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84" r:id="rId4"/>
    <p:sldId id="288" r:id="rId5"/>
    <p:sldId id="290" r:id="rId6"/>
    <p:sldId id="291" r:id="rId7"/>
    <p:sldId id="293" r:id="rId8"/>
    <p:sldId id="294" r:id="rId9"/>
    <p:sldId id="287" r:id="rId10"/>
    <p:sldId id="295" r:id="rId11"/>
    <p:sldId id="297" r:id="rId12"/>
    <p:sldId id="296" r:id="rId13"/>
    <p:sldId id="286" r:id="rId14"/>
  </p:sldIdLst>
  <p:sldSz cx="12192000" cy="6858000"/>
  <p:notesSz cx="7104063" cy="10234613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A535"/>
    <a:srgbClr val="9BC70F"/>
    <a:srgbClr val="9BC711"/>
    <a:srgbClr val="86C62A"/>
    <a:srgbClr val="86C64D"/>
    <a:srgbClr val="E0E0DF"/>
    <a:srgbClr val="F7A5D3"/>
    <a:srgbClr val="FB7288"/>
    <a:srgbClr val="FCAB98"/>
    <a:srgbClr val="D6E8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03" autoAdjust="0"/>
    <p:restoredTop sz="94238" autoAdjust="0"/>
  </p:normalViewPr>
  <p:slideViewPr>
    <p:cSldViewPr snapToGrid="0">
      <p:cViewPr varScale="1">
        <p:scale>
          <a:sx n="58" d="100"/>
          <a:sy n="58" d="100"/>
        </p:scale>
        <p:origin x="8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5646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播放第一阶段的成果视频</a:t>
            </a:r>
          </a:p>
        </p:txBody>
      </p:sp>
    </p:spTree>
    <p:extLst>
      <p:ext uri="{BB962C8B-B14F-4D97-AF65-F5344CB8AC3E}">
        <p14:creationId xmlns:p14="http://schemas.microsoft.com/office/powerpoint/2010/main" val="2423304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播放第一阶段的成果视频</a:t>
            </a:r>
          </a:p>
        </p:txBody>
      </p:sp>
    </p:spTree>
    <p:extLst>
      <p:ext uri="{BB962C8B-B14F-4D97-AF65-F5344CB8AC3E}">
        <p14:creationId xmlns:p14="http://schemas.microsoft.com/office/powerpoint/2010/main" val="12627197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7669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7547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架构 基线</a:t>
            </a:r>
          </a:p>
        </p:txBody>
      </p:sp>
    </p:spTree>
    <p:extLst>
      <p:ext uri="{BB962C8B-B14F-4D97-AF65-F5344CB8AC3E}">
        <p14:creationId xmlns:p14="http://schemas.microsoft.com/office/powerpoint/2010/main" val="3480130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列用户故事 三次迭代计划（按优先级分）</a:t>
            </a:r>
          </a:p>
        </p:txBody>
      </p:sp>
    </p:spTree>
    <p:extLst>
      <p:ext uri="{BB962C8B-B14F-4D97-AF65-F5344CB8AC3E}">
        <p14:creationId xmlns:p14="http://schemas.microsoft.com/office/powerpoint/2010/main" val="2624142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风险预测以及关键测试和评估 预估成员工作时间 分工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1710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第一次迭代任务分解 分配任务 结合前面所说的时间点的问题预估第一次迭代冲刺所需要的时间点，并预计是否能够完成  </a:t>
            </a:r>
            <a:r>
              <a:rPr lang="en-US" altLang="zh-CN" dirty="0"/>
              <a:t>96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2729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第二次迭代任务分解 分配任务 </a:t>
            </a:r>
            <a:r>
              <a:rPr lang="en-US" altLang="zh-CN" dirty="0"/>
              <a:t>102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3689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第三次迭代任务分解 分配任务 系统测试</a:t>
            </a:r>
          </a:p>
        </p:txBody>
      </p:sp>
    </p:spTree>
    <p:extLst>
      <p:ext uri="{BB962C8B-B14F-4D97-AF65-F5344CB8AC3E}">
        <p14:creationId xmlns:p14="http://schemas.microsoft.com/office/powerpoint/2010/main" val="28336001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预估完成情况 关键节点测试 成员分工</a:t>
            </a:r>
          </a:p>
        </p:txBody>
      </p:sp>
    </p:spTree>
    <p:extLst>
      <p:ext uri="{BB962C8B-B14F-4D97-AF65-F5344CB8AC3E}">
        <p14:creationId xmlns:p14="http://schemas.microsoft.com/office/powerpoint/2010/main" val="1657199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tags" Target="../tags/tag11.xml"/><Relationship Id="rId6" Type="http://schemas.openxmlformats.org/officeDocument/2006/relationships/image" Target="../media/image2.jpe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tags" Target="../tags/tag12.xml"/><Relationship Id="rId6" Type="http://schemas.openxmlformats.org/officeDocument/2006/relationships/image" Target="../media/image2.jpe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7" Type="http://schemas.openxmlformats.org/officeDocument/2006/relationships/image" Target="../media/image5.png"/><Relationship Id="rId2" Type="http://schemas.microsoft.com/office/2007/relationships/media" Target="../media/media3.mp4"/><Relationship Id="rId1" Type="http://schemas.openxmlformats.org/officeDocument/2006/relationships/tags" Target="../tags/tag13.xml"/><Relationship Id="rId6" Type="http://schemas.openxmlformats.org/officeDocument/2006/relationships/image" Target="../media/image2.jpe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 descr="640 (12)"/>
          <p:cNvPicPr>
            <a:picLocks noChangeAspect="1"/>
          </p:cNvPicPr>
          <p:nvPr/>
        </p:nvPicPr>
        <p:blipFill>
          <a:blip r:embed="rId4"/>
          <a:srcRect t="17007" b="7901"/>
          <a:stretch>
            <a:fillRect/>
          </a:stretch>
        </p:blipFill>
        <p:spPr>
          <a:xfrm>
            <a:off x="-2540" y="-14605"/>
            <a:ext cx="12215495" cy="6880225"/>
          </a:xfrm>
          <a:prstGeom prst="rect">
            <a:avLst/>
          </a:prstGeom>
        </p:spPr>
      </p:pic>
      <p:sp>
        <p:nvSpPr>
          <p:cNvPr id="54" name="矩形 53"/>
          <p:cNvSpPr/>
          <p:nvPr/>
        </p:nvSpPr>
        <p:spPr>
          <a:xfrm>
            <a:off x="-2540" y="-14605"/>
            <a:ext cx="12215495" cy="688022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齿轮"/>
          <p:cNvSpPr/>
          <p:nvPr/>
        </p:nvSpPr>
        <p:spPr>
          <a:xfrm>
            <a:off x="4258310" y="393700"/>
            <a:ext cx="3674745" cy="3674745"/>
          </a:xfrm>
          <a:custGeom>
            <a:avLst/>
            <a:gdLst>
              <a:gd name="connsiteX0" fmla="*/ 1173371 w 2346740"/>
              <a:gd name="connsiteY0" fmla="*/ 216744 h 2338503"/>
              <a:gd name="connsiteX1" fmla="*/ 220863 w 2346740"/>
              <a:gd name="connsiteY1" fmla="*/ 1169252 h 2338503"/>
              <a:gd name="connsiteX2" fmla="*/ 1173371 w 2346740"/>
              <a:gd name="connsiteY2" fmla="*/ 2121760 h 2338503"/>
              <a:gd name="connsiteX3" fmla="*/ 2125879 w 2346740"/>
              <a:gd name="connsiteY3" fmla="*/ 1169252 h 2338503"/>
              <a:gd name="connsiteX4" fmla="*/ 1173371 w 2346740"/>
              <a:gd name="connsiteY4" fmla="*/ 216744 h 2338503"/>
              <a:gd name="connsiteX5" fmla="*/ 1047356 w 2346740"/>
              <a:gd name="connsiteY5" fmla="*/ 0 h 2338503"/>
              <a:gd name="connsiteX6" fmla="*/ 1299384 w 2346740"/>
              <a:gd name="connsiteY6" fmla="*/ 0 h 2338503"/>
              <a:gd name="connsiteX7" fmla="*/ 1343430 w 2346740"/>
              <a:gd name="connsiteY7" fmla="*/ 204792 h 2338503"/>
              <a:gd name="connsiteX8" fmla="*/ 1454863 w 2346740"/>
              <a:gd name="connsiteY8" fmla="*/ 27415 h 2338503"/>
              <a:gd name="connsiteX9" fmla="*/ 1691692 w 2346740"/>
              <a:gd name="connsiteY9" fmla="*/ 113614 h 2338503"/>
              <a:gd name="connsiteX10" fmla="*/ 1663038 w 2346740"/>
              <a:gd name="connsiteY10" fmla="*/ 321121 h 2338503"/>
              <a:gd name="connsiteX11" fmla="*/ 1828419 w 2346740"/>
              <a:gd name="connsiteY11" fmla="*/ 192553 h 2338503"/>
              <a:gd name="connsiteX12" fmla="*/ 2021483 w 2346740"/>
              <a:gd name="connsiteY12" fmla="*/ 354553 h 2338503"/>
              <a:gd name="connsiteX13" fmla="*/ 1923586 w 2346740"/>
              <a:gd name="connsiteY13" fmla="*/ 539746 h 2338503"/>
              <a:gd name="connsiteX14" fmla="*/ 2122965 w 2346740"/>
              <a:gd name="connsiteY14" fmla="*/ 475495 h 2338503"/>
              <a:gd name="connsiteX15" fmla="*/ 2248979 w 2346740"/>
              <a:gd name="connsiteY15" fmla="*/ 693757 h 2338503"/>
              <a:gd name="connsiteX16" fmla="*/ 2093646 w 2346740"/>
              <a:gd name="connsiteY16" fmla="*/ 834298 h 2338503"/>
              <a:gd name="connsiteX17" fmla="*/ 2302976 w 2346740"/>
              <a:gd name="connsiteY17" fmla="*/ 842114 h 2338503"/>
              <a:gd name="connsiteX18" fmla="*/ 2346740 w 2346740"/>
              <a:gd name="connsiteY18" fmla="*/ 1090313 h 2338503"/>
              <a:gd name="connsiteX19" fmla="*/ 2152708 w 2346740"/>
              <a:gd name="connsiteY19" fmla="*/ 1169251 h 2338503"/>
              <a:gd name="connsiteX20" fmla="*/ 2346740 w 2346740"/>
              <a:gd name="connsiteY20" fmla="*/ 1248190 h 2338503"/>
              <a:gd name="connsiteX21" fmla="*/ 2302976 w 2346740"/>
              <a:gd name="connsiteY21" fmla="*/ 1496389 h 2338503"/>
              <a:gd name="connsiteX22" fmla="*/ 2093645 w 2346740"/>
              <a:gd name="connsiteY22" fmla="*/ 1504204 h 2338503"/>
              <a:gd name="connsiteX23" fmla="*/ 2248979 w 2346740"/>
              <a:gd name="connsiteY23" fmla="*/ 1644746 h 2338503"/>
              <a:gd name="connsiteX24" fmla="*/ 2122965 w 2346740"/>
              <a:gd name="connsiteY24" fmla="*/ 1863009 h 2338503"/>
              <a:gd name="connsiteX25" fmla="*/ 1923587 w 2346740"/>
              <a:gd name="connsiteY25" fmla="*/ 1798758 h 2338503"/>
              <a:gd name="connsiteX26" fmla="*/ 2021483 w 2346740"/>
              <a:gd name="connsiteY26" fmla="*/ 1983949 h 2338503"/>
              <a:gd name="connsiteX27" fmla="*/ 1828419 w 2346740"/>
              <a:gd name="connsiteY27" fmla="*/ 2145950 h 2338503"/>
              <a:gd name="connsiteX28" fmla="*/ 1663038 w 2346740"/>
              <a:gd name="connsiteY28" fmla="*/ 2017381 h 2338503"/>
              <a:gd name="connsiteX29" fmla="*/ 1691692 w 2346740"/>
              <a:gd name="connsiteY29" fmla="*/ 2224889 h 2338503"/>
              <a:gd name="connsiteX30" fmla="*/ 1454863 w 2346740"/>
              <a:gd name="connsiteY30" fmla="*/ 2311087 h 2338503"/>
              <a:gd name="connsiteX31" fmla="*/ 1343430 w 2346740"/>
              <a:gd name="connsiteY31" fmla="*/ 2133710 h 2338503"/>
              <a:gd name="connsiteX32" fmla="*/ 1299384 w 2346740"/>
              <a:gd name="connsiteY32" fmla="*/ 2338503 h 2338503"/>
              <a:gd name="connsiteX33" fmla="*/ 1047356 w 2346740"/>
              <a:gd name="connsiteY33" fmla="*/ 2338503 h 2338503"/>
              <a:gd name="connsiteX34" fmla="*/ 1003310 w 2346740"/>
              <a:gd name="connsiteY34" fmla="*/ 2133710 h 2338503"/>
              <a:gd name="connsiteX35" fmla="*/ 891877 w 2346740"/>
              <a:gd name="connsiteY35" fmla="*/ 2311087 h 2338503"/>
              <a:gd name="connsiteX36" fmla="*/ 655048 w 2346740"/>
              <a:gd name="connsiteY36" fmla="*/ 2224889 h 2338503"/>
              <a:gd name="connsiteX37" fmla="*/ 683702 w 2346740"/>
              <a:gd name="connsiteY37" fmla="*/ 2017381 h 2338503"/>
              <a:gd name="connsiteX38" fmla="*/ 518321 w 2346740"/>
              <a:gd name="connsiteY38" fmla="*/ 2145950 h 2338503"/>
              <a:gd name="connsiteX39" fmla="*/ 325257 w 2346740"/>
              <a:gd name="connsiteY39" fmla="*/ 1983949 h 2338503"/>
              <a:gd name="connsiteX40" fmla="*/ 423154 w 2346740"/>
              <a:gd name="connsiteY40" fmla="*/ 1798757 h 2338503"/>
              <a:gd name="connsiteX41" fmla="*/ 223775 w 2346740"/>
              <a:gd name="connsiteY41" fmla="*/ 1863008 h 2338503"/>
              <a:gd name="connsiteX42" fmla="*/ 97761 w 2346740"/>
              <a:gd name="connsiteY42" fmla="*/ 1644745 h 2338503"/>
              <a:gd name="connsiteX43" fmla="*/ 253094 w 2346740"/>
              <a:gd name="connsiteY43" fmla="*/ 1504204 h 2338503"/>
              <a:gd name="connsiteX44" fmla="*/ 43764 w 2346740"/>
              <a:gd name="connsiteY44" fmla="*/ 1496389 h 2338503"/>
              <a:gd name="connsiteX45" fmla="*/ 0 w 2346740"/>
              <a:gd name="connsiteY45" fmla="*/ 1248190 h 2338503"/>
              <a:gd name="connsiteX46" fmla="*/ 194032 w 2346740"/>
              <a:gd name="connsiteY46" fmla="*/ 1169251 h 2338503"/>
              <a:gd name="connsiteX47" fmla="*/ 0 w 2346740"/>
              <a:gd name="connsiteY47" fmla="*/ 1090313 h 2338503"/>
              <a:gd name="connsiteX48" fmla="*/ 43764 w 2346740"/>
              <a:gd name="connsiteY48" fmla="*/ 842114 h 2338503"/>
              <a:gd name="connsiteX49" fmla="*/ 253095 w 2346740"/>
              <a:gd name="connsiteY49" fmla="*/ 834298 h 2338503"/>
              <a:gd name="connsiteX50" fmla="*/ 97761 w 2346740"/>
              <a:gd name="connsiteY50" fmla="*/ 693756 h 2338503"/>
              <a:gd name="connsiteX51" fmla="*/ 223775 w 2346740"/>
              <a:gd name="connsiteY51" fmla="*/ 475494 h 2338503"/>
              <a:gd name="connsiteX52" fmla="*/ 423153 w 2346740"/>
              <a:gd name="connsiteY52" fmla="*/ 539745 h 2338503"/>
              <a:gd name="connsiteX53" fmla="*/ 325257 w 2346740"/>
              <a:gd name="connsiteY53" fmla="*/ 354553 h 2338503"/>
              <a:gd name="connsiteX54" fmla="*/ 518321 w 2346740"/>
              <a:gd name="connsiteY54" fmla="*/ 192553 h 2338503"/>
              <a:gd name="connsiteX55" fmla="*/ 683702 w 2346740"/>
              <a:gd name="connsiteY55" fmla="*/ 321121 h 2338503"/>
              <a:gd name="connsiteX56" fmla="*/ 655048 w 2346740"/>
              <a:gd name="connsiteY56" fmla="*/ 113614 h 2338503"/>
              <a:gd name="connsiteX57" fmla="*/ 891877 w 2346740"/>
              <a:gd name="connsiteY57" fmla="*/ 27415 h 2338503"/>
              <a:gd name="connsiteX58" fmla="*/ 1003310 w 2346740"/>
              <a:gd name="connsiteY58" fmla="*/ 204793 h 2338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2346740" h="2338503">
                <a:moveTo>
                  <a:pt x="1173371" y="216744"/>
                </a:moveTo>
                <a:cubicBezTo>
                  <a:pt x="647315" y="216744"/>
                  <a:pt x="220863" y="643196"/>
                  <a:pt x="220863" y="1169252"/>
                </a:cubicBezTo>
                <a:cubicBezTo>
                  <a:pt x="220863" y="1695308"/>
                  <a:pt x="647315" y="2121760"/>
                  <a:pt x="1173371" y="2121760"/>
                </a:cubicBezTo>
                <a:cubicBezTo>
                  <a:pt x="1699427" y="2121760"/>
                  <a:pt x="2125879" y="1695308"/>
                  <a:pt x="2125879" y="1169252"/>
                </a:cubicBezTo>
                <a:cubicBezTo>
                  <a:pt x="2125879" y="643196"/>
                  <a:pt x="1699427" y="216744"/>
                  <a:pt x="1173371" y="216744"/>
                </a:cubicBezTo>
                <a:close/>
                <a:moveTo>
                  <a:pt x="1047356" y="0"/>
                </a:moveTo>
                <a:lnTo>
                  <a:pt x="1299384" y="0"/>
                </a:lnTo>
                <a:lnTo>
                  <a:pt x="1343430" y="204792"/>
                </a:lnTo>
                <a:lnTo>
                  <a:pt x="1454863" y="27415"/>
                </a:lnTo>
                <a:lnTo>
                  <a:pt x="1691692" y="113614"/>
                </a:lnTo>
                <a:lnTo>
                  <a:pt x="1663038" y="321121"/>
                </a:lnTo>
                <a:lnTo>
                  <a:pt x="1828419" y="192553"/>
                </a:lnTo>
                <a:lnTo>
                  <a:pt x="2021483" y="354553"/>
                </a:lnTo>
                <a:lnTo>
                  <a:pt x="1923586" y="539746"/>
                </a:lnTo>
                <a:lnTo>
                  <a:pt x="2122965" y="475495"/>
                </a:lnTo>
                <a:lnTo>
                  <a:pt x="2248979" y="693757"/>
                </a:lnTo>
                <a:lnTo>
                  <a:pt x="2093646" y="834298"/>
                </a:lnTo>
                <a:lnTo>
                  <a:pt x="2302976" y="842114"/>
                </a:lnTo>
                <a:lnTo>
                  <a:pt x="2346740" y="1090313"/>
                </a:lnTo>
                <a:lnTo>
                  <a:pt x="2152708" y="1169251"/>
                </a:lnTo>
                <a:lnTo>
                  <a:pt x="2346740" y="1248190"/>
                </a:lnTo>
                <a:lnTo>
                  <a:pt x="2302976" y="1496389"/>
                </a:lnTo>
                <a:lnTo>
                  <a:pt x="2093645" y="1504204"/>
                </a:lnTo>
                <a:lnTo>
                  <a:pt x="2248979" y="1644746"/>
                </a:lnTo>
                <a:lnTo>
                  <a:pt x="2122965" y="1863009"/>
                </a:lnTo>
                <a:lnTo>
                  <a:pt x="1923587" y="1798758"/>
                </a:lnTo>
                <a:lnTo>
                  <a:pt x="2021483" y="1983949"/>
                </a:lnTo>
                <a:lnTo>
                  <a:pt x="1828419" y="2145950"/>
                </a:lnTo>
                <a:lnTo>
                  <a:pt x="1663038" y="2017381"/>
                </a:lnTo>
                <a:lnTo>
                  <a:pt x="1691692" y="2224889"/>
                </a:lnTo>
                <a:lnTo>
                  <a:pt x="1454863" y="2311087"/>
                </a:lnTo>
                <a:lnTo>
                  <a:pt x="1343430" y="2133710"/>
                </a:lnTo>
                <a:lnTo>
                  <a:pt x="1299384" y="2338503"/>
                </a:lnTo>
                <a:lnTo>
                  <a:pt x="1047356" y="2338503"/>
                </a:lnTo>
                <a:lnTo>
                  <a:pt x="1003310" y="2133710"/>
                </a:lnTo>
                <a:lnTo>
                  <a:pt x="891877" y="2311087"/>
                </a:lnTo>
                <a:lnTo>
                  <a:pt x="655048" y="2224889"/>
                </a:lnTo>
                <a:lnTo>
                  <a:pt x="683702" y="2017381"/>
                </a:lnTo>
                <a:lnTo>
                  <a:pt x="518321" y="2145950"/>
                </a:lnTo>
                <a:lnTo>
                  <a:pt x="325257" y="1983949"/>
                </a:lnTo>
                <a:lnTo>
                  <a:pt x="423154" y="1798757"/>
                </a:lnTo>
                <a:lnTo>
                  <a:pt x="223775" y="1863008"/>
                </a:lnTo>
                <a:lnTo>
                  <a:pt x="97761" y="1644745"/>
                </a:lnTo>
                <a:lnTo>
                  <a:pt x="253094" y="1504204"/>
                </a:lnTo>
                <a:lnTo>
                  <a:pt x="43764" y="1496389"/>
                </a:lnTo>
                <a:lnTo>
                  <a:pt x="0" y="1248190"/>
                </a:lnTo>
                <a:lnTo>
                  <a:pt x="194032" y="1169251"/>
                </a:lnTo>
                <a:lnTo>
                  <a:pt x="0" y="1090313"/>
                </a:lnTo>
                <a:lnTo>
                  <a:pt x="43764" y="842114"/>
                </a:lnTo>
                <a:lnTo>
                  <a:pt x="253095" y="834298"/>
                </a:lnTo>
                <a:lnTo>
                  <a:pt x="97761" y="693756"/>
                </a:lnTo>
                <a:lnTo>
                  <a:pt x="223775" y="475494"/>
                </a:lnTo>
                <a:lnTo>
                  <a:pt x="423153" y="539745"/>
                </a:lnTo>
                <a:lnTo>
                  <a:pt x="325257" y="354553"/>
                </a:lnTo>
                <a:lnTo>
                  <a:pt x="518321" y="192553"/>
                </a:lnTo>
                <a:lnTo>
                  <a:pt x="683702" y="321121"/>
                </a:lnTo>
                <a:lnTo>
                  <a:pt x="655048" y="113614"/>
                </a:lnTo>
                <a:lnTo>
                  <a:pt x="891877" y="27415"/>
                </a:lnTo>
                <a:lnTo>
                  <a:pt x="1003310" y="204793"/>
                </a:lnTo>
                <a:close/>
              </a:path>
            </a:pathLst>
          </a:custGeom>
          <a:solidFill>
            <a:srgbClr val="CBD5D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4655212" y="790078"/>
            <a:ext cx="2881465" cy="2881465"/>
          </a:xfrm>
          <a:prstGeom prst="ellipse">
            <a:avLst/>
          </a:prstGeom>
          <a:solidFill>
            <a:srgbClr val="CBD5DB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D3C4076A-838B-4913-805E-89AF6F71A8BB}"/>
              </a:ext>
            </a:extLst>
          </p:cNvPr>
          <p:cNvGrpSpPr/>
          <p:nvPr/>
        </p:nvGrpSpPr>
        <p:grpSpPr>
          <a:xfrm>
            <a:off x="5534365" y="1669231"/>
            <a:ext cx="1122635" cy="1122635"/>
            <a:chOff x="5534365" y="1669231"/>
            <a:chExt cx="1122635" cy="1122635"/>
          </a:xfrm>
        </p:grpSpPr>
        <p:sp>
          <p:nvSpPr>
            <p:cNvPr id="10" name="椭圆 9"/>
            <p:cNvSpPr/>
            <p:nvPr/>
          </p:nvSpPr>
          <p:spPr>
            <a:xfrm>
              <a:off x="5534365" y="1669231"/>
              <a:ext cx="1122635" cy="1122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房子"/>
            <p:cNvSpPr/>
            <p:nvPr/>
          </p:nvSpPr>
          <p:spPr bwMode="auto">
            <a:xfrm>
              <a:off x="5724811" y="1853282"/>
              <a:ext cx="754009" cy="754009"/>
            </a:xfrm>
            <a:custGeom>
              <a:avLst/>
              <a:gdLst>
                <a:gd name="T0" fmla="*/ 1545166 w 3266"/>
                <a:gd name="T1" fmla="*/ 854286 h 3259"/>
                <a:gd name="T2" fmla="*/ 1548474 w 3266"/>
                <a:gd name="T3" fmla="*/ 1508374 h 3259"/>
                <a:gd name="T4" fmla="*/ 1331279 w 3266"/>
                <a:gd name="T5" fmla="*/ 1689268 h 3259"/>
                <a:gd name="T6" fmla="*/ 1222682 w 3266"/>
                <a:gd name="T7" fmla="*/ 1689268 h 3259"/>
                <a:gd name="T8" fmla="*/ 1222682 w 3266"/>
                <a:gd name="T9" fmla="*/ 1001538 h 3259"/>
                <a:gd name="T10" fmla="*/ 1114636 w 3266"/>
                <a:gd name="T11" fmla="*/ 893443 h 3259"/>
                <a:gd name="T12" fmla="*/ 716631 w 3266"/>
                <a:gd name="T13" fmla="*/ 893443 h 3259"/>
                <a:gd name="T14" fmla="*/ 608034 w 3266"/>
                <a:gd name="T15" fmla="*/ 1001538 h 3259"/>
                <a:gd name="T16" fmla="*/ 608034 w 3266"/>
                <a:gd name="T17" fmla="*/ 1689268 h 3259"/>
                <a:gd name="T18" fmla="*/ 499437 w 3266"/>
                <a:gd name="T19" fmla="*/ 1689268 h 3259"/>
                <a:gd name="T20" fmla="*/ 282794 w 3266"/>
                <a:gd name="T21" fmla="*/ 1508374 h 3259"/>
                <a:gd name="T22" fmla="*/ 286101 w 3266"/>
                <a:gd name="T23" fmla="*/ 854286 h 3259"/>
                <a:gd name="T24" fmla="*/ 174196 w 3266"/>
                <a:gd name="T25" fmla="*/ 1031871 h 3259"/>
                <a:gd name="T26" fmla="*/ 174196 w 3266"/>
                <a:gd name="T27" fmla="*/ 1616469 h 3259"/>
                <a:gd name="T28" fmla="*/ 355008 w 3266"/>
                <a:gd name="T29" fmla="*/ 1797364 h 3259"/>
                <a:gd name="T30" fmla="*/ 1476259 w 3266"/>
                <a:gd name="T31" fmla="*/ 1797364 h 3259"/>
                <a:gd name="T32" fmla="*/ 1656520 w 3266"/>
                <a:gd name="T33" fmla="*/ 1616469 h 3259"/>
                <a:gd name="T34" fmla="*/ 1656520 w 3266"/>
                <a:gd name="T35" fmla="*/ 1031871 h 3259"/>
                <a:gd name="T36" fmla="*/ 1545166 w 3266"/>
                <a:gd name="T37" fmla="*/ 854286 h 3259"/>
                <a:gd name="T38" fmla="*/ 861059 w 3266"/>
                <a:gd name="T39" fmla="*/ 1178021 h 3259"/>
                <a:gd name="T40" fmla="*/ 938235 w 3266"/>
                <a:gd name="T41" fmla="*/ 1101361 h 3259"/>
                <a:gd name="T42" fmla="*/ 1014859 w 3266"/>
                <a:gd name="T43" fmla="*/ 1178021 h 3259"/>
                <a:gd name="T44" fmla="*/ 938235 w 3266"/>
                <a:gd name="T45" fmla="*/ 1255232 h 3259"/>
                <a:gd name="T46" fmla="*/ 861059 w 3266"/>
                <a:gd name="T47" fmla="*/ 1178021 h 3259"/>
                <a:gd name="T48" fmla="*/ 1114636 w 3266"/>
                <a:gd name="T49" fmla="*/ 1435575 h 3259"/>
                <a:gd name="T50" fmla="*/ 933825 w 3266"/>
                <a:gd name="T51" fmla="*/ 1435575 h 3259"/>
                <a:gd name="T52" fmla="*/ 933825 w 3266"/>
                <a:gd name="T53" fmla="*/ 1363327 h 3259"/>
                <a:gd name="T54" fmla="*/ 1114636 w 3266"/>
                <a:gd name="T55" fmla="*/ 1363327 h 3259"/>
                <a:gd name="T56" fmla="*/ 1114636 w 3266"/>
                <a:gd name="T57" fmla="*/ 1435575 h 3259"/>
                <a:gd name="T58" fmla="*/ 1748579 w 3266"/>
                <a:gd name="T59" fmla="*/ 662912 h 3259"/>
                <a:gd name="T60" fmla="*/ 1635021 w 3266"/>
                <a:gd name="T61" fmla="*/ 570811 h 3259"/>
                <a:gd name="T62" fmla="*/ 904057 w 3266"/>
                <a:gd name="T63" fmla="*/ 0 h 3259"/>
                <a:gd name="T64" fmla="*/ 34729 w 3266"/>
                <a:gd name="T65" fmla="*/ 674494 h 3259"/>
                <a:gd name="T66" fmla="*/ 22601 w 3266"/>
                <a:gd name="T67" fmla="*/ 783141 h 3259"/>
                <a:gd name="T68" fmla="*/ 143326 w 3266"/>
                <a:gd name="T69" fmla="*/ 809613 h 3259"/>
                <a:gd name="T70" fmla="*/ 249718 w 3266"/>
                <a:gd name="T71" fmla="*/ 723027 h 3259"/>
                <a:gd name="T72" fmla="*/ 262397 w 3266"/>
                <a:gd name="T73" fmla="*/ 783141 h 3259"/>
                <a:gd name="T74" fmla="*/ 382571 w 3266"/>
                <a:gd name="T75" fmla="*/ 809613 h 3259"/>
                <a:gd name="T76" fmla="*/ 489514 w 3266"/>
                <a:gd name="T77" fmla="*/ 723027 h 3259"/>
                <a:gd name="T78" fmla="*/ 502193 w 3266"/>
                <a:gd name="T79" fmla="*/ 783141 h 3259"/>
                <a:gd name="T80" fmla="*/ 622366 w 3266"/>
                <a:gd name="T81" fmla="*/ 809613 h 3259"/>
                <a:gd name="T82" fmla="*/ 728758 w 3266"/>
                <a:gd name="T83" fmla="*/ 723027 h 3259"/>
                <a:gd name="T84" fmla="*/ 741437 w 3266"/>
                <a:gd name="T85" fmla="*/ 783141 h 3259"/>
                <a:gd name="T86" fmla="*/ 862162 w 3266"/>
                <a:gd name="T87" fmla="*/ 809613 h 3259"/>
                <a:gd name="T88" fmla="*/ 898545 w 3266"/>
                <a:gd name="T89" fmla="*/ 779832 h 3259"/>
                <a:gd name="T90" fmla="*/ 935479 w 3266"/>
                <a:gd name="T91" fmla="*/ 809613 h 3259"/>
                <a:gd name="T92" fmla="*/ 1055652 w 3266"/>
                <a:gd name="T93" fmla="*/ 783141 h 3259"/>
                <a:gd name="T94" fmla="*/ 1068331 w 3266"/>
                <a:gd name="T95" fmla="*/ 723027 h 3259"/>
                <a:gd name="T96" fmla="*/ 1174723 w 3266"/>
                <a:gd name="T97" fmla="*/ 809613 h 3259"/>
                <a:gd name="T98" fmla="*/ 1295448 w 3266"/>
                <a:gd name="T99" fmla="*/ 783141 h 3259"/>
                <a:gd name="T100" fmla="*/ 1308127 w 3266"/>
                <a:gd name="T101" fmla="*/ 723027 h 3259"/>
                <a:gd name="T102" fmla="*/ 1414519 w 3266"/>
                <a:gd name="T103" fmla="*/ 809613 h 3259"/>
                <a:gd name="T104" fmla="*/ 1534692 w 3266"/>
                <a:gd name="T105" fmla="*/ 783141 h 3259"/>
                <a:gd name="T106" fmla="*/ 1547371 w 3266"/>
                <a:gd name="T107" fmla="*/ 723027 h 3259"/>
                <a:gd name="T108" fmla="*/ 1654315 w 3266"/>
                <a:gd name="T109" fmla="*/ 809613 h 3259"/>
                <a:gd name="T110" fmla="*/ 1774488 w 3266"/>
                <a:gd name="T111" fmla="*/ 783141 h 3259"/>
                <a:gd name="T112" fmla="*/ 1748579 w 3266"/>
                <a:gd name="T113" fmla="*/ 662912 h 3259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3266" h="3259">
                  <a:moveTo>
                    <a:pt x="2803" y="1549"/>
                  </a:moveTo>
                  <a:cubicBezTo>
                    <a:pt x="2803" y="2315"/>
                    <a:pt x="2809" y="2735"/>
                    <a:pt x="2809" y="2735"/>
                  </a:cubicBezTo>
                  <a:cubicBezTo>
                    <a:pt x="2809" y="2916"/>
                    <a:pt x="2596" y="3063"/>
                    <a:pt x="2415" y="3063"/>
                  </a:cubicBezTo>
                  <a:cubicBezTo>
                    <a:pt x="2218" y="3063"/>
                    <a:pt x="2218" y="3063"/>
                    <a:pt x="2218" y="3063"/>
                  </a:cubicBezTo>
                  <a:cubicBezTo>
                    <a:pt x="2218" y="1816"/>
                    <a:pt x="2218" y="1816"/>
                    <a:pt x="2218" y="1816"/>
                  </a:cubicBezTo>
                  <a:cubicBezTo>
                    <a:pt x="2218" y="1708"/>
                    <a:pt x="2130" y="1620"/>
                    <a:pt x="2022" y="1620"/>
                  </a:cubicBezTo>
                  <a:cubicBezTo>
                    <a:pt x="1300" y="1620"/>
                    <a:pt x="1300" y="1620"/>
                    <a:pt x="1300" y="1620"/>
                  </a:cubicBezTo>
                  <a:cubicBezTo>
                    <a:pt x="1191" y="1620"/>
                    <a:pt x="1103" y="1708"/>
                    <a:pt x="1103" y="1816"/>
                  </a:cubicBezTo>
                  <a:cubicBezTo>
                    <a:pt x="1103" y="3063"/>
                    <a:pt x="1103" y="3063"/>
                    <a:pt x="1103" y="3063"/>
                  </a:cubicBezTo>
                  <a:cubicBezTo>
                    <a:pt x="906" y="3063"/>
                    <a:pt x="906" y="3063"/>
                    <a:pt x="906" y="3063"/>
                  </a:cubicBezTo>
                  <a:cubicBezTo>
                    <a:pt x="725" y="3063"/>
                    <a:pt x="513" y="2916"/>
                    <a:pt x="513" y="2735"/>
                  </a:cubicBezTo>
                  <a:cubicBezTo>
                    <a:pt x="513" y="2735"/>
                    <a:pt x="519" y="2343"/>
                    <a:pt x="519" y="1549"/>
                  </a:cubicBezTo>
                  <a:cubicBezTo>
                    <a:pt x="366" y="1577"/>
                    <a:pt x="316" y="1710"/>
                    <a:pt x="316" y="1871"/>
                  </a:cubicBezTo>
                  <a:cubicBezTo>
                    <a:pt x="316" y="2931"/>
                    <a:pt x="316" y="2931"/>
                    <a:pt x="316" y="2931"/>
                  </a:cubicBezTo>
                  <a:cubicBezTo>
                    <a:pt x="316" y="3113"/>
                    <a:pt x="463" y="3259"/>
                    <a:pt x="644" y="3259"/>
                  </a:cubicBezTo>
                  <a:cubicBezTo>
                    <a:pt x="2678" y="3259"/>
                    <a:pt x="2678" y="3259"/>
                    <a:pt x="2678" y="3259"/>
                  </a:cubicBezTo>
                  <a:cubicBezTo>
                    <a:pt x="2858" y="3259"/>
                    <a:pt x="3005" y="3113"/>
                    <a:pt x="3005" y="2931"/>
                  </a:cubicBezTo>
                  <a:cubicBezTo>
                    <a:pt x="3005" y="1871"/>
                    <a:pt x="3005" y="1871"/>
                    <a:pt x="3005" y="1871"/>
                  </a:cubicBezTo>
                  <a:cubicBezTo>
                    <a:pt x="3005" y="1710"/>
                    <a:pt x="2955" y="1577"/>
                    <a:pt x="2803" y="1549"/>
                  </a:cubicBezTo>
                  <a:close/>
                  <a:moveTo>
                    <a:pt x="1562" y="2136"/>
                  </a:moveTo>
                  <a:cubicBezTo>
                    <a:pt x="1562" y="2059"/>
                    <a:pt x="1625" y="1997"/>
                    <a:pt x="1702" y="1997"/>
                  </a:cubicBezTo>
                  <a:cubicBezTo>
                    <a:pt x="1779" y="1997"/>
                    <a:pt x="1841" y="2059"/>
                    <a:pt x="1841" y="2136"/>
                  </a:cubicBezTo>
                  <a:cubicBezTo>
                    <a:pt x="1841" y="2213"/>
                    <a:pt x="1779" y="2276"/>
                    <a:pt x="1702" y="2276"/>
                  </a:cubicBezTo>
                  <a:cubicBezTo>
                    <a:pt x="1625" y="2276"/>
                    <a:pt x="1562" y="2213"/>
                    <a:pt x="1562" y="2136"/>
                  </a:cubicBezTo>
                  <a:close/>
                  <a:moveTo>
                    <a:pt x="2022" y="2603"/>
                  </a:moveTo>
                  <a:cubicBezTo>
                    <a:pt x="1694" y="2603"/>
                    <a:pt x="1694" y="2603"/>
                    <a:pt x="1694" y="2603"/>
                  </a:cubicBezTo>
                  <a:cubicBezTo>
                    <a:pt x="1694" y="2472"/>
                    <a:pt x="1694" y="2472"/>
                    <a:pt x="1694" y="2472"/>
                  </a:cubicBezTo>
                  <a:cubicBezTo>
                    <a:pt x="2022" y="2472"/>
                    <a:pt x="2022" y="2472"/>
                    <a:pt x="2022" y="2472"/>
                  </a:cubicBezTo>
                  <a:lnTo>
                    <a:pt x="2022" y="2603"/>
                  </a:lnTo>
                  <a:close/>
                  <a:moveTo>
                    <a:pt x="3172" y="1202"/>
                  </a:moveTo>
                  <a:cubicBezTo>
                    <a:pt x="2966" y="1035"/>
                    <a:pt x="2966" y="1035"/>
                    <a:pt x="2966" y="1035"/>
                  </a:cubicBezTo>
                  <a:cubicBezTo>
                    <a:pt x="1640" y="0"/>
                    <a:pt x="1640" y="0"/>
                    <a:pt x="1640" y="0"/>
                  </a:cubicBezTo>
                  <a:cubicBezTo>
                    <a:pt x="63" y="1223"/>
                    <a:pt x="63" y="1223"/>
                    <a:pt x="63" y="1223"/>
                  </a:cubicBezTo>
                  <a:cubicBezTo>
                    <a:pt x="11" y="1275"/>
                    <a:pt x="0" y="1357"/>
                    <a:pt x="41" y="1420"/>
                  </a:cubicBezTo>
                  <a:cubicBezTo>
                    <a:pt x="89" y="1494"/>
                    <a:pt x="187" y="1515"/>
                    <a:pt x="260" y="1468"/>
                  </a:cubicBezTo>
                  <a:cubicBezTo>
                    <a:pt x="453" y="1311"/>
                    <a:pt x="453" y="1311"/>
                    <a:pt x="453" y="1311"/>
                  </a:cubicBezTo>
                  <a:cubicBezTo>
                    <a:pt x="448" y="1348"/>
                    <a:pt x="454" y="1387"/>
                    <a:pt x="476" y="1420"/>
                  </a:cubicBezTo>
                  <a:cubicBezTo>
                    <a:pt x="523" y="1494"/>
                    <a:pt x="621" y="1515"/>
                    <a:pt x="694" y="1468"/>
                  </a:cubicBezTo>
                  <a:cubicBezTo>
                    <a:pt x="888" y="1311"/>
                    <a:pt x="888" y="1311"/>
                    <a:pt x="888" y="1311"/>
                  </a:cubicBezTo>
                  <a:cubicBezTo>
                    <a:pt x="882" y="1348"/>
                    <a:pt x="889" y="1387"/>
                    <a:pt x="911" y="1420"/>
                  </a:cubicBezTo>
                  <a:cubicBezTo>
                    <a:pt x="958" y="1494"/>
                    <a:pt x="1056" y="1515"/>
                    <a:pt x="1129" y="1468"/>
                  </a:cubicBezTo>
                  <a:cubicBezTo>
                    <a:pt x="1322" y="1311"/>
                    <a:pt x="1322" y="1311"/>
                    <a:pt x="1322" y="1311"/>
                  </a:cubicBezTo>
                  <a:cubicBezTo>
                    <a:pt x="1317" y="1348"/>
                    <a:pt x="1323" y="1387"/>
                    <a:pt x="1345" y="1420"/>
                  </a:cubicBezTo>
                  <a:cubicBezTo>
                    <a:pt x="1392" y="1494"/>
                    <a:pt x="1490" y="1515"/>
                    <a:pt x="1564" y="1468"/>
                  </a:cubicBezTo>
                  <a:cubicBezTo>
                    <a:pt x="1630" y="1414"/>
                    <a:pt x="1630" y="1414"/>
                    <a:pt x="1630" y="1414"/>
                  </a:cubicBezTo>
                  <a:cubicBezTo>
                    <a:pt x="1697" y="1468"/>
                    <a:pt x="1697" y="1468"/>
                    <a:pt x="1697" y="1468"/>
                  </a:cubicBezTo>
                  <a:cubicBezTo>
                    <a:pt x="1770" y="1515"/>
                    <a:pt x="1868" y="1494"/>
                    <a:pt x="1915" y="1420"/>
                  </a:cubicBezTo>
                  <a:cubicBezTo>
                    <a:pt x="1937" y="1387"/>
                    <a:pt x="1944" y="1348"/>
                    <a:pt x="1938" y="1311"/>
                  </a:cubicBezTo>
                  <a:cubicBezTo>
                    <a:pt x="2131" y="1468"/>
                    <a:pt x="2131" y="1468"/>
                    <a:pt x="2131" y="1468"/>
                  </a:cubicBezTo>
                  <a:cubicBezTo>
                    <a:pt x="2205" y="1515"/>
                    <a:pt x="2303" y="1494"/>
                    <a:pt x="2350" y="1420"/>
                  </a:cubicBezTo>
                  <a:cubicBezTo>
                    <a:pt x="2372" y="1387"/>
                    <a:pt x="2378" y="1348"/>
                    <a:pt x="2373" y="1311"/>
                  </a:cubicBezTo>
                  <a:cubicBezTo>
                    <a:pt x="2566" y="1468"/>
                    <a:pt x="2566" y="1468"/>
                    <a:pt x="2566" y="1468"/>
                  </a:cubicBezTo>
                  <a:cubicBezTo>
                    <a:pt x="2639" y="1515"/>
                    <a:pt x="2737" y="1494"/>
                    <a:pt x="2784" y="1420"/>
                  </a:cubicBezTo>
                  <a:cubicBezTo>
                    <a:pt x="2806" y="1387"/>
                    <a:pt x="2813" y="1348"/>
                    <a:pt x="2807" y="1311"/>
                  </a:cubicBezTo>
                  <a:cubicBezTo>
                    <a:pt x="3001" y="1468"/>
                    <a:pt x="3001" y="1468"/>
                    <a:pt x="3001" y="1468"/>
                  </a:cubicBezTo>
                  <a:cubicBezTo>
                    <a:pt x="3074" y="1515"/>
                    <a:pt x="3172" y="1494"/>
                    <a:pt x="3219" y="1420"/>
                  </a:cubicBezTo>
                  <a:cubicBezTo>
                    <a:pt x="3266" y="1347"/>
                    <a:pt x="3245" y="1249"/>
                    <a:pt x="3172" y="1202"/>
                  </a:cubicBezTo>
                  <a:close/>
                </a:path>
              </a:pathLst>
            </a:custGeom>
            <a:solidFill>
              <a:srgbClr val="2244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/>
            <a:p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FBC061B7-59E1-4D83-9C59-E6338E78CCBC}"/>
              </a:ext>
            </a:extLst>
          </p:cNvPr>
          <p:cNvGrpSpPr/>
          <p:nvPr/>
        </p:nvGrpSpPr>
        <p:grpSpPr>
          <a:xfrm>
            <a:off x="4722758" y="857625"/>
            <a:ext cx="2747420" cy="2748466"/>
            <a:chOff x="4722758" y="857625"/>
            <a:chExt cx="2747420" cy="2748466"/>
          </a:xfrm>
        </p:grpSpPr>
        <p:sp>
          <p:nvSpPr>
            <p:cNvPr id="24" name="空心弧 23"/>
            <p:cNvSpPr/>
            <p:nvPr/>
          </p:nvSpPr>
          <p:spPr>
            <a:xfrm>
              <a:off x="4723806" y="85919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03B28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空心弧 33"/>
            <p:cNvSpPr/>
            <p:nvPr/>
          </p:nvSpPr>
          <p:spPr>
            <a:xfrm rot="2700000">
              <a:off x="4723806" y="857625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01933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空心弧 38"/>
            <p:cNvSpPr/>
            <p:nvPr/>
          </p:nvSpPr>
          <p:spPr>
            <a:xfrm flipH="1">
              <a:off x="4722758" y="86076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F55A1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空心弧 39"/>
            <p:cNvSpPr/>
            <p:nvPr/>
          </p:nvSpPr>
          <p:spPr>
            <a:xfrm rot="18900000" flipH="1">
              <a:off x="4722758" y="85919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9BC70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空心弧 40"/>
            <p:cNvSpPr/>
            <p:nvPr/>
          </p:nvSpPr>
          <p:spPr>
            <a:xfrm flipV="1">
              <a:off x="4724853" y="85919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D62275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空心弧 41"/>
            <p:cNvSpPr/>
            <p:nvPr/>
          </p:nvSpPr>
          <p:spPr>
            <a:xfrm rot="18900000" flipV="1">
              <a:off x="4724853" y="857625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A71E9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空心弧 42"/>
            <p:cNvSpPr/>
            <p:nvPr/>
          </p:nvSpPr>
          <p:spPr>
            <a:xfrm flipH="1" flipV="1">
              <a:off x="4723806" y="86076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FFBE1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空心弧 43"/>
            <p:cNvSpPr/>
            <p:nvPr/>
          </p:nvSpPr>
          <p:spPr>
            <a:xfrm rot="2700000" flipH="1" flipV="1">
              <a:off x="4723806" y="85919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299EC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11CA5B55-CB04-4733-B6CE-70E4FEDC1FF7}"/>
              </a:ext>
            </a:extLst>
          </p:cNvPr>
          <p:cNvGrpSpPr/>
          <p:nvPr/>
        </p:nvGrpSpPr>
        <p:grpSpPr>
          <a:xfrm>
            <a:off x="4968858" y="1122575"/>
            <a:ext cx="2235322" cy="2228514"/>
            <a:chOff x="4968858" y="1122575"/>
            <a:chExt cx="2235322" cy="2228514"/>
          </a:xfrm>
        </p:grpSpPr>
        <p:sp>
          <p:nvSpPr>
            <p:cNvPr id="45" name="水龙头"/>
            <p:cNvSpPr/>
            <p:nvPr/>
          </p:nvSpPr>
          <p:spPr bwMode="auto">
            <a:xfrm>
              <a:off x="5534365" y="1122575"/>
              <a:ext cx="396378" cy="396378"/>
            </a:xfrm>
            <a:custGeom>
              <a:avLst/>
              <a:gdLst>
                <a:gd name="T0" fmla="*/ 2147483646 w 4727"/>
                <a:gd name="T1" fmla="*/ 2147483646 h 5377"/>
                <a:gd name="T2" fmla="*/ 2147483646 w 4727"/>
                <a:gd name="T3" fmla="*/ 2147483646 h 5377"/>
                <a:gd name="T4" fmla="*/ 2147483646 w 4727"/>
                <a:gd name="T5" fmla="*/ 2147483646 h 5377"/>
                <a:gd name="T6" fmla="*/ 2147483646 w 4727"/>
                <a:gd name="T7" fmla="*/ 2147483646 h 5377"/>
                <a:gd name="T8" fmla="*/ 2147483646 w 4727"/>
                <a:gd name="T9" fmla="*/ 2147483646 h 5377"/>
                <a:gd name="T10" fmla="*/ 2147483646 w 4727"/>
                <a:gd name="T11" fmla="*/ 2147483646 h 5377"/>
                <a:gd name="T12" fmla="*/ 2147483646 w 4727"/>
                <a:gd name="T13" fmla="*/ 2147483646 h 5377"/>
                <a:gd name="T14" fmla="*/ 2147483646 w 4727"/>
                <a:gd name="T15" fmla="*/ 2147483646 h 5377"/>
                <a:gd name="T16" fmla="*/ 2147483646 w 4727"/>
                <a:gd name="T17" fmla="*/ 2147483646 h 5377"/>
                <a:gd name="T18" fmla="*/ 2147483646 w 4727"/>
                <a:gd name="T19" fmla="*/ 2147483646 h 5377"/>
                <a:gd name="T20" fmla="*/ 2147483646 w 4727"/>
                <a:gd name="T21" fmla="*/ 2147483646 h 5377"/>
                <a:gd name="T22" fmla="*/ 2147483646 w 4727"/>
                <a:gd name="T23" fmla="*/ 2147483646 h 5377"/>
                <a:gd name="T24" fmla="*/ 2147483646 w 4727"/>
                <a:gd name="T25" fmla="*/ 2147483646 h 5377"/>
                <a:gd name="T26" fmla="*/ 2147483646 w 4727"/>
                <a:gd name="T27" fmla="*/ 2147483646 h 5377"/>
                <a:gd name="T28" fmla="*/ 2147483646 w 4727"/>
                <a:gd name="T29" fmla="*/ 2147483646 h 5377"/>
                <a:gd name="T30" fmla="*/ 2147483646 w 4727"/>
                <a:gd name="T31" fmla="*/ 2147483646 h 5377"/>
                <a:gd name="T32" fmla="*/ 2147483646 w 4727"/>
                <a:gd name="T33" fmla="*/ 2147483646 h 5377"/>
                <a:gd name="T34" fmla="*/ 2147483646 w 4727"/>
                <a:gd name="T35" fmla="*/ 2147483646 h 5377"/>
                <a:gd name="T36" fmla="*/ 2147483646 w 4727"/>
                <a:gd name="T37" fmla="*/ 2147483646 h 5377"/>
                <a:gd name="T38" fmla="*/ 2147483646 w 4727"/>
                <a:gd name="T39" fmla="*/ 2147483646 h 5377"/>
                <a:gd name="T40" fmla="*/ 0 w 4727"/>
                <a:gd name="T41" fmla="*/ 2147483646 h 5377"/>
                <a:gd name="T42" fmla="*/ 1330769611 w 4727"/>
                <a:gd name="T43" fmla="*/ 2147483646 h 5377"/>
                <a:gd name="T44" fmla="*/ 2147483646 w 4727"/>
                <a:gd name="T45" fmla="*/ 2147483646 h 5377"/>
                <a:gd name="T46" fmla="*/ 2147483646 w 4727"/>
                <a:gd name="T47" fmla="*/ 2147483646 h 5377"/>
                <a:gd name="T48" fmla="*/ 2147483646 w 4727"/>
                <a:gd name="T49" fmla="*/ 2147483646 h 5377"/>
                <a:gd name="T50" fmla="*/ 2147483646 w 4727"/>
                <a:gd name="T51" fmla="*/ 2147483646 h 5377"/>
                <a:gd name="T52" fmla="*/ 2147483646 w 4727"/>
                <a:gd name="T53" fmla="*/ 2147483646 h 5377"/>
                <a:gd name="T54" fmla="*/ 2147483646 w 4727"/>
                <a:gd name="T55" fmla="*/ 2147483646 h 5377"/>
                <a:gd name="T56" fmla="*/ 2147483646 w 4727"/>
                <a:gd name="T57" fmla="*/ 2147483646 h 5377"/>
                <a:gd name="T58" fmla="*/ 2147483646 w 4727"/>
                <a:gd name="T59" fmla="*/ 2147483646 h 5377"/>
                <a:gd name="T60" fmla="*/ 2147483646 w 4727"/>
                <a:gd name="T61" fmla="*/ 2147483646 h 5377"/>
                <a:gd name="T62" fmla="*/ 2147483646 w 4727"/>
                <a:gd name="T63" fmla="*/ 2147483646 h 5377"/>
                <a:gd name="T64" fmla="*/ 2147483646 w 4727"/>
                <a:gd name="T65" fmla="*/ 2147483646 h 5377"/>
                <a:gd name="T66" fmla="*/ 2147483646 w 4727"/>
                <a:gd name="T67" fmla="*/ 2147483646 h 5377"/>
                <a:gd name="T68" fmla="*/ 2147483646 w 4727"/>
                <a:gd name="T69" fmla="*/ 2147483646 h 5377"/>
                <a:gd name="T70" fmla="*/ 2147483646 w 4727"/>
                <a:gd name="T71" fmla="*/ 2147483646 h 5377"/>
                <a:gd name="T72" fmla="*/ 2147483646 w 4727"/>
                <a:gd name="T73" fmla="*/ 2147483646 h 5377"/>
                <a:gd name="T74" fmla="*/ 2147483646 w 4727"/>
                <a:gd name="T75" fmla="*/ 2147483646 h 5377"/>
                <a:gd name="T76" fmla="*/ 2147483646 w 4727"/>
                <a:gd name="T77" fmla="*/ 2147483646 h 5377"/>
                <a:gd name="T78" fmla="*/ 2147483646 w 4727"/>
                <a:gd name="T79" fmla="*/ 2147483646 h 5377"/>
                <a:gd name="T80" fmla="*/ 2147483646 w 4727"/>
                <a:gd name="T81" fmla="*/ 2147483646 h 5377"/>
                <a:gd name="T82" fmla="*/ 2147483646 w 4727"/>
                <a:gd name="T83" fmla="*/ 2147483646 h 5377"/>
                <a:gd name="T84" fmla="*/ 2147483646 w 4727"/>
                <a:gd name="T85" fmla="*/ 2147483646 h 5377"/>
                <a:gd name="T86" fmla="*/ 2147483646 w 4727"/>
                <a:gd name="T87" fmla="*/ 2147483646 h 5377"/>
                <a:gd name="T88" fmla="*/ 2147483646 w 4727"/>
                <a:gd name="T89" fmla="*/ 844869094 h 5377"/>
                <a:gd name="T90" fmla="*/ 2147483646 w 4727"/>
                <a:gd name="T91" fmla="*/ 311287345 h 5377"/>
                <a:gd name="T92" fmla="*/ 2147483646 w 4727"/>
                <a:gd name="T93" fmla="*/ 2147483646 h 5377"/>
                <a:gd name="T94" fmla="*/ 2147483646 w 4727"/>
                <a:gd name="T95" fmla="*/ 2147483646 h 5377"/>
                <a:gd name="T96" fmla="*/ 2147483646 w 4727"/>
                <a:gd name="T97" fmla="*/ 2147483646 h 5377"/>
                <a:gd name="T98" fmla="*/ 2147483646 w 4727"/>
                <a:gd name="T99" fmla="*/ 2147483646 h 5377"/>
                <a:gd name="T100" fmla="*/ 2147483646 w 4727"/>
                <a:gd name="T101" fmla="*/ 2147483646 h 5377"/>
                <a:gd name="T102" fmla="*/ 2147483646 w 4727"/>
                <a:gd name="T103" fmla="*/ 2147483646 h 5377"/>
                <a:gd name="T104" fmla="*/ 2147483646 w 4727"/>
                <a:gd name="T105" fmla="*/ 2147483646 h 5377"/>
                <a:gd name="T106" fmla="*/ 2147483646 w 4727"/>
                <a:gd name="T107" fmla="*/ 2147483646 h 5377"/>
                <a:gd name="T108" fmla="*/ 2147483646 w 4727"/>
                <a:gd name="T109" fmla="*/ 2147483646 h 5377"/>
                <a:gd name="T110" fmla="*/ 2147483646 w 4727"/>
                <a:gd name="T111" fmla="*/ 2147483646 h 5377"/>
                <a:gd name="T112" fmla="*/ 2147483646 w 4727"/>
                <a:gd name="T113" fmla="*/ 2147483646 h 5377"/>
                <a:gd name="T114" fmla="*/ 2147483646 w 4727"/>
                <a:gd name="T115" fmla="*/ 2147483646 h 5377"/>
                <a:gd name="T116" fmla="*/ 2147483646 w 4727"/>
                <a:gd name="T117" fmla="*/ 2147483646 h 5377"/>
                <a:gd name="T118" fmla="*/ 2147483646 w 4727"/>
                <a:gd name="T119" fmla="*/ 2147483646 h 537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727" h="5377">
                  <a:moveTo>
                    <a:pt x="2968" y="1831"/>
                  </a:moveTo>
                  <a:lnTo>
                    <a:pt x="2968" y="1831"/>
                  </a:lnTo>
                  <a:lnTo>
                    <a:pt x="2994" y="1848"/>
                  </a:lnTo>
                  <a:lnTo>
                    <a:pt x="3019" y="1864"/>
                  </a:lnTo>
                  <a:lnTo>
                    <a:pt x="3044" y="1882"/>
                  </a:lnTo>
                  <a:lnTo>
                    <a:pt x="3067" y="1900"/>
                  </a:lnTo>
                  <a:lnTo>
                    <a:pt x="3091" y="1919"/>
                  </a:lnTo>
                  <a:lnTo>
                    <a:pt x="3113" y="1939"/>
                  </a:lnTo>
                  <a:lnTo>
                    <a:pt x="3135" y="1959"/>
                  </a:lnTo>
                  <a:lnTo>
                    <a:pt x="3156" y="1980"/>
                  </a:lnTo>
                  <a:lnTo>
                    <a:pt x="3899" y="1980"/>
                  </a:lnTo>
                  <a:lnTo>
                    <a:pt x="3899" y="1736"/>
                  </a:lnTo>
                  <a:lnTo>
                    <a:pt x="4727" y="1736"/>
                  </a:lnTo>
                  <a:lnTo>
                    <a:pt x="4727" y="3108"/>
                  </a:lnTo>
                  <a:lnTo>
                    <a:pt x="3899" y="3108"/>
                  </a:lnTo>
                  <a:lnTo>
                    <a:pt x="3899" y="2802"/>
                  </a:lnTo>
                  <a:lnTo>
                    <a:pt x="3335" y="2802"/>
                  </a:lnTo>
                  <a:lnTo>
                    <a:pt x="3324" y="2833"/>
                  </a:lnTo>
                  <a:lnTo>
                    <a:pt x="3311" y="2862"/>
                  </a:lnTo>
                  <a:lnTo>
                    <a:pt x="3296" y="2892"/>
                  </a:lnTo>
                  <a:lnTo>
                    <a:pt x="3281" y="2921"/>
                  </a:lnTo>
                  <a:lnTo>
                    <a:pt x="3265" y="2949"/>
                  </a:lnTo>
                  <a:lnTo>
                    <a:pt x="3247" y="2977"/>
                  </a:lnTo>
                  <a:lnTo>
                    <a:pt x="3228" y="3004"/>
                  </a:lnTo>
                  <a:lnTo>
                    <a:pt x="3208" y="3030"/>
                  </a:lnTo>
                  <a:lnTo>
                    <a:pt x="3187" y="3056"/>
                  </a:lnTo>
                  <a:lnTo>
                    <a:pt x="3165" y="3081"/>
                  </a:lnTo>
                  <a:lnTo>
                    <a:pt x="3142" y="3104"/>
                  </a:lnTo>
                  <a:lnTo>
                    <a:pt x="3118" y="3127"/>
                  </a:lnTo>
                  <a:lnTo>
                    <a:pt x="3093" y="3149"/>
                  </a:lnTo>
                  <a:lnTo>
                    <a:pt x="3067" y="3170"/>
                  </a:lnTo>
                  <a:lnTo>
                    <a:pt x="3040" y="3190"/>
                  </a:lnTo>
                  <a:lnTo>
                    <a:pt x="3013" y="3210"/>
                  </a:lnTo>
                  <a:lnTo>
                    <a:pt x="2985" y="3228"/>
                  </a:lnTo>
                  <a:lnTo>
                    <a:pt x="2956" y="3246"/>
                  </a:lnTo>
                  <a:lnTo>
                    <a:pt x="2926" y="3262"/>
                  </a:lnTo>
                  <a:lnTo>
                    <a:pt x="2895" y="3278"/>
                  </a:lnTo>
                  <a:lnTo>
                    <a:pt x="2864" y="3292"/>
                  </a:lnTo>
                  <a:lnTo>
                    <a:pt x="2832" y="3305"/>
                  </a:lnTo>
                  <a:lnTo>
                    <a:pt x="2799" y="3317"/>
                  </a:lnTo>
                  <a:lnTo>
                    <a:pt x="2766" y="3329"/>
                  </a:lnTo>
                  <a:lnTo>
                    <a:pt x="2733" y="3338"/>
                  </a:lnTo>
                  <a:lnTo>
                    <a:pt x="2699" y="3346"/>
                  </a:lnTo>
                  <a:lnTo>
                    <a:pt x="2664" y="3353"/>
                  </a:lnTo>
                  <a:lnTo>
                    <a:pt x="2628" y="3359"/>
                  </a:lnTo>
                  <a:lnTo>
                    <a:pt x="2593" y="3364"/>
                  </a:lnTo>
                  <a:lnTo>
                    <a:pt x="2556" y="3367"/>
                  </a:lnTo>
                  <a:lnTo>
                    <a:pt x="2519" y="3370"/>
                  </a:lnTo>
                  <a:lnTo>
                    <a:pt x="2483" y="3370"/>
                  </a:lnTo>
                  <a:lnTo>
                    <a:pt x="2446" y="3370"/>
                  </a:lnTo>
                  <a:lnTo>
                    <a:pt x="2410" y="3367"/>
                  </a:lnTo>
                  <a:lnTo>
                    <a:pt x="2373" y="3364"/>
                  </a:lnTo>
                  <a:lnTo>
                    <a:pt x="2338" y="3359"/>
                  </a:lnTo>
                  <a:lnTo>
                    <a:pt x="2302" y="3353"/>
                  </a:lnTo>
                  <a:lnTo>
                    <a:pt x="2267" y="3346"/>
                  </a:lnTo>
                  <a:lnTo>
                    <a:pt x="2232" y="3338"/>
                  </a:lnTo>
                  <a:lnTo>
                    <a:pt x="2199" y="3329"/>
                  </a:lnTo>
                  <a:lnTo>
                    <a:pt x="2166" y="3317"/>
                  </a:lnTo>
                  <a:lnTo>
                    <a:pt x="2133" y="3305"/>
                  </a:lnTo>
                  <a:lnTo>
                    <a:pt x="2101" y="3292"/>
                  </a:lnTo>
                  <a:lnTo>
                    <a:pt x="2071" y="3278"/>
                  </a:lnTo>
                  <a:lnTo>
                    <a:pt x="2040" y="3262"/>
                  </a:lnTo>
                  <a:lnTo>
                    <a:pt x="2009" y="3246"/>
                  </a:lnTo>
                  <a:lnTo>
                    <a:pt x="1981" y="3228"/>
                  </a:lnTo>
                  <a:lnTo>
                    <a:pt x="1953" y="3210"/>
                  </a:lnTo>
                  <a:lnTo>
                    <a:pt x="1925" y="3190"/>
                  </a:lnTo>
                  <a:lnTo>
                    <a:pt x="1898" y="3170"/>
                  </a:lnTo>
                  <a:lnTo>
                    <a:pt x="1872" y="3149"/>
                  </a:lnTo>
                  <a:lnTo>
                    <a:pt x="1847" y="3127"/>
                  </a:lnTo>
                  <a:lnTo>
                    <a:pt x="1824" y="3104"/>
                  </a:lnTo>
                  <a:lnTo>
                    <a:pt x="1800" y="3081"/>
                  </a:lnTo>
                  <a:lnTo>
                    <a:pt x="1779" y="3056"/>
                  </a:lnTo>
                  <a:lnTo>
                    <a:pt x="1758" y="3030"/>
                  </a:lnTo>
                  <a:lnTo>
                    <a:pt x="1738" y="3004"/>
                  </a:lnTo>
                  <a:lnTo>
                    <a:pt x="1719" y="2977"/>
                  </a:lnTo>
                  <a:lnTo>
                    <a:pt x="1701" y="2949"/>
                  </a:lnTo>
                  <a:lnTo>
                    <a:pt x="1685" y="2921"/>
                  </a:lnTo>
                  <a:lnTo>
                    <a:pt x="1669" y="2892"/>
                  </a:lnTo>
                  <a:lnTo>
                    <a:pt x="1655" y="2862"/>
                  </a:lnTo>
                  <a:lnTo>
                    <a:pt x="1642" y="2833"/>
                  </a:lnTo>
                  <a:lnTo>
                    <a:pt x="1630" y="2802"/>
                  </a:lnTo>
                  <a:lnTo>
                    <a:pt x="1594" y="2802"/>
                  </a:lnTo>
                  <a:lnTo>
                    <a:pt x="1585" y="2800"/>
                  </a:lnTo>
                  <a:lnTo>
                    <a:pt x="1549" y="2800"/>
                  </a:lnTo>
                  <a:lnTo>
                    <a:pt x="1514" y="2801"/>
                  </a:lnTo>
                  <a:lnTo>
                    <a:pt x="1481" y="2803"/>
                  </a:lnTo>
                  <a:lnTo>
                    <a:pt x="1451" y="2808"/>
                  </a:lnTo>
                  <a:lnTo>
                    <a:pt x="1421" y="2813"/>
                  </a:lnTo>
                  <a:lnTo>
                    <a:pt x="1395" y="2820"/>
                  </a:lnTo>
                  <a:lnTo>
                    <a:pt x="1370" y="2828"/>
                  </a:lnTo>
                  <a:lnTo>
                    <a:pt x="1349" y="2838"/>
                  </a:lnTo>
                  <a:lnTo>
                    <a:pt x="1337" y="2846"/>
                  </a:lnTo>
                  <a:lnTo>
                    <a:pt x="1327" y="2853"/>
                  </a:lnTo>
                  <a:lnTo>
                    <a:pt x="1316" y="2863"/>
                  </a:lnTo>
                  <a:lnTo>
                    <a:pt x="1307" y="2874"/>
                  </a:lnTo>
                  <a:lnTo>
                    <a:pt x="1297" y="2886"/>
                  </a:lnTo>
                  <a:lnTo>
                    <a:pt x="1288" y="2900"/>
                  </a:lnTo>
                  <a:lnTo>
                    <a:pt x="1279" y="2916"/>
                  </a:lnTo>
                  <a:lnTo>
                    <a:pt x="1272" y="2933"/>
                  </a:lnTo>
                  <a:lnTo>
                    <a:pt x="1160" y="3349"/>
                  </a:lnTo>
                  <a:lnTo>
                    <a:pt x="1264" y="3376"/>
                  </a:lnTo>
                  <a:lnTo>
                    <a:pt x="1159" y="3770"/>
                  </a:lnTo>
                  <a:lnTo>
                    <a:pt x="149" y="3499"/>
                  </a:lnTo>
                  <a:lnTo>
                    <a:pt x="254" y="3104"/>
                  </a:lnTo>
                  <a:lnTo>
                    <a:pt x="370" y="3135"/>
                  </a:lnTo>
                  <a:lnTo>
                    <a:pt x="491" y="2691"/>
                  </a:lnTo>
                  <a:lnTo>
                    <a:pt x="498" y="2665"/>
                  </a:lnTo>
                  <a:lnTo>
                    <a:pt x="501" y="2654"/>
                  </a:lnTo>
                  <a:lnTo>
                    <a:pt x="520" y="2607"/>
                  </a:lnTo>
                  <a:lnTo>
                    <a:pt x="540" y="2562"/>
                  </a:lnTo>
                  <a:lnTo>
                    <a:pt x="563" y="2519"/>
                  </a:lnTo>
                  <a:lnTo>
                    <a:pt x="585" y="2477"/>
                  </a:lnTo>
                  <a:lnTo>
                    <a:pt x="610" y="2437"/>
                  </a:lnTo>
                  <a:lnTo>
                    <a:pt x="636" y="2399"/>
                  </a:lnTo>
                  <a:lnTo>
                    <a:pt x="663" y="2364"/>
                  </a:lnTo>
                  <a:lnTo>
                    <a:pt x="691" y="2330"/>
                  </a:lnTo>
                  <a:lnTo>
                    <a:pt x="722" y="2297"/>
                  </a:lnTo>
                  <a:lnTo>
                    <a:pt x="753" y="2266"/>
                  </a:lnTo>
                  <a:lnTo>
                    <a:pt x="786" y="2236"/>
                  </a:lnTo>
                  <a:lnTo>
                    <a:pt x="819" y="2208"/>
                  </a:lnTo>
                  <a:lnTo>
                    <a:pt x="854" y="2182"/>
                  </a:lnTo>
                  <a:lnTo>
                    <a:pt x="891" y="2157"/>
                  </a:lnTo>
                  <a:lnTo>
                    <a:pt x="929" y="2135"/>
                  </a:lnTo>
                  <a:lnTo>
                    <a:pt x="966" y="2114"/>
                  </a:lnTo>
                  <a:lnTo>
                    <a:pt x="1002" y="2096"/>
                  </a:lnTo>
                  <a:lnTo>
                    <a:pt x="1037" y="2079"/>
                  </a:lnTo>
                  <a:lnTo>
                    <a:pt x="1073" y="2065"/>
                  </a:lnTo>
                  <a:lnTo>
                    <a:pt x="1109" y="2051"/>
                  </a:lnTo>
                  <a:lnTo>
                    <a:pt x="1147" y="2039"/>
                  </a:lnTo>
                  <a:lnTo>
                    <a:pt x="1185" y="2027"/>
                  </a:lnTo>
                  <a:lnTo>
                    <a:pt x="1223" y="2018"/>
                  </a:lnTo>
                  <a:lnTo>
                    <a:pt x="1262" y="2010"/>
                  </a:lnTo>
                  <a:lnTo>
                    <a:pt x="1302" y="2003"/>
                  </a:lnTo>
                  <a:lnTo>
                    <a:pt x="1342" y="1995"/>
                  </a:lnTo>
                  <a:lnTo>
                    <a:pt x="1382" y="1991"/>
                  </a:lnTo>
                  <a:lnTo>
                    <a:pt x="1424" y="1987"/>
                  </a:lnTo>
                  <a:lnTo>
                    <a:pt x="1465" y="1984"/>
                  </a:lnTo>
                  <a:lnTo>
                    <a:pt x="1507" y="1982"/>
                  </a:lnTo>
                  <a:lnTo>
                    <a:pt x="1550" y="1981"/>
                  </a:lnTo>
                  <a:lnTo>
                    <a:pt x="1594" y="1981"/>
                  </a:lnTo>
                  <a:lnTo>
                    <a:pt x="1594" y="1980"/>
                  </a:lnTo>
                  <a:lnTo>
                    <a:pt x="1810" y="1980"/>
                  </a:lnTo>
                  <a:lnTo>
                    <a:pt x="1830" y="1960"/>
                  </a:lnTo>
                  <a:lnTo>
                    <a:pt x="1851" y="1940"/>
                  </a:lnTo>
                  <a:lnTo>
                    <a:pt x="1872" y="1921"/>
                  </a:lnTo>
                  <a:lnTo>
                    <a:pt x="1895" y="1902"/>
                  </a:lnTo>
                  <a:lnTo>
                    <a:pt x="1918" y="1884"/>
                  </a:lnTo>
                  <a:lnTo>
                    <a:pt x="1942" y="1868"/>
                  </a:lnTo>
                  <a:lnTo>
                    <a:pt x="1966" y="1851"/>
                  </a:lnTo>
                  <a:lnTo>
                    <a:pt x="1990" y="1836"/>
                  </a:lnTo>
                  <a:lnTo>
                    <a:pt x="1990" y="1596"/>
                  </a:lnTo>
                  <a:lnTo>
                    <a:pt x="2968" y="1596"/>
                  </a:lnTo>
                  <a:lnTo>
                    <a:pt x="2968" y="1831"/>
                  </a:lnTo>
                  <a:close/>
                  <a:moveTo>
                    <a:pt x="558" y="3723"/>
                  </a:moveTo>
                  <a:lnTo>
                    <a:pt x="558" y="3723"/>
                  </a:lnTo>
                  <a:lnTo>
                    <a:pt x="527" y="3758"/>
                  </a:lnTo>
                  <a:lnTo>
                    <a:pt x="493" y="3798"/>
                  </a:lnTo>
                  <a:lnTo>
                    <a:pt x="449" y="3853"/>
                  </a:lnTo>
                  <a:lnTo>
                    <a:pt x="398" y="3920"/>
                  </a:lnTo>
                  <a:lnTo>
                    <a:pt x="371" y="3957"/>
                  </a:lnTo>
                  <a:lnTo>
                    <a:pt x="343" y="3997"/>
                  </a:lnTo>
                  <a:lnTo>
                    <a:pt x="315" y="4039"/>
                  </a:lnTo>
                  <a:lnTo>
                    <a:pt x="285" y="4083"/>
                  </a:lnTo>
                  <a:lnTo>
                    <a:pt x="256" y="4129"/>
                  </a:lnTo>
                  <a:lnTo>
                    <a:pt x="226" y="4177"/>
                  </a:lnTo>
                  <a:lnTo>
                    <a:pt x="198" y="4226"/>
                  </a:lnTo>
                  <a:lnTo>
                    <a:pt x="171" y="4277"/>
                  </a:lnTo>
                  <a:lnTo>
                    <a:pt x="143" y="4329"/>
                  </a:lnTo>
                  <a:lnTo>
                    <a:pt x="119" y="4382"/>
                  </a:lnTo>
                  <a:lnTo>
                    <a:pt x="95" y="4435"/>
                  </a:lnTo>
                  <a:lnTo>
                    <a:pt x="73" y="4489"/>
                  </a:lnTo>
                  <a:lnTo>
                    <a:pt x="54" y="4544"/>
                  </a:lnTo>
                  <a:lnTo>
                    <a:pt x="37" y="4598"/>
                  </a:lnTo>
                  <a:lnTo>
                    <a:pt x="29" y="4625"/>
                  </a:lnTo>
                  <a:lnTo>
                    <a:pt x="23" y="4652"/>
                  </a:lnTo>
                  <a:lnTo>
                    <a:pt x="17" y="4679"/>
                  </a:lnTo>
                  <a:lnTo>
                    <a:pt x="12" y="4706"/>
                  </a:lnTo>
                  <a:lnTo>
                    <a:pt x="8" y="4734"/>
                  </a:lnTo>
                  <a:lnTo>
                    <a:pt x="4" y="4760"/>
                  </a:lnTo>
                  <a:lnTo>
                    <a:pt x="3" y="4787"/>
                  </a:lnTo>
                  <a:lnTo>
                    <a:pt x="0" y="4813"/>
                  </a:lnTo>
                  <a:lnTo>
                    <a:pt x="0" y="4840"/>
                  </a:lnTo>
                  <a:lnTo>
                    <a:pt x="2" y="4866"/>
                  </a:lnTo>
                  <a:lnTo>
                    <a:pt x="3" y="4892"/>
                  </a:lnTo>
                  <a:lnTo>
                    <a:pt x="6" y="4917"/>
                  </a:lnTo>
                  <a:lnTo>
                    <a:pt x="10" y="4943"/>
                  </a:lnTo>
                  <a:lnTo>
                    <a:pt x="16" y="4967"/>
                  </a:lnTo>
                  <a:lnTo>
                    <a:pt x="22" y="4992"/>
                  </a:lnTo>
                  <a:lnTo>
                    <a:pt x="30" y="5016"/>
                  </a:lnTo>
                  <a:lnTo>
                    <a:pt x="38" y="5039"/>
                  </a:lnTo>
                  <a:lnTo>
                    <a:pt x="48" y="5063"/>
                  </a:lnTo>
                  <a:lnTo>
                    <a:pt x="58" y="5084"/>
                  </a:lnTo>
                  <a:lnTo>
                    <a:pt x="70" y="5106"/>
                  </a:lnTo>
                  <a:lnTo>
                    <a:pt x="82" y="5127"/>
                  </a:lnTo>
                  <a:lnTo>
                    <a:pt x="95" y="5146"/>
                  </a:lnTo>
                  <a:lnTo>
                    <a:pt x="108" y="5165"/>
                  </a:lnTo>
                  <a:lnTo>
                    <a:pt x="122" y="5182"/>
                  </a:lnTo>
                  <a:lnTo>
                    <a:pt x="137" y="5200"/>
                  </a:lnTo>
                  <a:lnTo>
                    <a:pt x="153" y="5217"/>
                  </a:lnTo>
                  <a:lnTo>
                    <a:pt x="168" y="5232"/>
                  </a:lnTo>
                  <a:lnTo>
                    <a:pt x="185" y="5247"/>
                  </a:lnTo>
                  <a:lnTo>
                    <a:pt x="202" y="5261"/>
                  </a:lnTo>
                  <a:lnTo>
                    <a:pt x="220" y="5274"/>
                  </a:lnTo>
                  <a:lnTo>
                    <a:pt x="238" y="5286"/>
                  </a:lnTo>
                  <a:lnTo>
                    <a:pt x="257" y="5298"/>
                  </a:lnTo>
                  <a:lnTo>
                    <a:pt x="276" y="5309"/>
                  </a:lnTo>
                  <a:lnTo>
                    <a:pt x="295" y="5319"/>
                  </a:lnTo>
                  <a:lnTo>
                    <a:pt x="313" y="5328"/>
                  </a:lnTo>
                  <a:lnTo>
                    <a:pt x="334" y="5337"/>
                  </a:lnTo>
                  <a:lnTo>
                    <a:pt x="354" y="5344"/>
                  </a:lnTo>
                  <a:lnTo>
                    <a:pt x="375" y="5351"/>
                  </a:lnTo>
                  <a:lnTo>
                    <a:pt x="395" y="5357"/>
                  </a:lnTo>
                  <a:lnTo>
                    <a:pt x="416" y="5362"/>
                  </a:lnTo>
                  <a:lnTo>
                    <a:pt x="437" y="5366"/>
                  </a:lnTo>
                  <a:lnTo>
                    <a:pt x="459" y="5370"/>
                  </a:lnTo>
                  <a:lnTo>
                    <a:pt x="480" y="5374"/>
                  </a:lnTo>
                  <a:lnTo>
                    <a:pt x="501" y="5375"/>
                  </a:lnTo>
                  <a:lnTo>
                    <a:pt x="522" y="5376"/>
                  </a:lnTo>
                  <a:lnTo>
                    <a:pt x="544" y="5377"/>
                  </a:lnTo>
                  <a:lnTo>
                    <a:pt x="566" y="5377"/>
                  </a:lnTo>
                  <a:lnTo>
                    <a:pt x="587" y="5376"/>
                  </a:lnTo>
                  <a:lnTo>
                    <a:pt x="609" y="5374"/>
                  </a:lnTo>
                  <a:lnTo>
                    <a:pt x="630" y="5371"/>
                  </a:lnTo>
                  <a:lnTo>
                    <a:pt x="651" y="5368"/>
                  </a:lnTo>
                  <a:lnTo>
                    <a:pt x="672" y="5363"/>
                  </a:lnTo>
                  <a:lnTo>
                    <a:pt x="693" y="5358"/>
                  </a:lnTo>
                  <a:lnTo>
                    <a:pt x="714" y="5352"/>
                  </a:lnTo>
                  <a:lnTo>
                    <a:pt x="734" y="5346"/>
                  </a:lnTo>
                  <a:lnTo>
                    <a:pt x="754" y="5339"/>
                  </a:lnTo>
                  <a:lnTo>
                    <a:pt x="774" y="5331"/>
                  </a:lnTo>
                  <a:lnTo>
                    <a:pt x="793" y="5322"/>
                  </a:lnTo>
                  <a:lnTo>
                    <a:pt x="812" y="5312"/>
                  </a:lnTo>
                  <a:lnTo>
                    <a:pt x="831" y="5302"/>
                  </a:lnTo>
                  <a:lnTo>
                    <a:pt x="848" y="5291"/>
                  </a:lnTo>
                  <a:lnTo>
                    <a:pt x="867" y="5279"/>
                  </a:lnTo>
                  <a:lnTo>
                    <a:pt x="884" y="5266"/>
                  </a:lnTo>
                  <a:lnTo>
                    <a:pt x="900" y="5253"/>
                  </a:lnTo>
                  <a:lnTo>
                    <a:pt x="917" y="5239"/>
                  </a:lnTo>
                  <a:lnTo>
                    <a:pt x="933" y="5224"/>
                  </a:lnTo>
                  <a:lnTo>
                    <a:pt x="948" y="5207"/>
                  </a:lnTo>
                  <a:lnTo>
                    <a:pt x="963" y="5191"/>
                  </a:lnTo>
                  <a:lnTo>
                    <a:pt x="976" y="5174"/>
                  </a:lnTo>
                  <a:lnTo>
                    <a:pt x="989" y="5156"/>
                  </a:lnTo>
                  <a:lnTo>
                    <a:pt x="1002" y="5137"/>
                  </a:lnTo>
                  <a:lnTo>
                    <a:pt x="1014" y="5117"/>
                  </a:lnTo>
                  <a:lnTo>
                    <a:pt x="1024" y="5097"/>
                  </a:lnTo>
                  <a:lnTo>
                    <a:pt x="1034" y="5076"/>
                  </a:lnTo>
                  <a:lnTo>
                    <a:pt x="1043" y="5054"/>
                  </a:lnTo>
                  <a:lnTo>
                    <a:pt x="1052" y="5031"/>
                  </a:lnTo>
                  <a:lnTo>
                    <a:pt x="1060" y="5008"/>
                  </a:lnTo>
                  <a:lnTo>
                    <a:pt x="1066" y="4984"/>
                  </a:lnTo>
                  <a:lnTo>
                    <a:pt x="1072" y="4959"/>
                  </a:lnTo>
                  <a:lnTo>
                    <a:pt x="1076" y="4933"/>
                  </a:lnTo>
                  <a:lnTo>
                    <a:pt x="1080" y="4907"/>
                  </a:lnTo>
                  <a:lnTo>
                    <a:pt x="1082" y="4881"/>
                  </a:lnTo>
                  <a:lnTo>
                    <a:pt x="1083" y="4854"/>
                  </a:lnTo>
                  <a:lnTo>
                    <a:pt x="1085" y="4828"/>
                  </a:lnTo>
                  <a:lnTo>
                    <a:pt x="1085" y="4802"/>
                  </a:lnTo>
                  <a:lnTo>
                    <a:pt x="1083" y="4775"/>
                  </a:lnTo>
                  <a:lnTo>
                    <a:pt x="1081" y="4749"/>
                  </a:lnTo>
                  <a:lnTo>
                    <a:pt x="1079" y="4722"/>
                  </a:lnTo>
                  <a:lnTo>
                    <a:pt x="1075" y="4695"/>
                  </a:lnTo>
                  <a:lnTo>
                    <a:pt x="1072" y="4669"/>
                  </a:lnTo>
                  <a:lnTo>
                    <a:pt x="1061" y="4616"/>
                  </a:lnTo>
                  <a:lnTo>
                    <a:pt x="1048" y="4562"/>
                  </a:lnTo>
                  <a:lnTo>
                    <a:pt x="1031" y="4510"/>
                  </a:lnTo>
                  <a:lnTo>
                    <a:pt x="1014" y="4458"/>
                  </a:lnTo>
                  <a:lnTo>
                    <a:pt x="995" y="4407"/>
                  </a:lnTo>
                  <a:lnTo>
                    <a:pt x="974" y="4356"/>
                  </a:lnTo>
                  <a:lnTo>
                    <a:pt x="950" y="4306"/>
                  </a:lnTo>
                  <a:lnTo>
                    <a:pt x="926" y="4258"/>
                  </a:lnTo>
                  <a:lnTo>
                    <a:pt x="902" y="4211"/>
                  </a:lnTo>
                  <a:lnTo>
                    <a:pt x="876" y="4164"/>
                  </a:lnTo>
                  <a:lnTo>
                    <a:pt x="850" y="4120"/>
                  </a:lnTo>
                  <a:lnTo>
                    <a:pt x="824" y="4077"/>
                  </a:lnTo>
                  <a:lnTo>
                    <a:pt x="796" y="4036"/>
                  </a:lnTo>
                  <a:lnTo>
                    <a:pt x="770" y="3997"/>
                  </a:lnTo>
                  <a:lnTo>
                    <a:pt x="744" y="3960"/>
                  </a:lnTo>
                  <a:lnTo>
                    <a:pt x="695" y="3892"/>
                  </a:lnTo>
                  <a:lnTo>
                    <a:pt x="651" y="3834"/>
                  </a:lnTo>
                  <a:lnTo>
                    <a:pt x="612" y="3788"/>
                  </a:lnTo>
                  <a:lnTo>
                    <a:pt x="583" y="3752"/>
                  </a:lnTo>
                  <a:lnTo>
                    <a:pt x="558" y="3723"/>
                  </a:lnTo>
                  <a:close/>
                  <a:moveTo>
                    <a:pt x="223" y="4493"/>
                  </a:moveTo>
                  <a:lnTo>
                    <a:pt x="223" y="4493"/>
                  </a:lnTo>
                  <a:lnTo>
                    <a:pt x="241" y="4566"/>
                  </a:lnTo>
                  <a:lnTo>
                    <a:pt x="259" y="4633"/>
                  </a:lnTo>
                  <a:lnTo>
                    <a:pt x="278" y="4696"/>
                  </a:lnTo>
                  <a:lnTo>
                    <a:pt x="296" y="4755"/>
                  </a:lnTo>
                  <a:lnTo>
                    <a:pt x="315" y="4810"/>
                  </a:lnTo>
                  <a:lnTo>
                    <a:pt x="335" y="4861"/>
                  </a:lnTo>
                  <a:lnTo>
                    <a:pt x="355" y="4910"/>
                  </a:lnTo>
                  <a:lnTo>
                    <a:pt x="377" y="4956"/>
                  </a:lnTo>
                  <a:lnTo>
                    <a:pt x="400" y="4999"/>
                  </a:lnTo>
                  <a:lnTo>
                    <a:pt x="424" y="5041"/>
                  </a:lnTo>
                  <a:lnTo>
                    <a:pt x="452" y="5081"/>
                  </a:lnTo>
                  <a:lnTo>
                    <a:pt x="480" y="5120"/>
                  </a:lnTo>
                  <a:lnTo>
                    <a:pt x="511" y="5158"/>
                  </a:lnTo>
                  <a:lnTo>
                    <a:pt x="544" y="5195"/>
                  </a:lnTo>
                  <a:lnTo>
                    <a:pt x="580" y="5233"/>
                  </a:lnTo>
                  <a:lnTo>
                    <a:pt x="619" y="5271"/>
                  </a:lnTo>
                  <a:lnTo>
                    <a:pt x="576" y="5270"/>
                  </a:lnTo>
                  <a:lnTo>
                    <a:pt x="534" y="5266"/>
                  </a:lnTo>
                  <a:lnTo>
                    <a:pt x="495" y="5261"/>
                  </a:lnTo>
                  <a:lnTo>
                    <a:pt x="458" y="5253"/>
                  </a:lnTo>
                  <a:lnTo>
                    <a:pt x="423" y="5244"/>
                  </a:lnTo>
                  <a:lnTo>
                    <a:pt x="390" y="5232"/>
                  </a:lnTo>
                  <a:lnTo>
                    <a:pt x="359" y="5218"/>
                  </a:lnTo>
                  <a:lnTo>
                    <a:pt x="330" y="5202"/>
                  </a:lnTo>
                  <a:lnTo>
                    <a:pt x="303" y="5185"/>
                  </a:lnTo>
                  <a:lnTo>
                    <a:pt x="278" y="5166"/>
                  </a:lnTo>
                  <a:lnTo>
                    <a:pt x="256" y="5146"/>
                  </a:lnTo>
                  <a:lnTo>
                    <a:pt x="235" y="5123"/>
                  </a:lnTo>
                  <a:lnTo>
                    <a:pt x="217" y="5100"/>
                  </a:lnTo>
                  <a:lnTo>
                    <a:pt x="199" y="5075"/>
                  </a:lnTo>
                  <a:lnTo>
                    <a:pt x="185" y="5049"/>
                  </a:lnTo>
                  <a:lnTo>
                    <a:pt x="172" y="5022"/>
                  </a:lnTo>
                  <a:lnTo>
                    <a:pt x="161" y="4993"/>
                  </a:lnTo>
                  <a:lnTo>
                    <a:pt x="152" y="4964"/>
                  </a:lnTo>
                  <a:lnTo>
                    <a:pt x="145" y="4934"/>
                  </a:lnTo>
                  <a:lnTo>
                    <a:pt x="140" y="4902"/>
                  </a:lnTo>
                  <a:lnTo>
                    <a:pt x="136" y="4871"/>
                  </a:lnTo>
                  <a:lnTo>
                    <a:pt x="135" y="4839"/>
                  </a:lnTo>
                  <a:lnTo>
                    <a:pt x="135" y="4806"/>
                  </a:lnTo>
                  <a:lnTo>
                    <a:pt x="137" y="4771"/>
                  </a:lnTo>
                  <a:lnTo>
                    <a:pt x="142" y="4737"/>
                  </a:lnTo>
                  <a:lnTo>
                    <a:pt x="148" y="4703"/>
                  </a:lnTo>
                  <a:lnTo>
                    <a:pt x="156" y="4669"/>
                  </a:lnTo>
                  <a:lnTo>
                    <a:pt x="166" y="4633"/>
                  </a:lnTo>
                  <a:lnTo>
                    <a:pt x="178" y="4598"/>
                  </a:lnTo>
                  <a:lnTo>
                    <a:pt x="191" y="4562"/>
                  </a:lnTo>
                  <a:lnTo>
                    <a:pt x="206" y="4528"/>
                  </a:lnTo>
                  <a:lnTo>
                    <a:pt x="223" y="4493"/>
                  </a:lnTo>
                  <a:close/>
                  <a:moveTo>
                    <a:pt x="913" y="5078"/>
                  </a:moveTo>
                  <a:lnTo>
                    <a:pt x="913" y="5078"/>
                  </a:lnTo>
                  <a:lnTo>
                    <a:pt x="894" y="5003"/>
                  </a:lnTo>
                  <a:lnTo>
                    <a:pt x="874" y="4925"/>
                  </a:lnTo>
                  <a:lnTo>
                    <a:pt x="831" y="4768"/>
                  </a:lnTo>
                  <a:lnTo>
                    <a:pt x="785" y="4611"/>
                  </a:lnTo>
                  <a:lnTo>
                    <a:pt x="737" y="4458"/>
                  </a:lnTo>
                  <a:lnTo>
                    <a:pt x="691" y="4313"/>
                  </a:lnTo>
                  <a:lnTo>
                    <a:pt x="648" y="4181"/>
                  </a:lnTo>
                  <a:lnTo>
                    <a:pt x="607" y="4063"/>
                  </a:lnTo>
                  <a:lnTo>
                    <a:pt x="572" y="3965"/>
                  </a:lnTo>
                  <a:lnTo>
                    <a:pt x="611" y="4006"/>
                  </a:lnTo>
                  <a:lnTo>
                    <a:pt x="648" y="4046"/>
                  </a:lnTo>
                  <a:lnTo>
                    <a:pt x="682" y="4087"/>
                  </a:lnTo>
                  <a:lnTo>
                    <a:pt x="714" y="4126"/>
                  </a:lnTo>
                  <a:lnTo>
                    <a:pt x="744" y="4166"/>
                  </a:lnTo>
                  <a:lnTo>
                    <a:pt x="772" y="4205"/>
                  </a:lnTo>
                  <a:lnTo>
                    <a:pt x="796" y="4244"/>
                  </a:lnTo>
                  <a:lnTo>
                    <a:pt x="820" y="4281"/>
                  </a:lnTo>
                  <a:lnTo>
                    <a:pt x="841" y="4319"/>
                  </a:lnTo>
                  <a:lnTo>
                    <a:pt x="861" y="4357"/>
                  </a:lnTo>
                  <a:lnTo>
                    <a:pt x="878" y="4395"/>
                  </a:lnTo>
                  <a:lnTo>
                    <a:pt x="893" y="4431"/>
                  </a:lnTo>
                  <a:lnTo>
                    <a:pt x="907" y="4468"/>
                  </a:lnTo>
                  <a:lnTo>
                    <a:pt x="919" y="4503"/>
                  </a:lnTo>
                  <a:lnTo>
                    <a:pt x="930" y="4540"/>
                  </a:lnTo>
                  <a:lnTo>
                    <a:pt x="939" y="4575"/>
                  </a:lnTo>
                  <a:lnTo>
                    <a:pt x="946" y="4610"/>
                  </a:lnTo>
                  <a:lnTo>
                    <a:pt x="952" y="4644"/>
                  </a:lnTo>
                  <a:lnTo>
                    <a:pt x="956" y="4678"/>
                  </a:lnTo>
                  <a:lnTo>
                    <a:pt x="959" y="4712"/>
                  </a:lnTo>
                  <a:lnTo>
                    <a:pt x="962" y="4745"/>
                  </a:lnTo>
                  <a:lnTo>
                    <a:pt x="962" y="4777"/>
                  </a:lnTo>
                  <a:lnTo>
                    <a:pt x="962" y="4810"/>
                  </a:lnTo>
                  <a:lnTo>
                    <a:pt x="959" y="4842"/>
                  </a:lnTo>
                  <a:lnTo>
                    <a:pt x="957" y="4873"/>
                  </a:lnTo>
                  <a:lnTo>
                    <a:pt x="954" y="4904"/>
                  </a:lnTo>
                  <a:lnTo>
                    <a:pt x="949" y="4934"/>
                  </a:lnTo>
                  <a:lnTo>
                    <a:pt x="943" y="4964"/>
                  </a:lnTo>
                  <a:lnTo>
                    <a:pt x="937" y="4993"/>
                  </a:lnTo>
                  <a:lnTo>
                    <a:pt x="930" y="5023"/>
                  </a:lnTo>
                  <a:lnTo>
                    <a:pt x="922" y="5051"/>
                  </a:lnTo>
                  <a:lnTo>
                    <a:pt x="913" y="5078"/>
                  </a:lnTo>
                  <a:close/>
                  <a:moveTo>
                    <a:pt x="4058" y="33"/>
                  </a:moveTo>
                  <a:lnTo>
                    <a:pt x="2749" y="172"/>
                  </a:lnTo>
                  <a:lnTo>
                    <a:pt x="2737" y="153"/>
                  </a:lnTo>
                  <a:lnTo>
                    <a:pt x="2723" y="135"/>
                  </a:lnTo>
                  <a:lnTo>
                    <a:pt x="2708" y="118"/>
                  </a:lnTo>
                  <a:lnTo>
                    <a:pt x="2693" y="101"/>
                  </a:lnTo>
                  <a:lnTo>
                    <a:pt x="2675" y="86"/>
                  </a:lnTo>
                  <a:lnTo>
                    <a:pt x="2659" y="72"/>
                  </a:lnTo>
                  <a:lnTo>
                    <a:pt x="2640" y="59"/>
                  </a:lnTo>
                  <a:lnTo>
                    <a:pt x="2621" y="47"/>
                  </a:lnTo>
                  <a:lnTo>
                    <a:pt x="2601" y="37"/>
                  </a:lnTo>
                  <a:lnTo>
                    <a:pt x="2580" y="27"/>
                  </a:lnTo>
                  <a:lnTo>
                    <a:pt x="2558" y="19"/>
                  </a:lnTo>
                  <a:lnTo>
                    <a:pt x="2536" y="13"/>
                  </a:lnTo>
                  <a:lnTo>
                    <a:pt x="2514" y="7"/>
                  </a:lnTo>
                  <a:lnTo>
                    <a:pt x="2490" y="3"/>
                  </a:lnTo>
                  <a:lnTo>
                    <a:pt x="2466" y="1"/>
                  </a:lnTo>
                  <a:lnTo>
                    <a:pt x="2443" y="0"/>
                  </a:lnTo>
                  <a:lnTo>
                    <a:pt x="2418" y="1"/>
                  </a:lnTo>
                  <a:lnTo>
                    <a:pt x="2394" y="3"/>
                  </a:lnTo>
                  <a:lnTo>
                    <a:pt x="2372" y="7"/>
                  </a:lnTo>
                  <a:lnTo>
                    <a:pt x="2349" y="13"/>
                  </a:lnTo>
                  <a:lnTo>
                    <a:pt x="2327" y="19"/>
                  </a:lnTo>
                  <a:lnTo>
                    <a:pt x="2306" y="27"/>
                  </a:lnTo>
                  <a:lnTo>
                    <a:pt x="2284" y="37"/>
                  </a:lnTo>
                  <a:lnTo>
                    <a:pt x="2264" y="47"/>
                  </a:lnTo>
                  <a:lnTo>
                    <a:pt x="2245" y="59"/>
                  </a:lnTo>
                  <a:lnTo>
                    <a:pt x="2227" y="72"/>
                  </a:lnTo>
                  <a:lnTo>
                    <a:pt x="2209" y="86"/>
                  </a:lnTo>
                  <a:lnTo>
                    <a:pt x="2192" y="100"/>
                  </a:lnTo>
                  <a:lnTo>
                    <a:pt x="2177" y="117"/>
                  </a:lnTo>
                  <a:lnTo>
                    <a:pt x="2163" y="133"/>
                  </a:lnTo>
                  <a:lnTo>
                    <a:pt x="2149" y="151"/>
                  </a:lnTo>
                  <a:lnTo>
                    <a:pt x="2137" y="170"/>
                  </a:lnTo>
                  <a:lnTo>
                    <a:pt x="842" y="33"/>
                  </a:lnTo>
                  <a:lnTo>
                    <a:pt x="825" y="68"/>
                  </a:lnTo>
                  <a:lnTo>
                    <a:pt x="809" y="105"/>
                  </a:lnTo>
                  <a:lnTo>
                    <a:pt x="795" y="142"/>
                  </a:lnTo>
                  <a:lnTo>
                    <a:pt x="785" y="179"/>
                  </a:lnTo>
                  <a:lnTo>
                    <a:pt x="775" y="217"/>
                  </a:lnTo>
                  <a:lnTo>
                    <a:pt x="768" y="255"/>
                  </a:lnTo>
                  <a:lnTo>
                    <a:pt x="763" y="294"/>
                  </a:lnTo>
                  <a:lnTo>
                    <a:pt x="761" y="333"/>
                  </a:lnTo>
                  <a:lnTo>
                    <a:pt x="761" y="372"/>
                  </a:lnTo>
                  <a:lnTo>
                    <a:pt x="763" y="412"/>
                  </a:lnTo>
                  <a:lnTo>
                    <a:pt x="769" y="453"/>
                  </a:lnTo>
                  <a:lnTo>
                    <a:pt x="778" y="495"/>
                  </a:lnTo>
                  <a:lnTo>
                    <a:pt x="789" y="536"/>
                  </a:lnTo>
                  <a:lnTo>
                    <a:pt x="804" y="580"/>
                  </a:lnTo>
                  <a:lnTo>
                    <a:pt x="821" y="622"/>
                  </a:lnTo>
                  <a:lnTo>
                    <a:pt x="842" y="666"/>
                  </a:lnTo>
                  <a:lnTo>
                    <a:pt x="2143" y="560"/>
                  </a:lnTo>
                  <a:lnTo>
                    <a:pt x="2158" y="582"/>
                  </a:lnTo>
                  <a:lnTo>
                    <a:pt x="2176" y="602"/>
                  </a:lnTo>
                  <a:lnTo>
                    <a:pt x="2195" y="621"/>
                  </a:lnTo>
                  <a:lnTo>
                    <a:pt x="2215" y="639"/>
                  </a:lnTo>
                  <a:lnTo>
                    <a:pt x="2236" y="655"/>
                  </a:lnTo>
                  <a:lnTo>
                    <a:pt x="2258" y="669"/>
                  </a:lnTo>
                  <a:lnTo>
                    <a:pt x="2282" y="682"/>
                  </a:lnTo>
                  <a:lnTo>
                    <a:pt x="2307" y="693"/>
                  </a:lnTo>
                  <a:lnTo>
                    <a:pt x="2307" y="1073"/>
                  </a:lnTo>
                  <a:lnTo>
                    <a:pt x="1804" y="1073"/>
                  </a:lnTo>
                  <a:lnTo>
                    <a:pt x="1804" y="1426"/>
                  </a:lnTo>
                  <a:lnTo>
                    <a:pt x="3122" y="1426"/>
                  </a:lnTo>
                  <a:lnTo>
                    <a:pt x="3122" y="1073"/>
                  </a:lnTo>
                  <a:lnTo>
                    <a:pt x="2584" y="1073"/>
                  </a:lnTo>
                  <a:lnTo>
                    <a:pt x="2584" y="691"/>
                  </a:lnTo>
                  <a:lnTo>
                    <a:pt x="2608" y="679"/>
                  </a:lnTo>
                  <a:lnTo>
                    <a:pt x="2632" y="666"/>
                  </a:lnTo>
                  <a:lnTo>
                    <a:pt x="2653" y="652"/>
                  </a:lnTo>
                  <a:lnTo>
                    <a:pt x="2673" y="636"/>
                  </a:lnTo>
                  <a:lnTo>
                    <a:pt x="2693" y="619"/>
                  </a:lnTo>
                  <a:lnTo>
                    <a:pt x="2711" y="600"/>
                  </a:lnTo>
                  <a:lnTo>
                    <a:pt x="2727" y="580"/>
                  </a:lnTo>
                  <a:lnTo>
                    <a:pt x="2743" y="558"/>
                  </a:lnTo>
                  <a:lnTo>
                    <a:pt x="4058" y="666"/>
                  </a:lnTo>
                  <a:lnTo>
                    <a:pt x="4078" y="622"/>
                  </a:lnTo>
                  <a:lnTo>
                    <a:pt x="4096" y="580"/>
                  </a:lnTo>
                  <a:lnTo>
                    <a:pt x="4111" y="536"/>
                  </a:lnTo>
                  <a:lnTo>
                    <a:pt x="4122" y="495"/>
                  </a:lnTo>
                  <a:lnTo>
                    <a:pt x="4130" y="453"/>
                  </a:lnTo>
                  <a:lnTo>
                    <a:pt x="4136" y="412"/>
                  </a:lnTo>
                  <a:lnTo>
                    <a:pt x="4140" y="372"/>
                  </a:lnTo>
                  <a:lnTo>
                    <a:pt x="4140" y="333"/>
                  </a:lnTo>
                  <a:lnTo>
                    <a:pt x="4137" y="294"/>
                  </a:lnTo>
                  <a:lnTo>
                    <a:pt x="4133" y="255"/>
                  </a:lnTo>
                  <a:lnTo>
                    <a:pt x="4126" y="217"/>
                  </a:lnTo>
                  <a:lnTo>
                    <a:pt x="4116" y="179"/>
                  </a:lnTo>
                  <a:lnTo>
                    <a:pt x="4104" y="142"/>
                  </a:lnTo>
                  <a:lnTo>
                    <a:pt x="4091" y="105"/>
                  </a:lnTo>
                  <a:lnTo>
                    <a:pt x="4075" y="68"/>
                  </a:lnTo>
                  <a:lnTo>
                    <a:pt x="4058" y="33"/>
                  </a:lnTo>
                  <a:close/>
                  <a:moveTo>
                    <a:pt x="3989" y="146"/>
                  </a:moveTo>
                  <a:lnTo>
                    <a:pt x="4019" y="345"/>
                  </a:lnTo>
                  <a:lnTo>
                    <a:pt x="2841" y="298"/>
                  </a:lnTo>
                  <a:lnTo>
                    <a:pt x="2832" y="250"/>
                  </a:lnTo>
                  <a:lnTo>
                    <a:pt x="3989" y="146"/>
                  </a:lnTo>
                  <a:close/>
                  <a:moveTo>
                    <a:pt x="911" y="146"/>
                  </a:moveTo>
                  <a:lnTo>
                    <a:pt x="2067" y="250"/>
                  </a:lnTo>
                  <a:lnTo>
                    <a:pt x="2059" y="298"/>
                  </a:lnTo>
                  <a:lnTo>
                    <a:pt x="880" y="345"/>
                  </a:lnTo>
                  <a:lnTo>
                    <a:pt x="911" y="146"/>
                  </a:lnTo>
                  <a:close/>
                  <a:moveTo>
                    <a:pt x="544" y="3112"/>
                  </a:moveTo>
                  <a:lnTo>
                    <a:pt x="544" y="3112"/>
                  </a:lnTo>
                  <a:lnTo>
                    <a:pt x="730" y="3161"/>
                  </a:lnTo>
                  <a:lnTo>
                    <a:pt x="916" y="2563"/>
                  </a:lnTo>
                  <a:lnTo>
                    <a:pt x="929" y="2536"/>
                  </a:lnTo>
                  <a:lnTo>
                    <a:pt x="942" y="2510"/>
                  </a:lnTo>
                  <a:lnTo>
                    <a:pt x="956" y="2485"/>
                  </a:lnTo>
                  <a:lnTo>
                    <a:pt x="970" y="2462"/>
                  </a:lnTo>
                  <a:lnTo>
                    <a:pt x="985" y="2439"/>
                  </a:lnTo>
                  <a:lnTo>
                    <a:pt x="1001" y="2418"/>
                  </a:lnTo>
                  <a:lnTo>
                    <a:pt x="1017" y="2397"/>
                  </a:lnTo>
                  <a:lnTo>
                    <a:pt x="1034" y="2377"/>
                  </a:lnTo>
                  <a:lnTo>
                    <a:pt x="1067" y="2339"/>
                  </a:lnTo>
                  <a:lnTo>
                    <a:pt x="1100" y="2302"/>
                  </a:lnTo>
                  <a:lnTo>
                    <a:pt x="1133" y="2267"/>
                  </a:lnTo>
                  <a:lnTo>
                    <a:pt x="1164" y="2232"/>
                  </a:lnTo>
                  <a:lnTo>
                    <a:pt x="1127" y="2241"/>
                  </a:lnTo>
                  <a:lnTo>
                    <a:pt x="1092" y="2252"/>
                  </a:lnTo>
                  <a:lnTo>
                    <a:pt x="1057" y="2265"/>
                  </a:lnTo>
                  <a:lnTo>
                    <a:pt x="1024" y="2279"/>
                  </a:lnTo>
                  <a:lnTo>
                    <a:pt x="992" y="2294"/>
                  </a:lnTo>
                  <a:lnTo>
                    <a:pt x="961" y="2311"/>
                  </a:lnTo>
                  <a:lnTo>
                    <a:pt x="931" y="2330"/>
                  </a:lnTo>
                  <a:lnTo>
                    <a:pt x="902" y="2350"/>
                  </a:lnTo>
                  <a:lnTo>
                    <a:pt x="874" y="2371"/>
                  </a:lnTo>
                  <a:lnTo>
                    <a:pt x="847" y="2395"/>
                  </a:lnTo>
                  <a:lnTo>
                    <a:pt x="822" y="2421"/>
                  </a:lnTo>
                  <a:lnTo>
                    <a:pt x="798" y="2448"/>
                  </a:lnTo>
                  <a:lnTo>
                    <a:pt x="775" y="2477"/>
                  </a:lnTo>
                  <a:lnTo>
                    <a:pt x="754" y="2508"/>
                  </a:lnTo>
                  <a:lnTo>
                    <a:pt x="734" y="2541"/>
                  </a:lnTo>
                  <a:lnTo>
                    <a:pt x="715" y="2576"/>
                  </a:lnTo>
                  <a:lnTo>
                    <a:pt x="544" y="31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6" name="空调"/>
            <p:cNvSpPr/>
            <p:nvPr/>
          </p:nvSpPr>
          <p:spPr bwMode="auto">
            <a:xfrm>
              <a:off x="6260622" y="1122575"/>
              <a:ext cx="396378" cy="396378"/>
            </a:xfrm>
            <a:custGeom>
              <a:avLst/>
              <a:gdLst>
                <a:gd name="T0" fmla="*/ 482337583 w 7378"/>
                <a:gd name="T1" fmla="*/ 15595509 h 4220"/>
                <a:gd name="T2" fmla="*/ 490004317 w 7378"/>
                <a:gd name="T3" fmla="*/ 51851783 h 4220"/>
                <a:gd name="T4" fmla="*/ 491804488 w 7378"/>
                <a:gd name="T5" fmla="*/ 88174896 h 4220"/>
                <a:gd name="T6" fmla="*/ 487871068 w 7378"/>
                <a:gd name="T7" fmla="*/ 124431171 h 4220"/>
                <a:gd name="T8" fmla="*/ 478737758 w 7378"/>
                <a:gd name="T9" fmla="*/ 160754025 h 4220"/>
                <a:gd name="T10" fmla="*/ 52867236 w 7378"/>
                <a:gd name="T11" fmla="*/ 123498016 h 4220"/>
                <a:gd name="T12" fmla="*/ 11133328 w 7378"/>
                <a:gd name="T13" fmla="*/ 155489028 h 4220"/>
                <a:gd name="T14" fmla="*/ 3000026 w 7378"/>
                <a:gd name="T15" fmla="*/ 119232754 h 4220"/>
                <a:gd name="T16" fmla="*/ 0 w 7378"/>
                <a:gd name="T17" fmla="*/ 82909641 h 4220"/>
                <a:gd name="T18" fmla="*/ 2466585 w 7378"/>
                <a:gd name="T19" fmla="*/ 46653366 h 4220"/>
                <a:gd name="T20" fmla="*/ 10866866 w 7378"/>
                <a:gd name="T21" fmla="*/ 10397092 h 4220"/>
                <a:gd name="T22" fmla="*/ 187401599 w 7378"/>
                <a:gd name="T23" fmla="*/ 249462079 h 4220"/>
                <a:gd name="T24" fmla="*/ 191268403 w 7378"/>
                <a:gd name="T25" fmla="*/ 231867100 h 4220"/>
                <a:gd name="T26" fmla="*/ 190801836 w 7378"/>
                <a:gd name="T27" fmla="*/ 208007388 h 4220"/>
                <a:gd name="T28" fmla="*/ 216468729 w 7378"/>
                <a:gd name="T29" fmla="*/ 201542399 h 4220"/>
                <a:gd name="T30" fmla="*/ 208201938 w 7378"/>
                <a:gd name="T31" fmla="*/ 230467625 h 4220"/>
                <a:gd name="T32" fmla="*/ 195668390 w 7378"/>
                <a:gd name="T33" fmla="*/ 250728393 h 4220"/>
                <a:gd name="T34" fmla="*/ 326869650 w 7378"/>
                <a:gd name="T35" fmla="*/ 260925487 h 4220"/>
                <a:gd name="T36" fmla="*/ 308736002 w 7378"/>
                <a:gd name="T37" fmla="*/ 237998672 h 4220"/>
                <a:gd name="T38" fmla="*/ 307469530 w 7378"/>
                <a:gd name="T39" fmla="*/ 215271856 h 4220"/>
                <a:gd name="T40" fmla="*/ 281869253 w 7378"/>
                <a:gd name="T41" fmla="*/ 196477400 h 4220"/>
                <a:gd name="T42" fmla="*/ 288002537 w 7378"/>
                <a:gd name="T43" fmla="*/ 223202900 h 4220"/>
                <a:gd name="T44" fmla="*/ 299402586 w 7378"/>
                <a:gd name="T45" fmla="*/ 245663137 h 4220"/>
                <a:gd name="T46" fmla="*/ 326869650 w 7378"/>
                <a:gd name="T47" fmla="*/ 281253093 h 4220"/>
                <a:gd name="T48" fmla="*/ 429803941 w 7378"/>
                <a:gd name="T49" fmla="*/ 243863665 h 4220"/>
                <a:gd name="T50" fmla="*/ 427070636 w 7378"/>
                <a:gd name="T51" fmla="*/ 222136584 h 4220"/>
                <a:gd name="T52" fmla="*/ 430203893 w 7378"/>
                <a:gd name="T53" fmla="*/ 196477400 h 4220"/>
                <a:gd name="T54" fmla="*/ 405403778 w 7378"/>
                <a:gd name="T55" fmla="*/ 215138695 h 4220"/>
                <a:gd name="T56" fmla="*/ 415603713 w 7378"/>
                <a:gd name="T57" fmla="*/ 239998142 h 4220"/>
                <a:gd name="T58" fmla="*/ 429070653 w 7378"/>
                <a:gd name="T59" fmla="*/ 271056000 h 4220"/>
                <a:gd name="T60" fmla="*/ 62800450 w 7378"/>
                <a:gd name="T61" fmla="*/ 249462079 h 4220"/>
                <a:gd name="T62" fmla="*/ 66933975 w 7378"/>
                <a:gd name="T63" fmla="*/ 228734734 h 4220"/>
                <a:gd name="T64" fmla="*/ 65667245 w 7378"/>
                <a:gd name="T65" fmla="*/ 204275026 h 4220"/>
                <a:gd name="T66" fmla="*/ 91000802 w 7378"/>
                <a:gd name="T67" fmla="*/ 206274496 h 4220"/>
                <a:gd name="T68" fmla="*/ 82067338 w 7378"/>
                <a:gd name="T69" fmla="*/ 233799990 h 4220"/>
                <a:gd name="T70" fmla="*/ 69067224 w 7378"/>
                <a:gd name="T71" fmla="*/ 252994443 h 4220"/>
                <a:gd name="T72" fmla="*/ 430870566 w 7378"/>
                <a:gd name="T73" fmla="*/ 179682157 h 4220"/>
                <a:gd name="T74" fmla="*/ 393536904 w 7378"/>
                <a:gd name="T75" fmla="*/ 36856270 h 4220"/>
                <a:gd name="T76" fmla="*/ 424537177 w 7378"/>
                <a:gd name="T77" fmla="*/ 36522853 h 4220"/>
                <a:gd name="T78" fmla="*/ 416870443 w 7378"/>
                <a:gd name="T79" fmla="*/ 39055482 h 4220"/>
                <a:gd name="T80" fmla="*/ 410603669 w 7378"/>
                <a:gd name="T81" fmla="*/ 43987578 h 4220"/>
                <a:gd name="T82" fmla="*/ 406403787 w 7378"/>
                <a:gd name="T83" fmla="*/ 50652308 h 4220"/>
                <a:gd name="T84" fmla="*/ 404537001 w 7378"/>
                <a:gd name="T85" fmla="*/ 58649932 h 4220"/>
                <a:gd name="T86" fmla="*/ 405203673 w 7378"/>
                <a:gd name="T87" fmla="*/ 65781239 h 4220"/>
                <a:gd name="T88" fmla="*/ 408537036 w 7378"/>
                <a:gd name="T89" fmla="*/ 73112545 h 4220"/>
                <a:gd name="T90" fmla="*/ 413937032 w 7378"/>
                <a:gd name="T91" fmla="*/ 78777539 h 4220"/>
                <a:gd name="T92" fmla="*/ 421070583 w 7378"/>
                <a:gd name="T93" fmla="*/ 82443063 h 4220"/>
                <a:gd name="T94" fmla="*/ 428070644 w 7378"/>
                <a:gd name="T95" fmla="*/ 83509637 h 4220"/>
                <a:gd name="T96" fmla="*/ 436203946 w 7378"/>
                <a:gd name="T97" fmla="*/ 82109904 h 4220"/>
                <a:gd name="T98" fmla="*/ 443137392 w 7378"/>
                <a:gd name="T99" fmla="*/ 78110963 h 4220"/>
                <a:gd name="T100" fmla="*/ 448337283 w 7378"/>
                <a:gd name="T101" fmla="*/ 72179390 h 4220"/>
                <a:gd name="T102" fmla="*/ 451270694 w 7378"/>
                <a:gd name="T103" fmla="*/ 64648343 h 4220"/>
                <a:gd name="T104" fmla="*/ 451604030 w 7378"/>
                <a:gd name="T105" fmla="*/ 57450198 h 4220"/>
                <a:gd name="T106" fmla="*/ 449404166 w 7378"/>
                <a:gd name="T107" fmla="*/ 49652572 h 4220"/>
                <a:gd name="T108" fmla="*/ 444804074 w 7378"/>
                <a:gd name="T109" fmla="*/ 43121003 h 4220"/>
                <a:gd name="T110" fmla="*/ 438404069 w 7378"/>
                <a:gd name="T111" fmla="*/ 38588904 h 4220"/>
                <a:gd name="T112" fmla="*/ 430537230 w 7378"/>
                <a:gd name="T113" fmla="*/ 36389693 h 422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7378" h="4220">
                  <a:moveTo>
                    <a:pt x="215" y="0"/>
                  </a:moveTo>
                  <a:lnTo>
                    <a:pt x="215" y="0"/>
                  </a:lnTo>
                  <a:lnTo>
                    <a:pt x="7155" y="0"/>
                  </a:lnTo>
                  <a:lnTo>
                    <a:pt x="7183" y="77"/>
                  </a:lnTo>
                  <a:lnTo>
                    <a:pt x="7210" y="156"/>
                  </a:lnTo>
                  <a:lnTo>
                    <a:pt x="7235" y="234"/>
                  </a:lnTo>
                  <a:lnTo>
                    <a:pt x="7256" y="311"/>
                  </a:lnTo>
                  <a:lnTo>
                    <a:pt x="7278" y="389"/>
                  </a:lnTo>
                  <a:lnTo>
                    <a:pt x="7296" y="466"/>
                  </a:lnTo>
                  <a:lnTo>
                    <a:pt x="7312" y="545"/>
                  </a:lnTo>
                  <a:lnTo>
                    <a:pt x="7327" y="623"/>
                  </a:lnTo>
                  <a:lnTo>
                    <a:pt x="7340" y="700"/>
                  </a:lnTo>
                  <a:lnTo>
                    <a:pt x="7350" y="778"/>
                  </a:lnTo>
                  <a:lnTo>
                    <a:pt x="7360" y="855"/>
                  </a:lnTo>
                  <a:lnTo>
                    <a:pt x="7368" y="934"/>
                  </a:lnTo>
                  <a:lnTo>
                    <a:pt x="7373" y="1012"/>
                  </a:lnTo>
                  <a:lnTo>
                    <a:pt x="7376" y="1089"/>
                  </a:lnTo>
                  <a:lnTo>
                    <a:pt x="7378" y="1167"/>
                  </a:lnTo>
                  <a:lnTo>
                    <a:pt x="7378" y="1244"/>
                  </a:lnTo>
                  <a:lnTo>
                    <a:pt x="7377" y="1323"/>
                  </a:lnTo>
                  <a:lnTo>
                    <a:pt x="7373" y="1400"/>
                  </a:lnTo>
                  <a:lnTo>
                    <a:pt x="7369" y="1478"/>
                  </a:lnTo>
                  <a:lnTo>
                    <a:pt x="7362" y="1556"/>
                  </a:lnTo>
                  <a:lnTo>
                    <a:pt x="7354" y="1633"/>
                  </a:lnTo>
                  <a:lnTo>
                    <a:pt x="7343" y="1712"/>
                  </a:lnTo>
                  <a:lnTo>
                    <a:pt x="7331" y="1789"/>
                  </a:lnTo>
                  <a:lnTo>
                    <a:pt x="7318" y="1867"/>
                  </a:lnTo>
                  <a:lnTo>
                    <a:pt x="7303" y="1944"/>
                  </a:lnTo>
                  <a:lnTo>
                    <a:pt x="7287" y="2023"/>
                  </a:lnTo>
                  <a:lnTo>
                    <a:pt x="7269" y="2101"/>
                  </a:lnTo>
                  <a:lnTo>
                    <a:pt x="7249" y="2178"/>
                  </a:lnTo>
                  <a:lnTo>
                    <a:pt x="7228" y="2256"/>
                  </a:lnTo>
                  <a:lnTo>
                    <a:pt x="7205" y="2333"/>
                  </a:lnTo>
                  <a:lnTo>
                    <a:pt x="7181" y="2412"/>
                  </a:lnTo>
                  <a:lnTo>
                    <a:pt x="7155" y="2489"/>
                  </a:lnTo>
                  <a:lnTo>
                    <a:pt x="6644" y="2489"/>
                  </a:lnTo>
                  <a:lnTo>
                    <a:pt x="6644" y="1853"/>
                  </a:lnTo>
                  <a:lnTo>
                    <a:pt x="793" y="1853"/>
                  </a:lnTo>
                  <a:lnTo>
                    <a:pt x="793" y="2489"/>
                  </a:lnTo>
                  <a:lnTo>
                    <a:pt x="215" y="2489"/>
                  </a:lnTo>
                  <a:lnTo>
                    <a:pt x="191" y="2412"/>
                  </a:lnTo>
                  <a:lnTo>
                    <a:pt x="167" y="2333"/>
                  </a:lnTo>
                  <a:lnTo>
                    <a:pt x="146" y="2256"/>
                  </a:lnTo>
                  <a:lnTo>
                    <a:pt x="125" y="2178"/>
                  </a:lnTo>
                  <a:lnTo>
                    <a:pt x="106" y="2101"/>
                  </a:lnTo>
                  <a:lnTo>
                    <a:pt x="89" y="2023"/>
                  </a:lnTo>
                  <a:lnTo>
                    <a:pt x="73" y="1944"/>
                  </a:lnTo>
                  <a:lnTo>
                    <a:pt x="58" y="1867"/>
                  </a:lnTo>
                  <a:lnTo>
                    <a:pt x="45" y="1789"/>
                  </a:lnTo>
                  <a:lnTo>
                    <a:pt x="34" y="1712"/>
                  </a:lnTo>
                  <a:lnTo>
                    <a:pt x="25" y="1633"/>
                  </a:lnTo>
                  <a:lnTo>
                    <a:pt x="16" y="1556"/>
                  </a:lnTo>
                  <a:lnTo>
                    <a:pt x="10" y="1478"/>
                  </a:lnTo>
                  <a:lnTo>
                    <a:pt x="4" y="1400"/>
                  </a:lnTo>
                  <a:lnTo>
                    <a:pt x="1" y="1323"/>
                  </a:lnTo>
                  <a:lnTo>
                    <a:pt x="0" y="1244"/>
                  </a:lnTo>
                  <a:lnTo>
                    <a:pt x="0" y="1167"/>
                  </a:lnTo>
                  <a:lnTo>
                    <a:pt x="2" y="1089"/>
                  </a:lnTo>
                  <a:lnTo>
                    <a:pt x="5" y="1012"/>
                  </a:lnTo>
                  <a:lnTo>
                    <a:pt x="11" y="934"/>
                  </a:lnTo>
                  <a:lnTo>
                    <a:pt x="18" y="855"/>
                  </a:lnTo>
                  <a:lnTo>
                    <a:pt x="27" y="778"/>
                  </a:lnTo>
                  <a:lnTo>
                    <a:pt x="37" y="700"/>
                  </a:lnTo>
                  <a:lnTo>
                    <a:pt x="49" y="623"/>
                  </a:lnTo>
                  <a:lnTo>
                    <a:pt x="64" y="545"/>
                  </a:lnTo>
                  <a:lnTo>
                    <a:pt x="80" y="466"/>
                  </a:lnTo>
                  <a:lnTo>
                    <a:pt x="97" y="389"/>
                  </a:lnTo>
                  <a:lnTo>
                    <a:pt x="118" y="311"/>
                  </a:lnTo>
                  <a:lnTo>
                    <a:pt x="139" y="234"/>
                  </a:lnTo>
                  <a:lnTo>
                    <a:pt x="163" y="156"/>
                  </a:lnTo>
                  <a:lnTo>
                    <a:pt x="189" y="77"/>
                  </a:lnTo>
                  <a:lnTo>
                    <a:pt x="215" y="0"/>
                  </a:lnTo>
                  <a:close/>
                  <a:moveTo>
                    <a:pt x="2584" y="4220"/>
                  </a:moveTo>
                  <a:lnTo>
                    <a:pt x="2584" y="3915"/>
                  </a:lnTo>
                  <a:lnTo>
                    <a:pt x="2584" y="3611"/>
                  </a:lnTo>
                  <a:lnTo>
                    <a:pt x="2811" y="3743"/>
                  </a:lnTo>
                  <a:lnTo>
                    <a:pt x="2825" y="3701"/>
                  </a:lnTo>
                  <a:lnTo>
                    <a:pt x="2836" y="3659"/>
                  </a:lnTo>
                  <a:lnTo>
                    <a:pt x="2846" y="3615"/>
                  </a:lnTo>
                  <a:lnTo>
                    <a:pt x="2855" y="3571"/>
                  </a:lnTo>
                  <a:lnTo>
                    <a:pt x="2862" y="3525"/>
                  </a:lnTo>
                  <a:lnTo>
                    <a:pt x="2869" y="3479"/>
                  </a:lnTo>
                  <a:lnTo>
                    <a:pt x="2873" y="3432"/>
                  </a:lnTo>
                  <a:lnTo>
                    <a:pt x="2876" y="3383"/>
                  </a:lnTo>
                  <a:lnTo>
                    <a:pt x="2876" y="3333"/>
                  </a:lnTo>
                  <a:lnTo>
                    <a:pt x="2876" y="3282"/>
                  </a:lnTo>
                  <a:lnTo>
                    <a:pt x="2873" y="3230"/>
                  </a:lnTo>
                  <a:lnTo>
                    <a:pt x="2869" y="3177"/>
                  </a:lnTo>
                  <a:lnTo>
                    <a:pt x="2862" y="3121"/>
                  </a:lnTo>
                  <a:lnTo>
                    <a:pt x="2854" y="3065"/>
                  </a:lnTo>
                  <a:lnTo>
                    <a:pt x="2843" y="3007"/>
                  </a:lnTo>
                  <a:lnTo>
                    <a:pt x="2830" y="2948"/>
                  </a:lnTo>
                  <a:lnTo>
                    <a:pt x="3259" y="2948"/>
                  </a:lnTo>
                  <a:lnTo>
                    <a:pt x="3247" y="3024"/>
                  </a:lnTo>
                  <a:lnTo>
                    <a:pt x="3234" y="3095"/>
                  </a:lnTo>
                  <a:lnTo>
                    <a:pt x="3219" y="3164"/>
                  </a:lnTo>
                  <a:lnTo>
                    <a:pt x="3203" y="3228"/>
                  </a:lnTo>
                  <a:lnTo>
                    <a:pt x="3186" y="3290"/>
                  </a:lnTo>
                  <a:lnTo>
                    <a:pt x="3166" y="3349"/>
                  </a:lnTo>
                  <a:lnTo>
                    <a:pt x="3145" y="3405"/>
                  </a:lnTo>
                  <a:lnTo>
                    <a:pt x="3123" y="3458"/>
                  </a:lnTo>
                  <a:lnTo>
                    <a:pt x="3100" y="3508"/>
                  </a:lnTo>
                  <a:lnTo>
                    <a:pt x="3076" y="3556"/>
                  </a:lnTo>
                  <a:lnTo>
                    <a:pt x="3050" y="3601"/>
                  </a:lnTo>
                  <a:lnTo>
                    <a:pt x="3022" y="3644"/>
                  </a:lnTo>
                  <a:lnTo>
                    <a:pt x="2994" y="3686"/>
                  </a:lnTo>
                  <a:lnTo>
                    <a:pt x="2965" y="3724"/>
                  </a:lnTo>
                  <a:lnTo>
                    <a:pt x="2935" y="3762"/>
                  </a:lnTo>
                  <a:lnTo>
                    <a:pt x="2905" y="3796"/>
                  </a:lnTo>
                  <a:lnTo>
                    <a:pt x="3110" y="3915"/>
                  </a:lnTo>
                  <a:lnTo>
                    <a:pt x="2846" y="4067"/>
                  </a:lnTo>
                  <a:lnTo>
                    <a:pt x="2584" y="4220"/>
                  </a:lnTo>
                  <a:close/>
                  <a:moveTo>
                    <a:pt x="4903" y="4220"/>
                  </a:moveTo>
                  <a:lnTo>
                    <a:pt x="4903" y="3915"/>
                  </a:lnTo>
                  <a:lnTo>
                    <a:pt x="4903" y="3611"/>
                  </a:lnTo>
                  <a:lnTo>
                    <a:pt x="4675" y="3743"/>
                  </a:lnTo>
                  <a:lnTo>
                    <a:pt x="4662" y="3701"/>
                  </a:lnTo>
                  <a:lnTo>
                    <a:pt x="4650" y="3659"/>
                  </a:lnTo>
                  <a:lnTo>
                    <a:pt x="4640" y="3615"/>
                  </a:lnTo>
                  <a:lnTo>
                    <a:pt x="4631" y="3571"/>
                  </a:lnTo>
                  <a:lnTo>
                    <a:pt x="4623" y="3525"/>
                  </a:lnTo>
                  <a:lnTo>
                    <a:pt x="4618" y="3479"/>
                  </a:lnTo>
                  <a:lnTo>
                    <a:pt x="4613" y="3432"/>
                  </a:lnTo>
                  <a:lnTo>
                    <a:pt x="4610" y="3383"/>
                  </a:lnTo>
                  <a:lnTo>
                    <a:pt x="4609" y="3333"/>
                  </a:lnTo>
                  <a:lnTo>
                    <a:pt x="4610" y="3282"/>
                  </a:lnTo>
                  <a:lnTo>
                    <a:pt x="4612" y="3230"/>
                  </a:lnTo>
                  <a:lnTo>
                    <a:pt x="4618" y="3177"/>
                  </a:lnTo>
                  <a:lnTo>
                    <a:pt x="4624" y="3121"/>
                  </a:lnTo>
                  <a:lnTo>
                    <a:pt x="4633" y="3065"/>
                  </a:lnTo>
                  <a:lnTo>
                    <a:pt x="4643" y="3007"/>
                  </a:lnTo>
                  <a:lnTo>
                    <a:pt x="4656" y="2948"/>
                  </a:lnTo>
                  <a:lnTo>
                    <a:pt x="4228" y="2948"/>
                  </a:lnTo>
                  <a:lnTo>
                    <a:pt x="4238" y="3024"/>
                  </a:lnTo>
                  <a:lnTo>
                    <a:pt x="4251" y="3095"/>
                  </a:lnTo>
                  <a:lnTo>
                    <a:pt x="4266" y="3164"/>
                  </a:lnTo>
                  <a:lnTo>
                    <a:pt x="4282" y="3228"/>
                  </a:lnTo>
                  <a:lnTo>
                    <a:pt x="4300" y="3290"/>
                  </a:lnTo>
                  <a:lnTo>
                    <a:pt x="4320" y="3349"/>
                  </a:lnTo>
                  <a:lnTo>
                    <a:pt x="4341" y="3405"/>
                  </a:lnTo>
                  <a:lnTo>
                    <a:pt x="4363" y="3458"/>
                  </a:lnTo>
                  <a:lnTo>
                    <a:pt x="4386" y="3508"/>
                  </a:lnTo>
                  <a:lnTo>
                    <a:pt x="4411" y="3556"/>
                  </a:lnTo>
                  <a:lnTo>
                    <a:pt x="4437" y="3601"/>
                  </a:lnTo>
                  <a:lnTo>
                    <a:pt x="4463" y="3644"/>
                  </a:lnTo>
                  <a:lnTo>
                    <a:pt x="4491" y="3686"/>
                  </a:lnTo>
                  <a:lnTo>
                    <a:pt x="4520" y="3724"/>
                  </a:lnTo>
                  <a:lnTo>
                    <a:pt x="4550" y="3762"/>
                  </a:lnTo>
                  <a:lnTo>
                    <a:pt x="4581" y="3796"/>
                  </a:lnTo>
                  <a:lnTo>
                    <a:pt x="4376" y="3915"/>
                  </a:lnTo>
                  <a:lnTo>
                    <a:pt x="4639" y="4067"/>
                  </a:lnTo>
                  <a:lnTo>
                    <a:pt x="4903" y="4220"/>
                  </a:lnTo>
                  <a:close/>
                  <a:moveTo>
                    <a:pt x="6700" y="4220"/>
                  </a:moveTo>
                  <a:lnTo>
                    <a:pt x="6700" y="3915"/>
                  </a:lnTo>
                  <a:lnTo>
                    <a:pt x="6700" y="3611"/>
                  </a:lnTo>
                  <a:lnTo>
                    <a:pt x="6472" y="3743"/>
                  </a:lnTo>
                  <a:lnTo>
                    <a:pt x="6459" y="3701"/>
                  </a:lnTo>
                  <a:lnTo>
                    <a:pt x="6447" y="3659"/>
                  </a:lnTo>
                  <a:lnTo>
                    <a:pt x="6437" y="3615"/>
                  </a:lnTo>
                  <a:lnTo>
                    <a:pt x="6428" y="3571"/>
                  </a:lnTo>
                  <a:lnTo>
                    <a:pt x="6420" y="3525"/>
                  </a:lnTo>
                  <a:lnTo>
                    <a:pt x="6415" y="3479"/>
                  </a:lnTo>
                  <a:lnTo>
                    <a:pt x="6411" y="3432"/>
                  </a:lnTo>
                  <a:lnTo>
                    <a:pt x="6407" y="3383"/>
                  </a:lnTo>
                  <a:lnTo>
                    <a:pt x="6406" y="3333"/>
                  </a:lnTo>
                  <a:lnTo>
                    <a:pt x="6407" y="3282"/>
                  </a:lnTo>
                  <a:lnTo>
                    <a:pt x="6410" y="3230"/>
                  </a:lnTo>
                  <a:lnTo>
                    <a:pt x="6415" y="3177"/>
                  </a:lnTo>
                  <a:lnTo>
                    <a:pt x="6421" y="3121"/>
                  </a:lnTo>
                  <a:lnTo>
                    <a:pt x="6430" y="3065"/>
                  </a:lnTo>
                  <a:lnTo>
                    <a:pt x="6441" y="3007"/>
                  </a:lnTo>
                  <a:lnTo>
                    <a:pt x="6453" y="2948"/>
                  </a:lnTo>
                  <a:lnTo>
                    <a:pt x="6025" y="2948"/>
                  </a:lnTo>
                  <a:lnTo>
                    <a:pt x="6036" y="3024"/>
                  </a:lnTo>
                  <a:lnTo>
                    <a:pt x="6049" y="3095"/>
                  </a:lnTo>
                  <a:lnTo>
                    <a:pt x="6063" y="3164"/>
                  </a:lnTo>
                  <a:lnTo>
                    <a:pt x="6081" y="3228"/>
                  </a:lnTo>
                  <a:lnTo>
                    <a:pt x="6098" y="3290"/>
                  </a:lnTo>
                  <a:lnTo>
                    <a:pt x="6117" y="3349"/>
                  </a:lnTo>
                  <a:lnTo>
                    <a:pt x="6138" y="3405"/>
                  </a:lnTo>
                  <a:lnTo>
                    <a:pt x="6160" y="3458"/>
                  </a:lnTo>
                  <a:lnTo>
                    <a:pt x="6183" y="3508"/>
                  </a:lnTo>
                  <a:lnTo>
                    <a:pt x="6208" y="3556"/>
                  </a:lnTo>
                  <a:lnTo>
                    <a:pt x="6234" y="3601"/>
                  </a:lnTo>
                  <a:lnTo>
                    <a:pt x="6261" y="3644"/>
                  </a:lnTo>
                  <a:lnTo>
                    <a:pt x="6290" y="3686"/>
                  </a:lnTo>
                  <a:lnTo>
                    <a:pt x="6318" y="3724"/>
                  </a:lnTo>
                  <a:lnTo>
                    <a:pt x="6347" y="3762"/>
                  </a:lnTo>
                  <a:lnTo>
                    <a:pt x="6378" y="3796"/>
                  </a:lnTo>
                  <a:lnTo>
                    <a:pt x="6173" y="3915"/>
                  </a:lnTo>
                  <a:lnTo>
                    <a:pt x="6436" y="4067"/>
                  </a:lnTo>
                  <a:lnTo>
                    <a:pt x="6700" y="4220"/>
                  </a:lnTo>
                  <a:close/>
                  <a:moveTo>
                    <a:pt x="714" y="4220"/>
                  </a:moveTo>
                  <a:lnTo>
                    <a:pt x="714" y="3915"/>
                  </a:lnTo>
                  <a:lnTo>
                    <a:pt x="714" y="3611"/>
                  </a:lnTo>
                  <a:lnTo>
                    <a:pt x="942" y="3743"/>
                  </a:lnTo>
                  <a:lnTo>
                    <a:pt x="955" y="3701"/>
                  </a:lnTo>
                  <a:lnTo>
                    <a:pt x="967" y="3658"/>
                  </a:lnTo>
                  <a:lnTo>
                    <a:pt x="977" y="3615"/>
                  </a:lnTo>
                  <a:lnTo>
                    <a:pt x="986" y="3570"/>
                  </a:lnTo>
                  <a:lnTo>
                    <a:pt x="993" y="3525"/>
                  </a:lnTo>
                  <a:lnTo>
                    <a:pt x="1000" y="3479"/>
                  </a:lnTo>
                  <a:lnTo>
                    <a:pt x="1004" y="3432"/>
                  </a:lnTo>
                  <a:lnTo>
                    <a:pt x="1006" y="3383"/>
                  </a:lnTo>
                  <a:lnTo>
                    <a:pt x="1007" y="3333"/>
                  </a:lnTo>
                  <a:lnTo>
                    <a:pt x="1007" y="3282"/>
                  </a:lnTo>
                  <a:lnTo>
                    <a:pt x="1004" y="3230"/>
                  </a:lnTo>
                  <a:lnTo>
                    <a:pt x="1000" y="3177"/>
                  </a:lnTo>
                  <a:lnTo>
                    <a:pt x="993" y="3121"/>
                  </a:lnTo>
                  <a:lnTo>
                    <a:pt x="985" y="3065"/>
                  </a:lnTo>
                  <a:lnTo>
                    <a:pt x="974" y="3007"/>
                  </a:lnTo>
                  <a:lnTo>
                    <a:pt x="961" y="2948"/>
                  </a:lnTo>
                  <a:lnTo>
                    <a:pt x="1390" y="2948"/>
                  </a:lnTo>
                  <a:lnTo>
                    <a:pt x="1378" y="3024"/>
                  </a:lnTo>
                  <a:lnTo>
                    <a:pt x="1365" y="3095"/>
                  </a:lnTo>
                  <a:lnTo>
                    <a:pt x="1350" y="3164"/>
                  </a:lnTo>
                  <a:lnTo>
                    <a:pt x="1334" y="3228"/>
                  </a:lnTo>
                  <a:lnTo>
                    <a:pt x="1317" y="3290"/>
                  </a:lnTo>
                  <a:lnTo>
                    <a:pt x="1297" y="3349"/>
                  </a:lnTo>
                  <a:lnTo>
                    <a:pt x="1276" y="3405"/>
                  </a:lnTo>
                  <a:lnTo>
                    <a:pt x="1254" y="3458"/>
                  </a:lnTo>
                  <a:lnTo>
                    <a:pt x="1231" y="3508"/>
                  </a:lnTo>
                  <a:lnTo>
                    <a:pt x="1207" y="3556"/>
                  </a:lnTo>
                  <a:lnTo>
                    <a:pt x="1180" y="3601"/>
                  </a:lnTo>
                  <a:lnTo>
                    <a:pt x="1153" y="3644"/>
                  </a:lnTo>
                  <a:lnTo>
                    <a:pt x="1125" y="3686"/>
                  </a:lnTo>
                  <a:lnTo>
                    <a:pt x="1096" y="3724"/>
                  </a:lnTo>
                  <a:lnTo>
                    <a:pt x="1066" y="3762"/>
                  </a:lnTo>
                  <a:lnTo>
                    <a:pt x="1036" y="3796"/>
                  </a:lnTo>
                  <a:lnTo>
                    <a:pt x="1241" y="3915"/>
                  </a:lnTo>
                  <a:lnTo>
                    <a:pt x="977" y="4067"/>
                  </a:lnTo>
                  <a:lnTo>
                    <a:pt x="714" y="4220"/>
                  </a:lnTo>
                  <a:close/>
                  <a:moveTo>
                    <a:pt x="974" y="2267"/>
                  </a:moveTo>
                  <a:lnTo>
                    <a:pt x="974" y="2696"/>
                  </a:lnTo>
                  <a:lnTo>
                    <a:pt x="6463" y="2696"/>
                  </a:lnTo>
                  <a:lnTo>
                    <a:pt x="6463" y="2267"/>
                  </a:lnTo>
                  <a:lnTo>
                    <a:pt x="974" y="2267"/>
                  </a:lnTo>
                  <a:close/>
                  <a:moveTo>
                    <a:pt x="800" y="553"/>
                  </a:moveTo>
                  <a:lnTo>
                    <a:pt x="800" y="1269"/>
                  </a:lnTo>
                  <a:lnTo>
                    <a:pt x="5903" y="1269"/>
                  </a:lnTo>
                  <a:lnTo>
                    <a:pt x="5903" y="553"/>
                  </a:lnTo>
                  <a:lnTo>
                    <a:pt x="800" y="553"/>
                  </a:lnTo>
                  <a:close/>
                  <a:moveTo>
                    <a:pt x="6421" y="545"/>
                  </a:moveTo>
                  <a:lnTo>
                    <a:pt x="6421" y="545"/>
                  </a:lnTo>
                  <a:lnTo>
                    <a:pt x="6403" y="545"/>
                  </a:lnTo>
                  <a:lnTo>
                    <a:pt x="6385" y="546"/>
                  </a:lnTo>
                  <a:lnTo>
                    <a:pt x="6368" y="548"/>
                  </a:lnTo>
                  <a:lnTo>
                    <a:pt x="6351" y="551"/>
                  </a:lnTo>
                  <a:lnTo>
                    <a:pt x="6333" y="555"/>
                  </a:lnTo>
                  <a:lnTo>
                    <a:pt x="6316" y="560"/>
                  </a:lnTo>
                  <a:lnTo>
                    <a:pt x="6300" y="566"/>
                  </a:lnTo>
                  <a:lnTo>
                    <a:pt x="6284" y="572"/>
                  </a:lnTo>
                  <a:lnTo>
                    <a:pt x="6268" y="579"/>
                  </a:lnTo>
                  <a:lnTo>
                    <a:pt x="6253" y="586"/>
                  </a:lnTo>
                  <a:lnTo>
                    <a:pt x="6238" y="595"/>
                  </a:lnTo>
                  <a:lnTo>
                    <a:pt x="6223" y="605"/>
                  </a:lnTo>
                  <a:lnTo>
                    <a:pt x="6209" y="614"/>
                  </a:lnTo>
                  <a:lnTo>
                    <a:pt x="6196" y="625"/>
                  </a:lnTo>
                  <a:lnTo>
                    <a:pt x="6183" y="636"/>
                  </a:lnTo>
                  <a:lnTo>
                    <a:pt x="6171" y="647"/>
                  </a:lnTo>
                  <a:lnTo>
                    <a:pt x="6159" y="660"/>
                  </a:lnTo>
                  <a:lnTo>
                    <a:pt x="6148" y="673"/>
                  </a:lnTo>
                  <a:lnTo>
                    <a:pt x="6137" y="686"/>
                  </a:lnTo>
                  <a:lnTo>
                    <a:pt x="6128" y="700"/>
                  </a:lnTo>
                  <a:lnTo>
                    <a:pt x="6118" y="715"/>
                  </a:lnTo>
                  <a:lnTo>
                    <a:pt x="6109" y="730"/>
                  </a:lnTo>
                  <a:lnTo>
                    <a:pt x="6102" y="745"/>
                  </a:lnTo>
                  <a:lnTo>
                    <a:pt x="6096" y="760"/>
                  </a:lnTo>
                  <a:lnTo>
                    <a:pt x="6089" y="776"/>
                  </a:lnTo>
                  <a:lnTo>
                    <a:pt x="6083" y="793"/>
                  </a:lnTo>
                  <a:lnTo>
                    <a:pt x="6078" y="810"/>
                  </a:lnTo>
                  <a:lnTo>
                    <a:pt x="6074" y="828"/>
                  </a:lnTo>
                  <a:lnTo>
                    <a:pt x="6071" y="845"/>
                  </a:lnTo>
                  <a:lnTo>
                    <a:pt x="6069" y="862"/>
                  </a:lnTo>
                  <a:lnTo>
                    <a:pt x="6068" y="880"/>
                  </a:lnTo>
                  <a:lnTo>
                    <a:pt x="6068" y="898"/>
                  </a:lnTo>
                  <a:lnTo>
                    <a:pt x="6068" y="916"/>
                  </a:lnTo>
                  <a:lnTo>
                    <a:pt x="6069" y="935"/>
                  </a:lnTo>
                  <a:lnTo>
                    <a:pt x="6071" y="953"/>
                  </a:lnTo>
                  <a:lnTo>
                    <a:pt x="6074" y="970"/>
                  </a:lnTo>
                  <a:lnTo>
                    <a:pt x="6078" y="987"/>
                  </a:lnTo>
                  <a:lnTo>
                    <a:pt x="6083" y="1003"/>
                  </a:lnTo>
                  <a:lnTo>
                    <a:pt x="6089" y="1020"/>
                  </a:lnTo>
                  <a:lnTo>
                    <a:pt x="6096" y="1037"/>
                  </a:lnTo>
                  <a:lnTo>
                    <a:pt x="6102" y="1053"/>
                  </a:lnTo>
                  <a:lnTo>
                    <a:pt x="6109" y="1068"/>
                  </a:lnTo>
                  <a:lnTo>
                    <a:pt x="6118" y="1083"/>
                  </a:lnTo>
                  <a:lnTo>
                    <a:pt x="6128" y="1097"/>
                  </a:lnTo>
                  <a:lnTo>
                    <a:pt x="6137" y="1110"/>
                  </a:lnTo>
                  <a:lnTo>
                    <a:pt x="6148" y="1123"/>
                  </a:lnTo>
                  <a:lnTo>
                    <a:pt x="6159" y="1136"/>
                  </a:lnTo>
                  <a:lnTo>
                    <a:pt x="6171" y="1149"/>
                  </a:lnTo>
                  <a:lnTo>
                    <a:pt x="6183" y="1161"/>
                  </a:lnTo>
                  <a:lnTo>
                    <a:pt x="6196" y="1172"/>
                  </a:lnTo>
                  <a:lnTo>
                    <a:pt x="6209" y="1182"/>
                  </a:lnTo>
                  <a:lnTo>
                    <a:pt x="6223" y="1192"/>
                  </a:lnTo>
                  <a:lnTo>
                    <a:pt x="6238" y="1202"/>
                  </a:lnTo>
                  <a:lnTo>
                    <a:pt x="6253" y="1210"/>
                  </a:lnTo>
                  <a:lnTo>
                    <a:pt x="6268" y="1218"/>
                  </a:lnTo>
                  <a:lnTo>
                    <a:pt x="6284" y="1225"/>
                  </a:lnTo>
                  <a:lnTo>
                    <a:pt x="6300" y="1232"/>
                  </a:lnTo>
                  <a:lnTo>
                    <a:pt x="6316" y="1237"/>
                  </a:lnTo>
                  <a:lnTo>
                    <a:pt x="6333" y="1241"/>
                  </a:lnTo>
                  <a:lnTo>
                    <a:pt x="6351" y="1246"/>
                  </a:lnTo>
                  <a:lnTo>
                    <a:pt x="6368" y="1249"/>
                  </a:lnTo>
                  <a:lnTo>
                    <a:pt x="6385" y="1251"/>
                  </a:lnTo>
                  <a:lnTo>
                    <a:pt x="6403" y="1252"/>
                  </a:lnTo>
                  <a:lnTo>
                    <a:pt x="6421" y="1253"/>
                  </a:lnTo>
                  <a:lnTo>
                    <a:pt x="6440" y="1252"/>
                  </a:lnTo>
                  <a:lnTo>
                    <a:pt x="6458" y="1251"/>
                  </a:lnTo>
                  <a:lnTo>
                    <a:pt x="6476" y="1249"/>
                  </a:lnTo>
                  <a:lnTo>
                    <a:pt x="6493" y="1246"/>
                  </a:lnTo>
                  <a:lnTo>
                    <a:pt x="6510" y="1241"/>
                  </a:lnTo>
                  <a:lnTo>
                    <a:pt x="6527" y="1237"/>
                  </a:lnTo>
                  <a:lnTo>
                    <a:pt x="6543" y="1232"/>
                  </a:lnTo>
                  <a:lnTo>
                    <a:pt x="6560" y="1225"/>
                  </a:lnTo>
                  <a:lnTo>
                    <a:pt x="6576" y="1218"/>
                  </a:lnTo>
                  <a:lnTo>
                    <a:pt x="6591" y="1210"/>
                  </a:lnTo>
                  <a:lnTo>
                    <a:pt x="6606" y="1202"/>
                  </a:lnTo>
                  <a:lnTo>
                    <a:pt x="6620" y="1192"/>
                  </a:lnTo>
                  <a:lnTo>
                    <a:pt x="6634" y="1182"/>
                  </a:lnTo>
                  <a:lnTo>
                    <a:pt x="6647" y="1172"/>
                  </a:lnTo>
                  <a:lnTo>
                    <a:pt x="6660" y="1161"/>
                  </a:lnTo>
                  <a:lnTo>
                    <a:pt x="6672" y="1149"/>
                  </a:lnTo>
                  <a:lnTo>
                    <a:pt x="6684" y="1136"/>
                  </a:lnTo>
                  <a:lnTo>
                    <a:pt x="6696" y="1123"/>
                  </a:lnTo>
                  <a:lnTo>
                    <a:pt x="6705" y="1110"/>
                  </a:lnTo>
                  <a:lnTo>
                    <a:pt x="6716" y="1097"/>
                  </a:lnTo>
                  <a:lnTo>
                    <a:pt x="6725" y="1083"/>
                  </a:lnTo>
                  <a:lnTo>
                    <a:pt x="6733" y="1068"/>
                  </a:lnTo>
                  <a:lnTo>
                    <a:pt x="6741" y="1053"/>
                  </a:lnTo>
                  <a:lnTo>
                    <a:pt x="6748" y="1037"/>
                  </a:lnTo>
                  <a:lnTo>
                    <a:pt x="6755" y="1020"/>
                  </a:lnTo>
                  <a:lnTo>
                    <a:pt x="6760" y="1003"/>
                  </a:lnTo>
                  <a:lnTo>
                    <a:pt x="6765" y="987"/>
                  </a:lnTo>
                  <a:lnTo>
                    <a:pt x="6769" y="970"/>
                  </a:lnTo>
                  <a:lnTo>
                    <a:pt x="6772" y="953"/>
                  </a:lnTo>
                  <a:lnTo>
                    <a:pt x="6774" y="935"/>
                  </a:lnTo>
                  <a:lnTo>
                    <a:pt x="6776" y="916"/>
                  </a:lnTo>
                  <a:lnTo>
                    <a:pt x="6776" y="898"/>
                  </a:lnTo>
                  <a:lnTo>
                    <a:pt x="6776" y="880"/>
                  </a:lnTo>
                  <a:lnTo>
                    <a:pt x="6774" y="862"/>
                  </a:lnTo>
                  <a:lnTo>
                    <a:pt x="6772" y="845"/>
                  </a:lnTo>
                  <a:lnTo>
                    <a:pt x="6769" y="828"/>
                  </a:lnTo>
                  <a:lnTo>
                    <a:pt x="6765" y="810"/>
                  </a:lnTo>
                  <a:lnTo>
                    <a:pt x="6760" y="793"/>
                  </a:lnTo>
                  <a:lnTo>
                    <a:pt x="6755" y="776"/>
                  </a:lnTo>
                  <a:lnTo>
                    <a:pt x="6748" y="760"/>
                  </a:lnTo>
                  <a:lnTo>
                    <a:pt x="6741" y="745"/>
                  </a:lnTo>
                  <a:lnTo>
                    <a:pt x="6733" y="730"/>
                  </a:lnTo>
                  <a:lnTo>
                    <a:pt x="6725" y="715"/>
                  </a:lnTo>
                  <a:lnTo>
                    <a:pt x="6716" y="700"/>
                  </a:lnTo>
                  <a:lnTo>
                    <a:pt x="6705" y="686"/>
                  </a:lnTo>
                  <a:lnTo>
                    <a:pt x="6696" y="673"/>
                  </a:lnTo>
                  <a:lnTo>
                    <a:pt x="6684" y="660"/>
                  </a:lnTo>
                  <a:lnTo>
                    <a:pt x="6672" y="647"/>
                  </a:lnTo>
                  <a:lnTo>
                    <a:pt x="6660" y="636"/>
                  </a:lnTo>
                  <a:lnTo>
                    <a:pt x="6647" y="625"/>
                  </a:lnTo>
                  <a:lnTo>
                    <a:pt x="6634" y="614"/>
                  </a:lnTo>
                  <a:lnTo>
                    <a:pt x="6620" y="605"/>
                  </a:lnTo>
                  <a:lnTo>
                    <a:pt x="6606" y="595"/>
                  </a:lnTo>
                  <a:lnTo>
                    <a:pt x="6591" y="586"/>
                  </a:lnTo>
                  <a:lnTo>
                    <a:pt x="6576" y="579"/>
                  </a:lnTo>
                  <a:lnTo>
                    <a:pt x="6560" y="572"/>
                  </a:lnTo>
                  <a:lnTo>
                    <a:pt x="6543" y="566"/>
                  </a:lnTo>
                  <a:lnTo>
                    <a:pt x="6527" y="560"/>
                  </a:lnTo>
                  <a:lnTo>
                    <a:pt x="6510" y="555"/>
                  </a:lnTo>
                  <a:lnTo>
                    <a:pt x="6493" y="551"/>
                  </a:lnTo>
                  <a:lnTo>
                    <a:pt x="6476" y="548"/>
                  </a:lnTo>
                  <a:lnTo>
                    <a:pt x="6458" y="546"/>
                  </a:lnTo>
                  <a:lnTo>
                    <a:pt x="6440" y="545"/>
                  </a:lnTo>
                  <a:lnTo>
                    <a:pt x="6421" y="54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7" name="锁"/>
            <p:cNvSpPr/>
            <p:nvPr/>
          </p:nvSpPr>
          <p:spPr bwMode="auto">
            <a:xfrm>
              <a:off x="4968858" y="1669231"/>
              <a:ext cx="396378" cy="396378"/>
            </a:xfrm>
            <a:custGeom>
              <a:avLst/>
              <a:gdLst>
                <a:gd name="T0" fmla="*/ 602519 w 1341438"/>
                <a:gd name="T1" fmla="*/ 1058498 h 2044700"/>
                <a:gd name="T2" fmla="*/ 556115 w 1341438"/>
                <a:gd name="T3" fmla="*/ 1085860 h 2044700"/>
                <a:gd name="T4" fmla="*/ 524027 w 1341438"/>
                <a:gd name="T5" fmla="*/ 1128259 h 2044700"/>
                <a:gd name="T6" fmla="*/ 510204 w 1341438"/>
                <a:gd name="T7" fmla="*/ 1180765 h 2044700"/>
                <a:gd name="T8" fmla="*/ 514894 w 1341438"/>
                <a:gd name="T9" fmla="*/ 1223903 h 2044700"/>
                <a:gd name="T10" fmla="*/ 531432 w 1341438"/>
                <a:gd name="T11" fmla="*/ 1260880 h 2044700"/>
                <a:gd name="T12" fmla="*/ 557843 w 1341438"/>
                <a:gd name="T13" fmla="*/ 1290953 h 2044700"/>
                <a:gd name="T14" fmla="*/ 591906 w 1341438"/>
                <a:gd name="T15" fmla="*/ 1312892 h 2044700"/>
                <a:gd name="T16" fmla="*/ 605976 w 1341438"/>
                <a:gd name="T17" fmla="*/ 1586515 h 2044700"/>
                <a:gd name="T18" fmla="*/ 639791 w 1341438"/>
                <a:gd name="T19" fmla="*/ 1608947 h 2044700"/>
                <a:gd name="T20" fmla="*/ 680766 w 1341438"/>
                <a:gd name="T21" fmla="*/ 1600811 h 2044700"/>
                <a:gd name="T22" fmla="*/ 703475 w 1341438"/>
                <a:gd name="T23" fmla="*/ 1567534 h 2044700"/>
                <a:gd name="T24" fmla="*/ 727417 w 1341438"/>
                <a:gd name="T25" fmla="*/ 1303278 h 2044700"/>
                <a:gd name="T26" fmla="*/ 758271 w 1341438"/>
                <a:gd name="T27" fmla="*/ 1276902 h 2044700"/>
                <a:gd name="T28" fmla="*/ 779993 w 1341438"/>
                <a:gd name="T29" fmla="*/ 1243378 h 2044700"/>
                <a:gd name="T30" fmla="*/ 791100 w 1341438"/>
                <a:gd name="T31" fmla="*/ 1203690 h 2044700"/>
                <a:gd name="T32" fmla="*/ 787397 w 1341438"/>
                <a:gd name="T33" fmla="*/ 1153649 h 2044700"/>
                <a:gd name="T34" fmla="*/ 763948 w 1341438"/>
                <a:gd name="T35" fmla="*/ 1105580 h 2044700"/>
                <a:gd name="T36" fmla="*/ 724208 w 1341438"/>
                <a:gd name="T37" fmla="*/ 1070083 h 2044700"/>
                <a:gd name="T38" fmla="*/ 672621 w 1341438"/>
                <a:gd name="T39" fmla="*/ 1051842 h 2044700"/>
                <a:gd name="T40" fmla="*/ 1250210 w 1341438"/>
                <a:gd name="T41" fmla="*/ 1403360 h 2044700"/>
                <a:gd name="T42" fmla="*/ 1233672 w 1341438"/>
                <a:gd name="T43" fmla="*/ 1508125 h 2044700"/>
                <a:gd name="T44" fmla="*/ 1197387 w 1341438"/>
                <a:gd name="T45" fmla="*/ 1605249 h 2044700"/>
                <a:gd name="T46" fmla="*/ 1143331 w 1341438"/>
                <a:gd name="T47" fmla="*/ 1692266 h 2044700"/>
                <a:gd name="T48" fmla="*/ 1073230 w 1341438"/>
                <a:gd name="T49" fmla="*/ 1767450 h 2044700"/>
                <a:gd name="T50" fmla="*/ 989800 w 1341438"/>
                <a:gd name="T51" fmla="*/ 1828583 h 2044700"/>
                <a:gd name="T52" fmla="*/ 895017 w 1341438"/>
                <a:gd name="T53" fmla="*/ 1872708 h 2044700"/>
                <a:gd name="T54" fmla="*/ 791347 w 1341438"/>
                <a:gd name="T55" fmla="*/ 1898838 h 2044700"/>
                <a:gd name="T56" fmla="*/ 527977 w 1341438"/>
                <a:gd name="T57" fmla="*/ 1904754 h 2044700"/>
                <a:gd name="T58" fmla="*/ 419617 w 1341438"/>
                <a:gd name="T59" fmla="*/ 1891442 h 2044700"/>
                <a:gd name="T60" fmla="*/ 318909 w 1341438"/>
                <a:gd name="T61" fmla="*/ 1858164 h 2044700"/>
                <a:gd name="T62" fmla="*/ 228074 w 1341438"/>
                <a:gd name="T63" fmla="*/ 1807384 h 2044700"/>
                <a:gd name="T64" fmla="*/ 149581 w 1341438"/>
                <a:gd name="T65" fmla="*/ 1740827 h 2044700"/>
                <a:gd name="T66" fmla="*/ 85404 w 1341438"/>
                <a:gd name="T67" fmla="*/ 1660959 h 2044700"/>
                <a:gd name="T68" fmla="*/ 37765 w 1341438"/>
                <a:gd name="T69" fmla="*/ 1569752 h 2044700"/>
                <a:gd name="T70" fmla="*/ 8639 w 1341438"/>
                <a:gd name="T71" fmla="*/ 1469423 h 2044700"/>
                <a:gd name="T72" fmla="*/ 0 w 1341438"/>
                <a:gd name="T73" fmla="*/ 822345 h 2044700"/>
                <a:gd name="T74" fmla="*/ 768654 w 1341438"/>
                <a:gd name="T75" fmla="*/ 2712 h 2044700"/>
                <a:gd name="T76" fmla="*/ 837779 w 1341438"/>
                <a:gd name="T77" fmla="*/ 18248 h 2044700"/>
                <a:gd name="T78" fmla="*/ 900978 w 1341438"/>
                <a:gd name="T79" fmla="*/ 46359 h 2044700"/>
                <a:gd name="T80" fmla="*/ 957019 w 1341438"/>
                <a:gd name="T81" fmla="*/ 85073 h 2044700"/>
                <a:gd name="T82" fmla="*/ 1004665 w 1341438"/>
                <a:gd name="T83" fmla="*/ 133652 h 2044700"/>
                <a:gd name="T84" fmla="*/ 1041449 w 1341438"/>
                <a:gd name="T85" fmla="*/ 190368 h 2044700"/>
                <a:gd name="T86" fmla="*/ 1067124 w 1341438"/>
                <a:gd name="T87" fmla="*/ 253495 h 2044700"/>
                <a:gd name="T88" fmla="*/ 1079714 w 1341438"/>
                <a:gd name="T89" fmla="*/ 322294 h 2044700"/>
                <a:gd name="T90" fmla="*/ 877032 w 1341438"/>
                <a:gd name="T91" fmla="*/ 333637 h 2044700"/>
                <a:gd name="T92" fmla="*/ 859010 w 1341438"/>
                <a:gd name="T93" fmla="*/ 277168 h 2044700"/>
                <a:gd name="T94" fmla="*/ 821485 w 1341438"/>
                <a:gd name="T95" fmla="*/ 232781 h 2044700"/>
                <a:gd name="T96" fmla="*/ 769148 w 1341438"/>
                <a:gd name="T97" fmla="*/ 204671 h 2044700"/>
                <a:gd name="T98" fmla="*/ 543506 w 1341438"/>
                <a:gd name="T99" fmla="*/ 198012 h 2044700"/>
                <a:gd name="T100" fmla="*/ 484257 w 1341438"/>
                <a:gd name="T101" fmla="*/ 213055 h 2044700"/>
                <a:gd name="T102" fmla="*/ 437104 w 1341438"/>
                <a:gd name="T103" fmla="*/ 247577 h 2044700"/>
                <a:gd name="T104" fmla="*/ 406245 w 1341438"/>
                <a:gd name="T105" fmla="*/ 297389 h 2044700"/>
                <a:gd name="T106" fmla="*/ 396864 w 1341438"/>
                <a:gd name="T107" fmla="*/ 518088 h 2044700"/>
                <a:gd name="T108" fmla="*/ 198131 w 1341438"/>
                <a:gd name="T109" fmla="*/ 295909 h 2044700"/>
                <a:gd name="T110" fmla="*/ 215412 w 1341438"/>
                <a:gd name="T111" fmla="*/ 229083 h 2044700"/>
                <a:gd name="T112" fmla="*/ 245530 w 1341438"/>
                <a:gd name="T113" fmla="*/ 168175 h 2044700"/>
                <a:gd name="T114" fmla="*/ 286758 w 1341438"/>
                <a:gd name="T115" fmla="*/ 114418 h 2044700"/>
                <a:gd name="T116" fmla="*/ 337367 w 1341438"/>
                <a:gd name="T117" fmla="*/ 69292 h 2044700"/>
                <a:gd name="T118" fmla="*/ 396369 w 1341438"/>
                <a:gd name="T119" fmla="*/ 34522 h 2044700"/>
                <a:gd name="T120" fmla="*/ 462038 w 1341438"/>
                <a:gd name="T121" fmla="*/ 11096 h 2044700"/>
                <a:gd name="T122" fmla="*/ 532891 w 1341438"/>
                <a:gd name="T123" fmla="*/ 493 h 204470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341438" h="2044700">
                  <a:moveTo>
                    <a:pt x="697982" y="1127125"/>
                  </a:moveTo>
                  <a:lnTo>
                    <a:pt x="690306" y="1127390"/>
                  </a:lnTo>
                  <a:lnTo>
                    <a:pt x="682365" y="1128184"/>
                  </a:lnTo>
                  <a:lnTo>
                    <a:pt x="674954" y="1128977"/>
                  </a:lnTo>
                  <a:lnTo>
                    <a:pt x="667543" y="1130036"/>
                  </a:lnTo>
                  <a:lnTo>
                    <a:pt x="660132" y="1131888"/>
                  </a:lnTo>
                  <a:lnTo>
                    <a:pt x="652985" y="1133740"/>
                  </a:lnTo>
                  <a:lnTo>
                    <a:pt x="646103" y="1136121"/>
                  </a:lnTo>
                  <a:lnTo>
                    <a:pt x="639221" y="1138767"/>
                  </a:lnTo>
                  <a:lnTo>
                    <a:pt x="632339" y="1141677"/>
                  </a:lnTo>
                  <a:lnTo>
                    <a:pt x="625987" y="1145117"/>
                  </a:lnTo>
                  <a:lnTo>
                    <a:pt x="619634" y="1148556"/>
                  </a:lnTo>
                  <a:lnTo>
                    <a:pt x="613282" y="1152525"/>
                  </a:lnTo>
                  <a:lnTo>
                    <a:pt x="607459" y="1156494"/>
                  </a:lnTo>
                  <a:lnTo>
                    <a:pt x="601900" y="1160992"/>
                  </a:lnTo>
                  <a:lnTo>
                    <a:pt x="596342" y="1165490"/>
                  </a:lnTo>
                  <a:lnTo>
                    <a:pt x="591048" y="1170517"/>
                  </a:lnTo>
                  <a:lnTo>
                    <a:pt x="586019" y="1175544"/>
                  </a:lnTo>
                  <a:lnTo>
                    <a:pt x="581255" y="1181100"/>
                  </a:lnTo>
                  <a:lnTo>
                    <a:pt x="576755" y="1186656"/>
                  </a:lnTo>
                  <a:lnTo>
                    <a:pt x="572520" y="1192213"/>
                  </a:lnTo>
                  <a:lnTo>
                    <a:pt x="568814" y="1198298"/>
                  </a:lnTo>
                  <a:lnTo>
                    <a:pt x="565109" y="1204648"/>
                  </a:lnTo>
                  <a:lnTo>
                    <a:pt x="561933" y="1210998"/>
                  </a:lnTo>
                  <a:lnTo>
                    <a:pt x="558756" y="1217613"/>
                  </a:lnTo>
                  <a:lnTo>
                    <a:pt x="555845" y="1224227"/>
                  </a:lnTo>
                  <a:lnTo>
                    <a:pt x="553463" y="1231106"/>
                  </a:lnTo>
                  <a:lnTo>
                    <a:pt x="551610" y="1238250"/>
                  </a:lnTo>
                  <a:lnTo>
                    <a:pt x="550022" y="1245394"/>
                  </a:lnTo>
                  <a:lnTo>
                    <a:pt x="548433" y="1252538"/>
                  </a:lnTo>
                  <a:lnTo>
                    <a:pt x="547639" y="1259946"/>
                  </a:lnTo>
                  <a:lnTo>
                    <a:pt x="547110" y="1267354"/>
                  </a:lnTo>
                  <a:lnTo>
                    <a:pt x="547110" y="1275027"/>
                  </a:lnTo>
                  <a:lnTo>
                    <a:pt x="547110" y="1280584"/>
                  </a:lnTo>
                  <a:lnTo>
                    <a:pt x="547375" y="1286404"/>
                  </a:lnTo>
                  <a:lnTo>
                    <a:pt x="547904" y="1291961"/>
                  </a:lnTo>
                  <a:lnTo>
                    <a:pt x="548433" y="1297517"/>
                  </a:lnTo>
                  <a:lnTo>
                    <a:pt x="549757" y="1303073"/>
                  </a:lnTo>
                  <a:lnTo>
                    <a:pt x="550816" y="1308365"/>
                  </a:lnTo>
                  <a:lnTo>
                    <a:pt x="552139" y="1313656"/>
                  </a:lnTo>
                  <a:lnTo>
                    <a:pt x="553992" y="1318948"/>
                  </a:lnTo>
                  <a:lnTo>
                    <a:pt x="555315" y="1324240"/>
                  </a:lnTo>
                  <a:lnTo>
                    <a:pt x="557433" y="1329267"/>
                  </a:lnTo>
                  <a:lnTo>
                    <a:pt x="559550" y="1334294"/>
                  </a:lnTo>
                  <a:lnTo>
                    <a:pt x="561933" y="1339321"/>
                  </a:lnTo>
                  <a:lnTo>
                    <a:pt x="564315" y="1344084"/>
                  </a:lnTo>
                  <a:lnTo>
                    <a:pt x="566962" y="1348581"/>
                  </a:lnTo>
                  <a:lnTo>
                    <a:pt x="569873" y="1353344"/>
                  </a:lnTo>
                  <a:lnTo>
                    <a:pt x="572785" y="1357842"/>
                  </a:lnTo>
                  <a:lnTo>
                    <a:pt x="576226" y="1362075"/>
                  </a:lnTo>
                  <a:lnTo>
                    <a:pt x="579402" y="1366309"/>
                  </a:lnTo>
                  <a:lnTo>
                    <a:pt x="582843" y="1370542"/>
                  </a:lnTo>
                  <a:lnTo>
                    <a:pt x="586548" y="1374511"/>
                  </a:lnTo>
                  <a:lnTo>
                    <a:pt x="590254" y="1378215"/>
                  </a:lnTo>
                  <a:lnTo>
                    <a:pt x="593960" y="1382184"/>
                  </a:lnTo>
                  <a:lnTo>
                    <a:pt x="598195" y="1385623"/>
                  </a:lnTo>
                  <a:lnTo>
                    <a:pt x="602430" y="1389327"/>
                  </a:lnTo>
                  <a:lnTo>
                    <a:pt x="606665" y="1392502"/>
                  </a:lnTo>
                  <a:lnTo>
                    <a:pt x="610900" y="1395413"/>
                  </a:lnTo>
                  <a:lnTo>
                    <a:pt x="615399" y="1398852"/>
                  </a:lnTo>
                  <a:lnTo>
                    <a:pt x="620164" y="1401498"/>
                  </a:lnTo>
                  <a:lnTo>
                    <a:pt x="624928" y="1404144"/>
                  </a:lnTo>
                  <a:lnTo>
                    <a:pt x="629693" y="1406790"/>
                  </a:lnTo>
                  <a:lnTo>
                    <a:pt x="634722" y="1409171"/>
                  </a:lnTo>
                  <a:lnTo>
                    <a:pt x="640015" y="1411288"/>
                  </a:lnTo>
                  <a:lnTo>
                    <a:pt x="640015" y="1671373"/>
                  </a:lnTo>
                  <a:lnTo>
                    <a:pt x="640280" y="1677194"/>
                  </a:lnTo>
                  <a:lnTo>
                    <a:pt x="641074" y="1682486"/>
                  </a:lnTo>
                  <a:lnTo>
                    <a:pt x="642662" y="1688306"/>
                  </a:lnTo>
                  <a:lnTo>
                    <a:pt x="644250" y="1693334"/>
                  </a:lnTo>
                  <a:lnTo>
                    <a:pt x="646633" y="1698361"/>
                  </a:lnTo>
                  <a:lnTo>
                    <a:pt x="649809" y="1702859"/>
                  </a:lnTo>
                  <a:lnTo>
                    <a:pt x="652985" y="1707356"/>
                  </a:lnTo>
                  <a:lnTo>
                    <a:pt x="656955" y="1711590"/>
                  </a:lnTo>
                  <a:lnTo>
                    <a:pt x="660926" y="1715029"/>
                  </a:lnTo>
                  <a:lnTo>
                    <a:pt x="665425" y="1718204"/>
                  </a:lnTo>
                  <a:lnTo>
                    <a:pt x="670190" y="1720850"/>
                  </a:lnTo>
                  <a:lnTo>
                    <a:pt x="675219" y="1723231"/>
                  </a:lnTo>
                  <a:lnTo>
                    <a:pt x="680777" y="1725348"/>
                  </a:lnTo>
                  <a:lnTo>
                    <a:pt x="686071" y="1726936"/>
                  </a:lnTo>
                  <a:lnTo>
                    <a:pt x="691894" y="1727465"/>
                  </a:lnTo>
                  <a:lnTo>
                    <a:pt x="697982" y="1727729"/>
                  </a:lnTo>
                  <a:lnTo>
                    <a:pt x="703805" y="1727465"/>
                  </a:lnTo>
                  <a:lnTo>
                    <a:pt x="709628" y="1726936"/>
                  </a:lnTo>
                  <a:lnTo>
                    <a:pt x="715187" y="1725348"/>
                  </a:lnTo>
                  <a:lnTo>
                    <a:pt x="720216" y="1723231"/>
                  </a:lnTo>
                  <a:lnTo>
                    <a:pt x="725245" y="1720850"/>
                  </a:lnTo>
                  <a:lnTo>
                    <a:pt x="730009" y="1718204"/>
                  </a:lnTo>
                  <a:lnTo>
                    <a:pt x="734509" y="1715029"/>
                  </a:lnTo>
                  <a:lnTo>
                    <a:pt x="738744" y="1711590"/>
                  </a:lnTo>
                  <a:lnTo>
                    <a:pt x="742714" y="1707356"/>
                  </a:lnTo>
                  <a:lnTo>
                    <a:pt x="745891" y="1702859"/>
                  </a:lnTo>
                  <a:lnTo>
                    <a:pt x="748802" y="1698361"/>
                  </a:lnTo>
                  <a:lnTo>
                    <a:pt x="751184" y="1693334"/>
                  </a:lnTo>
                  <a:lnTo>
                    <a:pt x="753302" y="1688306"/>
                  </a:lnTo>
                  <a:lnTo>
                    <a:pt x="754361" y="1682486"/>
                  </a:lnTo>
                  <a:lnTo>
                    <a:pt x="755419" y="1677194"/>
                  </a:lnTo>
                  <a:lnTo>
                    <a:pt x="755684" y="1671373"/>
                  </a:lnTo>
                  <a:lnTo>
                    <a:pt x="755684" y="1411288"/>
                  </a:lnTo>
                  <a:lnTo>
                    <a:pt x="760978" y="1409171"/>
                  </a:lnTo>
                  <a:lnTo>
                    <a:pt x="765742" y="1406790"/>
                  </a:lnTo>
                  <a:lnTo>
                    <a:pt x="770771" y="1404144"/>
                  </a:lnTo>
                  <a:lnTo>
                    <a:pt x="775536" y="1401498"/>
                  </a:lnTo>
                  <a:lnTo>
                    <a:pt x="780035" y="1398852"/>
                  </a:lnTo>
                  <a:lnTo>
                    <a:pt x="784800" y="1395942"/>
                  </a:lnTo>
                  <a:lnTo>
                    <a:pt x="789299" y="1392502"/>
                  </a:lnTo>
                  <a:lnTo>
                    <a:pt x="793534" y="1389327"/>
                  </a:lnTo>
                  <a:lnTo>
                    <a:pt x="797769" y="1385888"/>
                  </a:lnTo>
                  <a:lnTo>
                    <a:pt x="801740" y="1382184"/>
                  </a:lnTo>
                  <a:lnTo>
                    <a:pt x="805710" y="1378479"/>
                  </a:lnTo>
                  <a:lnTo>
                    <a:pt x="809680" y="1374775"/>
                  </a:lnTo>
                  <a:lnTo>
                    <a:pt x="813121" y="1370542"/>
                  </a:lnTo>
                  <a:lnTo>
                    <a:pt x="816298" y="1366573"/>
                  </a:lnTo>
                  <a:lnTo>
                    <a:pt x="820003" y="1362075"/>
                  </a:lnTo>
                  <a:lnTo>
                    <a:pt x="822915" y="1358106"/>
                  </a:lnTo>
                  <a:lnTo>
                    <a:pt x="825826" y="1353344"/>
                  </a:lnTo>
                  <a:lnTo>
                    <a:pt x="829003" y="1348846"/>
                  </a:lnTo>
                  <a:lnTo>
                    <a:pt x="831649" y="1344084"/>
                  </a:lnTo>
                  <a:lnTo>
                    <a:pt x="834032" y="1339321"/>
                  </a:lnTo>
                  <a:lnTo>
                    <a:pt x="836414" y="1334559"/>
                  </a:lnTo>
                  <a:lnTo>
                    <a:pt x="838796" y="1329531"/>
                  </a:lnTo>
                  <a:lnTo>
                    <a:pt x="840384" y="1324504"/>
                  </a:lnTo>
                  <a:lnTo>
                    <a:pt x="842237" y="1318948"/>
                  </a:lnTo>
                  <a:lnTo>
                    <a:pt x="843825" y="1313656"/>
                  </a:lnTo>
                  <a:lnTo>
                    <a:pt x="845149" y="1308365"/>
                  </a:lnTo>
                  <a:lnTo>
                    <a:pt x="846472" y="1303073"/>
                  </a:lnTo>
                  <a:lnTo>
                    <a:pt x="847266" y="1297517"/>
                  </a:lnTo>
                  <a:lnTo>
                    <a:pt x="848325" y="1291961"/>
                  </a:lnTo>
                  <a:lnTo>
                    <a:pt x="848854" y="1286404"/>
                  </a:lnTo>
                  <a:lnTo>
                    <a:pt x="849119" y="1280584"/>
                  </a:lnTo>
                  <a:lnTo>
                    <a:pt x="849119" y="1275027"/>
                  </a:lnTo>
                  <a:lnTo>
                    <a:pt x="849119" y="1267354"/>
                  </a:lnTo>
                  <a:lnTo>
                    <a:pt x="848589" y="1259946"/>
                  </a:lnTo>
                  <a:lnTo>
                    <a:pt x="847266" y="1252538"/>
                  </a:lnTo>
                  <a:lnTo>
                    <a:pt x="846207" y="1245394"/>
                  </a:lnTo>
                  <a:lnTo>
                    <a:pt x="844354" y="1238250"/>
                  </a:lnTo>
                  <a:lnTo>
                    <a:pt x="842237" y="1231106"/>
                  </a:lnTo>
                  <a:lnTo>
                    <a:pt x="839855" y="1224227"/>
                  </a:lnTo>
                  <a:lnTo>
                    <a:pt x="837208" y="1217613"/>
                  </a:lnTo>
                  <a:lnTo>
                    <a:pt x="834296" y="1210998"/>
                  </a:lnTo>
                  <a:lnTo>
                    <a:pt x="831120" y="1204648"/>
                  </a:lnTo>
                  <a:lnTo>
                    <a:pt x="827414" y="1198298"/>
                  </a:lnTo>
                  <a:lnTo>
                    <a:pt x="823444" y="1192213"/>
                  </a:lnTo>
                  <a:lnTo>
                    <a:pt x="819209" y="1186656"/>
                  </a:lnTo>
                  <a:lnTo>
                    <a:pt x="814709" y="1181100"/>
                  </a:lnTo>
                  <a:lnTo>
                    <a:pt x="809945" y="1175544"/>
                  </a:lnTo>
                  <a:lnTo>
                    <a:pt x="805181" y="1170517"/>
                  </a:lnTo>
                  <a:lnTo>
                    <a:pt x="799622" y="1165490"/>
                  </a:lnTo>
                  <a:lnTo>
                    <a:pt x="794064" y="1160992"/>
                  </a:lnTo>
                  <a:lnTo>
                    <a:pt x="788505" y="1156494"/>
                  </a:lnTo>
                  <a:lnTo>
                    <a:pt x="782417" y="1152525"/>
                  </a:lnTo>
                  <a:lnTo>
                    <a:pt x="776594" y="1148556"/>
                  </a:lnTo>
                  <a:lnTo>
                    <a:pt x="769977" y="1145117"/>
                  </a:lnTo>
                  <a:lnTo>
                    <a:pt x="763625" y="1141677"/>
                  </a:lnTo>
                  <a:lnTo>
                    <a:pt x="756743" y="1138767"/>
                  </a:lnTo>
                  <a:lnTo>
                    <a:pt x="750126" y="1136121"/>
                  </a:lnTo>
                  <a:lnTo>
                    <a:pt x="742979" y="1133740"/>
                  </a:lnTo>
                  <a:lnTo>
                    <a:pt x="735832" y="1131888"/>
                  </a:lnTo>
                  <a:lnTo>
                    <a:pt x="728686" y="1130036"/>
                  </a:lnTo>
                  <a:lnTo>
                    <a:pt x="721275" y="1128977"/>
                  </a:lnTo>
                  <a:lnTo>
                    <a:pt x="713334" y="1128184"/>
                  </a:lnTo>
                  <a:lnTo>
                    <a:pt x="705658" y="1127390"/>
                  </a:lnTo>
                  <a:lnTo>
                    <a:pt x="697982" y="1127125"/>
                  </a:lnTo>
                  <a:close/>
                  <a:moveTo>
                    <a:pt x="0" y="882650"/>
                  </a:moveTo>
                  <a:lnTo>
                    <a:pt x="1341438" y="882650"/>
                  </a:lnTo>
                  <a:lnTo>
                    <a:pt x="1341438" y="1476640"/>
                  </a:lnTo>
                  <a:lnTo>
                    <a:pt x="1341173" y="1491721"/>
                  </a:lnTo>
                  <a:lnTo>
                    <a:pt x="1340644" y="1506273"/>
                  </a:lnTo>
                  <a:lnTo>
                    <a:pt x="1339585" y="1520561"/>
                  </a:lnTo>
                  <a:lnTo>
                    <a:pt x="1338527" y="1535113"/>
                  </a:lnTo>
                  <a:lnTo>
                    <a:pt x="1336674" y="1549400"/>
                  </a:lnTo>
                  <a:lnTo>
                    <a:pt x="1334556" y="1563423"/>
                  </a:lnTo>
                  <a:lnTo>
                    <a:pt x="1332174" y="1577181"/>
                  </a:lnTo>
                  <a:lnTo>
                    <a:pt x="1329527" y="1591204"/>
                  </a:lnTo>
                  <a:lnTo>
                    <a:pt x="1326616" y="1605227"/>
                  </a:lnTo>
                  <a:lnTo>
                    <a:pt x="1322910" y="1618721"/>
                  </a:lnTo>
                  <a:lnTo>
                    <a:pt x="1319469" y="1632215"/>
                  </a:lnTo>
                  <a:lnTo>
                    <a:pt x="1315234" y="1645709"/>
                  </a:lnTo>
                  <a:lnTo>
                    <a:pt x="1310734" y="1659202"/>
                  </a:lnTo>
                  <a:lnTo>
                    <a:pt x="1305970" y="1672167"/>
                  </a:lnTo>
                  <a:lnTo>
                    <a:pt x="1300941" y="1684867"/>
                  </a:lnTo>
                  <a:lnTo>
                    <a:pt x="1295647" y="1697831"/>
                  </a:lnTo>
                  <a:lnTo>
                    <a:pt x="1290089" y="1710531"/>
                  </a:lnTo>
                  <a:lnTo>
                    <a:pt x="1284001" y="1722967"/>
                  </a:lnTo>
                  <a:lnTo>
                    <a:pt x="1277913" y="1735138"/>
                  </a:lnTo>
                  <a:lnTo>
                    <a:pt x="1271296" y="1747573"/>
                  </a:lnTo>
                  <a:lnTo>
                    <a:pt x="1264414" y="1759479"/>
                  </a:lnTo>
                  <a:lnTo>
                    <a:pt x="1257267" y="1771386"/>
                  </a:lnTo>
                  <a:lnTo>
                    <a:pt x="1249856" y="1782763"/>
                  </a:lnTo>
                  <a:lnTo>
                    <a:pt x="1242180" y="1794404"/>
                  </a:lnTo>
                  <a:lnTo>
                    <a:pt x="1233975" y="1805517"/>
                  </a:lnTo>
                  <a:lnTo>
                    <a:pt x="1226034" y="1816365"/>
                  </a:lnTo>
                  <a:lnTo>
                    <a:pt x="1217300" y="1827477"/>
                  </a:lnTo>
                  <a:lnTo>
                    <a:pt x="1208830" y="1837796"/>
                  </a:lnTo>
                  <a:lnTo>
                    <a:pt x="1199566" y="1848379"/>
                  </a:lnTo>
                  <a:lnTo>
                    <a:pt x="1190301" y="1858698"/>
                  </a:lnTo>
                  <a:lnTo>
                    <a:pt x="1180773" y="1868488"/>
                  </a:lnTo>
                  <a:lnTo>
                    <a:pt x="1171244" y="1878277"/>
                  </a:lnTo>
                  <a:lnTo>
                    <a:pt x="1161186" y="1887802"/>
                  </a:lnTo>
                  <a:lnTo>
                    <a:pt x="1150863" y="1897063"/>
                  </a:lnTo>
                  <a:lnTo>
                    <a:pt x="1140540" y="1906323"/>
                  </a:lnTo>
                  <a:lnTo>
                    <a:pt x="1129953" y="1915054"/>
                  </a:lnTo>
                  <a:lnTo>
                    <a:pt x="1118836" y="1923521"/>
                  </a:lnTo>
                  <a:lnTo>
                    <a:pt x="1107719" y="1931988"/>
                  </a:lnTo>
                  <a:lnTo>
                    <a:pt x="1096602" y="1939925"/>
                  </a:lnTo>
                  <a:lnTo>
                    <a:pt x="1085220" y="1947598"/>
                  </a:lnTo>
                  <a:lnTo>
                    <a:pt x="1073309" y="1955006"/>
                  </a:lnTo>
                  <a:lnTo>
                    <a:pt x="1061398" y="1962679"/>
                  </a:lnTo>
                  <a:lnTo>
                    <a:pt x="1049487" y="1969294"/>
                  </a:lnTo>
                  <a:lnTo>
                    <a:pt x="1037312" y="1975909"/>
                  </a:lnTo>
                  <a:lnTo>
                    <a:pt x="1024872" y="1982523"/>
                  </a:lnTo>
                  <a:lnTo>
                    <a:pt x="1011902" y="1988609"/>
                  </a:lnTo>
                  <a:lnTo>
                    <a:pt x="999197" y="1994429"/>
                  </a:lnTo>
                  <a:lnTo>
                    <a:pt x="986492" y="1999986"/>
                  </a:lnTo>
                  <a:lnTo>
                    <a:pt x="973257" y="2005013"/>
                  </a:lnTo>
                  <a:lnTo>
                    <a:pt x="959758" y="2010040"/>
                  </a:lnTo>
                  <a:lnTo>
                    <a:pt x="946524" y="2014538"/>
                  </a:lnTo>
                  <a:lnTo>
                    <a:pt x="933025" y="2019036"/>
                  </a:lnTo>
                  <a:lnTo>
                    <a:pt x="918996" y="2023004"/>
                  </a:lnTo>
                  <a:lnTo>
                    <a:pt x="905497" y="2026709"/>
                  </a:lnTo>
                  <a:lnTo>
                    <a:pt x="891469" y="2030148"/>
                  </a:lnTo>
                  <a:lnTo>
                    <a:pt x="877176" y="2033059"/>
                  </a:lnTo>
                  <a:lnTo>
                    <a:pt x="863147" y="2035704"/>
                  </a:lnTo>
                  <a:lnTo>
                    <a:pt x="848589" y="2038086"/>
                  </a:lnTo>
                  <a:lnTo>
                    <a:pt x="834296" y="2039938"/>
                  </a:lnTo>
                  <a:lnTo>
                    <a:pt x="819738" y="2041790"/>
                  </a:lnTo>
                  <a:lnTo>
                    <a:pt x="804916" y="2042848"/>
                  </a:lnTo>
                  <a:lnTo>
                    <a:pt x="789829" y="2043642"/>
                  </a:lnTo>
                  <a:lnTo>
                    <a:pt x="775006" y="2044436"/>
                  </a:lnTo>
                  <a:lnTo>
                    <a:pt x="760184" y="2044700"/>
                  </a:lnTo>
                  <a:lnTo>
                    <a:pt x="581255" y="2044700"/>
                  </a:lnTo>
                  <a:lnTo>
                    <a:pt x="566168" y="2044436"/>
                  </a:lnTo>
                  <a:lnTo>
                    <a:pt x="551080" y="2043642"/>
                  </a:lnTo>
                  <a:lnTo>
                    <a:pt x="536522" y="2042848"/>
                  </a:lnTo>
                  <a:lnTo>
                    <a:pt x="521700" y="2041790"/>
                  </a:lnTo>
                  <a:lnTo>
                    <a:pt x="507142" y="2039938"/>
                  </a:lnTo>
                  <a:lnTo>
                    <a:pt x="492584" y="2038086"/>
                  </a:lnTo>
                  <a:lnTo>
                    <a:pt x="478291" y="2035704"/>
                  </a:lnTo>
                  <a:lnTo>
                    <a:pt x="463998" y="2033059"/>
                  </a:lnTo>
                  <a:lnTo>
                    <a:pt x="449970" y="2030148"/>
                  </a:lnTo>
                  <a:lnTo>
                    <a:pt x="435941" y="2026709"/>
                  </a:lnTo>
                  <a:lnTo>
                    <a:pt x="421913" y="2023004"/>
                  </a:lnTo>
                  <a:lnTo>
                    <a:pt x="408414" y="2019036"/>
                  </a:lnTo>
                  <a:lnTo>
                    <a:pt x="394914" y="2014538"/>
                  </a:lnTo>
                  <a:lnTo>
                    <a:pt x="381151" y="2010040"/>
                  </a:lnTo>
                  <a:lnTo>
                    <a:pt x="368181" y="2005013"/>
                  </a:lnTo>
                  <a:lnTo>
                    <a:pt x="354947" y="1999986"/>
                  </a:lnTo>
                  <a:lnTo>
                    <a:pt x="341977" y="1994429"/>
                  </a:lnTo>
                  <a:lnTo>
                    <a:pt x="329007" y="1988609"/>
                  </a:lnTo>
                  <a:lnTo>
                    <a:pt x="316567" y="1982523"/>
                  </a:lnTo>
                  <a:lnTo>
                    <a:pt x="304127" y="1975909"/>
                  </a:lnTo>
                  <a:lnTo>
                    <a:pt x="291951" y="1969294"/>
                  </a:lnTo>
                  <a:lnTo>
                    <a:pt x="279775" y="1962679"/>
                  </a:lnTo>
                  <a:lnTo>
                    <a:pt x="267864" y="1955006"/>
                  </a:lnTo>
                  <a:lnTo>
                    <a:pt x="256218" y="1947598"/>
                  </a:lnTo>
                  <a:lnTo>
                    <a:pt x="244572" y="1939925"/>
                  </a:lnTo>
                  <a:lnTo>
                    <a:pt x="233190" y="1931988"/>
                  </a:lnTo>
                  <a:lnTo>
                    <a:pt x="222338" y="1923521"/>
                  </a:lnTo>
                  <a:lnTo>
                    <a:pt x="211486" y="1915054"/>
                  </a:lnTo>
                  <a:lnTo>
                    <a:pt x="200898" y="1906323"/>
                  </a:lnTo>
                  <a:lnTo>
                    <a:pt x="190311" y="1897063"/>
                  </a:lnTo>
                  <a:lnTo>
                    <a:pt x="180253" y="1887802"/>
                  </a:lnTo>
                  <a:lnTo>
                    <a:pt x="170195" y="1878277"/>
                  </a:lnTo>
                  <a:lnTo>
                    <a:pt x="160401" y="1868488"/>
                  </a:lnTo>
                  <a:lnTo>
                    <a:pt x="150872" y="1858698"/>
                  </a:lnTo>
                  <a:lnTo>
                    <a:pt x="141608" y="1848379"/>
                  </a:lnTo>
                  <a:lnTo>
                    <a:pt x="132609" y="1837796"/>
                  </a:lnTo>
                  <a:lnTo>
                    <a:pt x="124139" y="1827477"/>
                  </a:lnTo>
                  <a:lnTo>
                    <a:pt x="115404" y="1816365"/>
                  </a:lnTo>
                  <a:lnTo>
                    <a:pt x="107199" y="1805517"/>
                  </a:lnTo>
                  <a:lnTo>
                    <a:pt x="99258" y="1794404"/>
                  </a:lnTo>
                  <a:lnTo>
                    <a:pt x="91582" y="1782763"/>
                  </a:lnTo>
                  <a:lnTo>
                    <a:pt x="84171" y="1771386"/>
                  </a:lnTo>
                  <a:lnTo>
                    <a:pt x="77024" y="1759479"/>
                  </a:lnTo>
                  <a:lnTo>
                    <a:pt x="70143" y="1747573"/>
                  </a:lnTo>
                  <a:lnTo>
                    <a:pt x="63525" y="1735138"/>
                  </a:lnTo>
                  <a:lnTo>
                    <a:pt x="57438" y="1722967"/>
                  </a:lnTo>
                  <a:lnTo>
                    <a:pt x="51350" y="1710531"/>
                  </a:lnTo>
                  <a:lnTo>
                    <a:pt x="45791" y="1697831"/>
                  </a:lnTo>
                  <a:lnTo>
                    <a:pt x="40497" y="1684867"/>
                  </a:lnTo>
                  <a:lnTo>
                    <a:pt x="35204" y="1672167"/>
                  </a:lnTo>
                  <a:lnTo>
                    <a:pt x="30439" y="1659202"/>
                  </a:lnTo>
                  <a:lnTo>
                    <a:pt x="26204" y="1645709"/>
                  </a:lnTo>
                  <a:lnTo>
                    <a:pt x="21969" y="1632215"/>
                  </a:lnTo>
                  <a:lnTo>
                    <a:pt x="18264" y="1618721"/>
                  </a:lnTo>
                  <a:lnTo>
                    <a:pt x="14823" y="1605227"/>
                  </a:lnTo>
                  <a:lnTo>
                    <a:pt x="11911" y="1591204"/>
                  </a:lnTo>
                  <a:lnTo>
                    <a:pt x="9264" y="1577181"/>
                  </a:lnTo>
                  <a:lnTo>
                    <a:pt x="6882" y="1563423"/>
                  </a:lnTo>
                  <a:lnTo>
                    <a:pt x="4765" y="1549400"/>
                  </a:lnTo>
                  <a:lnTo>
                    <a:pt x="2912" y="1535113"/>
                  </a:lnTo>
                  <a:lnTo>
                    <a:pt x="1588" y="1520561"/>
                  </a:lnTo>
                  <a:lnTo>
                    <a:pt x="794" y="1506273"/>
                  </a:lnTo>
                  <a:lnTo>
                    <a:pt x="265" y="1491721"/>
                  </a:lnTo>
                  <a:lnTo>
                    <a:pt x="0" y="1476640"/>
                  </a:lnTo>
                  <a:lnTo>
                    <a:pt x="0" y="882650"/>
                  </a:lnTo>
                  <a:close/>
                  <a:moveTo>
                    <a:pt x="581233" y="0"/>
                  </a:moveTo>
                  <a:lnTo>
                    <a:pt x="591292" y="0"/>
                  </a:lnTo>
                  <a:lnTo>
                    <a:pt x="775280" y="0"/>
                  </a:lnTo>
                  <a:lnTo>
                    <a:pt x="785075" y="0"/>
                  </a:lnTo>
                  <a:lnTo>
                    <a:pt x="794870" y="529"/>
                  </a:lnTo>
                  <a:lnTo>
                    <a:pt x="804930" y="1323"/>
                  </a:lnTo>
                  <a:lnTo>
                    <a:pt x="814725" y="2117"/>
                  </a:lnTo>
                  <a:lnTo>
                    <a:pt x="824255" y="2911"/>
                  </a:lnTo>
                  <a:lnTo>
                    <a:pt x="833786" y="4499"/>
                  </a:lnTo>
                  <a:lnTo>
                    <a:pt x="843316" y="6087"/>
                  </a:lnTo>
                  <a:lnTo>
                    <a:pt x="852846" y="7675"/>
                  </a:lnTo>
                  <a:lnTo>
                    <a:pt x="861847" y="9528"/>
                  </a:lnTo>
                  <a:lnTo>
                    <a:pt x="871113" y="11910"/>
                  </a:lnTo>
                  <a:lnTo>
                    <a:pt x="880378" y="14292"/>
                  </a:lnTo>
                  <a:lnTo>
                    <a:pt x="889379" y="16939"/>
                  </a:lnTo>
                  <a:lnTo>
                    <a:pt x="898380" y="19586"/>
                  </a:lnTo>
                  <a:lnTo>
                    <a:pt x="907116" y="22762"/>
                  </a:lnTo>
                  <a:lnTo>
                    <a:pt x="916117" y="25938"/>
                  </a:lnTo>
                  <a:lnTo>
                    <a:pt x="924853" y="29643"/>
                  </a:lnTo>
                  <a:lnTo>
                    <a:pt x="933060" y="33084"/>
                  </a:lnTo>
                  <a:lnTo>
                    <a:pt x="941796" y="37054"/>
                  </a:lnTo>
                  <a:lnTo>
                    <a:pt x="950003" y="41024"/>
                  </a:lnTo>
                  <a:lnTo>
                    <a:pt x="958209" y="45259"/>
                  </a:lnTo>
                  <a:lnTo>
                    <a:pt x="966151" y="49759"/>
                  </a:lnTo>
                  <a:lnTo>
                    <a:pt x="974093" y="54258"/>
                  </a:lnTo>
                  <a:lnTo>
                    <a:pt x="982035" y="59022"/>
                  </a:lnTo>
                  <a:lnTo>
                    <a:pt x="989712" y="64051"/>
                  </a:lnTo>
                  <a:lnTo>
                    <a:pt x="997389" y="69080"/>
                  </a:lnTo>
                  <a:lnTo>
                    <a:pt x="1004802" y="74373"/>
                  </a:lnTo>
                  <a:lnTo>
                    <a:pt x="1011950" y="80196"/>
                  </a:lnTo>
                  <a:lnTo>
                    <a:pt x="1019362" y="85754"/>
                  </a:lnTo>
                  <a:lnTo>
                    <a:pt x="1026245" y="91312"/>
                  </a:lnTo>
                  <a:lnTo>
                    <a:pt x="1033128" y="97400"/>
                  </a:lnTo>
                  <a:lnTo>
                    <a:pt x="1040011" y="103752"/>
                  </a:lnTo>
                  <a:lnTo>
                    <a:pt x="1046629" y="109840"/>
                  </a:lnTo>
                  <a:lnTo>
                    <a:pt x="1052983" y="116192"/>
                  </a:lnTo>
                  <a:lnTo>
                    <a:pt x="1059336" y="122809"/>
                  </a:lnTo>
                  <a:lnTo>
                    <a:pt x="1065425" y="129426"/>
                  </a:lnTo>
                  <a:lnTo>
                    <a:pt x="1071249" y="136307"/>
                  </a:lnTo>
                  <a:lnTo>
                    <a:pt x="1077338" y="143453"/>
                  </a:lnTo>
                  <a:lnTo>
                    <a:pt x="1082633" y="150600"/>
                  </a:lnTo>
                  <a:lnTo>
                    <a:pt x="1088192" y="157746"/>
                  </a:lnTo>
                  <a:lnTo>
                    <a:pt x="1093222" y="165157"/>
                  </a:lnTo>
                  <a:lnTo>
                    <a:pt x="1098252" y="172568"/>
                  </a:lnTo>
                  <a:lnTo>
                    <a:pt x="1103546" y="180508"/>
                  </a:lnTo>
                  <a:lnTo>
                    <a:pt x="1108312" y="188183"/>
                  </a:lnTo>
                  <a:lnTo>
                    <a:pt x="1112547" y="196124"/>
                  </a:lnTo>
                  <a:lnTo>
                    <a:pt x="1116783" y="204328"/>
                  </a:lnTo>
                  <a:lnTo>
                    <a:pt x="1121019" y="212269"/>
                  </a:lnTo>
                  <a:lnTo>
                    <a:pt x="1125254" y="220474"/>
                  </a:lnTo>
                  <a:lnTo>
                    <a:pt x="1128696" y="228943"/>
                  </a:lnTo>
                  <a:lnTo>
                    <a:pt x="1132402" y="237148"/>
                  </a:lnTo>
                  <a:lnTo>
                    <a:pt x="1135579" y="245882"/>
                  </a:lnTo>
                  <a:lnTo>
                    <a:pt x="1138756" y="254617"/>
                  </a:lnTo>
                  <a:lnTo>
                    <a:pt x="1141403" y="263086"/>
                  </a:lnTo>
                  <a:lnTo>
                    <a:pt x="1144315" y="272085"/>
                  </a:lnTo>
                  <a:lnTo>
                    <a:pt x="1146962" y="281084"/>
                  </a:lnTo>
                  <a:lnTo>
                    <a:pt x="1149080" y="289818"/>
                  </a:lnTo>
                  <a:lnTo>
                    <a:pt x="1150933" y="299082"/>
                  </a:lnTo>
                  <a:lnTo>
                    <a:pt x="1152786" y="308346"/>
                  </a:lnTo>
                  <a:lnTo>
                    <a:pt x="1154375" y="317609"/>
                  </a:lnTo>
                  <a:lnTo>
                    <a:pt x="1155698" y="326873"/>
                  </a:lnTo>
                  <a:lnTo>
                    <a:pt x="1157022" y="336401"/>
                  </a:lnTo>
                  <a:lnTo>
                    <a:pt x="1157816" y="345929"/>
                  </a:lnTo>
                  <a:lnTo>
                    <a:pt x="1158610" y="355458"/>
                  </a:lnTo>
                  <a:lnTo>
                    <a:pt x="1158875" y="364986"/>
                  </a:lnTo>
                  <a:lnTo>
                    <a:pt x="1158875" y="374779"/>
                  </a:lnTo>
                  <a:lnTo>
                    <a:pt x="1158875" y="768350"/>
                  </a:lnTo>
                  <a:lnTo>
                    <a:pt x="941267" y="768350"/>
                  </a:lnTo>
                  <a:lnTo>
                    <a:pt x="941267" y="374779"/>
                  </a:lnTo>
                  <a:lnTo>
                    <a:pt x="941267" y="366309"/>
                  </a:lnTo>
                  <a:lnTo>
                    <a:pt x="940472" y="358104"/>
                  </a:lnTo>
                  <a:lnTo>
                    <a:pt x="939413" y="350164"/>
                  </a:lnTo>
                  <a:lnTo>
                    <a:pt x="937825" y="341959"/>
                  </a:lnTo>
                  <a:lnTo>
                    <a:pt x="935972" y="334284"/>
                  </a:lnTo>
                  <a:lnTo>
                    <a:pt x="933589" y="326608"/>
                  </a:lnTo>
                  <a:lnTo>
                    <a:pt x="931207" y="319197"/>
                  </a:lnTo>
                  <a:lnTo>
                    <a:pt x="928295" y="311786"/>
                  </a:lnTo>
                  <a:lnTo>
                    <a:pt x="924853" y="304640"/>
                  </a:lnTo>
                  <a:lnTo>
                    <a:pt x="921147" y="297494"/>
                  </a:lnTo>
                  <a:lnTo>
                    <a:pt x="917441" y="290612"/>
                  </a:lnTo>
                  <a:lnTo>
                    <a:pt x="912940" y="283995"/>
                  </a:lnTo>
                  <a:lnTo>
                    <a:pt x="908440" y="277643"/>
                  </a:lnTo>
                  <a:lnTo>
                    <a:pt x="903410" y="271556"/>
                  </a:lnTo>
                  <a:lnTo>
                    <a:pt x="898380" y="265733"/>
                  </a:lnTo>
                  <a:lnTo>
                    <a:pt x="892556" y="260175"/>
                  </a:lnTo>
                  <a:lnTo>
                    <a:pt x="886997" y="254881"/>
                  </a:lnTo>
                  <a:lnTo>
                    <a:pt x="880908" y="249852"/>
                  </a:lnTo>
                  <a:lnTo>
                    <a:pt x="874819" y="244824"/>
                  </a:lnTo>
                  <a:lnTo>
                    <a:pt x="868201" y="240324"/>
                  </a:lnTo>
                  <a:lnTo>
                    <a:pt x="861318" y="236089"/>
                  </a:lnTo>
                  <a:lnTo>
                    <a:pt x="854435" y="232119"/>
                  </a:lnTo>
                  <a:lnTo>
                    <a:pt x="847287" y="228679"/>
                  </a:lnTo>
                  <a:lnTo>
                    <a:pt x="839875" y="225238"/>
                  </a:lnTo>
                  <a:lnTo>
                    <a:pt x="832462" y="222326"/>
                  </a:lnTo>
                  <a:lnTo>
                    <a:pt x="824785" y="219680"/>
                  </a:lnTo>
                  <a:lnTo>
                    <a:pt x="816843" y="217562"/>
                  </a:lnTo>
                  <a:lnTo>
                    <a:pt x="808636" y="215709"/>
                  </a:lnTo>
                  <a:lnTo>
                    <a:pt x="800694" y="214386"/>
                  </a:lnTo>
                  <a:lnTo>
                    <a:pt x="792223" y="213327"/>
                  </a:lnTo>
                  <a:lnTo>
                    <a:pt x="784016" y="212533"/>
                  </a:lnTo>
                  <a:lnTo>
                    <a:pt x="775280" y="212533"/>
                  </a:lnTo>
                  <a:lnTo>
                    <a:pt x="591292" y="212533"/>
                  </a:lnTo>
                  <a:lnTo>
                    <a:pt x="582821" y="212533"/>
                  </a:lnTo>
                  <a:lnTo>
                    <a:pt x="574350" y="213327"/>
                  </a:lnTo>
                  <a:lnTo>
                    <a:pt x="566143" y="214386"/>
                  </a:lnTo>
                  <a:lnTo>
                    <a:pt x="557672" y="215709"/>
                  </a:lnTo>
                  <a:lnTo>
                    <a:pt x="549994" y="217562"/>
                  </a:lnTo>
                  <a:lnTo>
                    <a:pt x="542052" y="219680"/>
                  </a:lnTo>
                  <a:lnTo>
                    <a:pt x="534111" y="222326"/>
                  </a:lnTo>
                  <a:lnTo>
                    <a:pt x="526698" y="225238"/>
                  </a:lnTo>
                  <a:lnTo>
                    <a:pt x="519286" y="228679"/>
                  </a:lnTo>
                  <a:lnTo>
                    <a:pt x="512138" y="232119"/>
                  </a:lnTo>
                  <a:lnTo>
                    <a:pt x="505255" y="236089"/>
                  </a:lnTo>
                  <a:lnTo>
                    <a:pt x="498372" y="240324"/>
                  </a:lnTo>
                  <a:lnTo>
                    <a:pt x="492283" y="244824"/>
                  </a:lnTo>
                  <a:lnTo>
                    <a:pt x="485930" y="249852"/>
                  </a:lnTo>
                  <a:lnTo>
                    <a:pt x="479841" y="254881"/>
                  </a:lnTo>
                  <a:lnTo>
                    <a:pt x="474017" y="260175"/>
                  </a:lnTo>
                  <a:lnTo>
                    <a:pt x="468722" y="265733"/>
                  </a:lnTo>
                  <a:lnTo>
                    <a:pt x="463427" y="271556"/>
                  </a:lnTo>
                  <a:lnTo>
                    <a:pt x="458662" y="277643"/>
                  </a:lnTo>
                  <a:lnTo>
                    <a:pt x="453897" y="283995"/>
                  </a:lnTo>
                  <a:lnTo>
                    <a:pt x="449397" y="290612"/>
                  </a:lnTo>
                  <a:lnTo>
                    <a:pt x="445426" y="297494"/>
                  </a:lnTo>
                  <a:lnTo>
                    <a:pt x="441984" y="304640"/>
                  </a:lnTo>
                  <a:lnTo>
                    <a:pt x="438543" y="311786"/>
                  </a:lnTo>
                  <a:lnTo>
                    <a:pt x="435631" y="319197"/>
                  </a:lnTo>
                  <a:lnTo>
                    <a:pt x="432983" y="326608"/>
                  </a:lnTo>
                  <a:lnTo>
                    <a:pt x="430601" y="334284"/>
                  </a:lnTo>
                  <a:lnTo>
                    <a:pt x="428748" y="341959"/>
                  </a:lnTo>
                  <a:lnTo>
                    <a:pt x="427424" y="350164"/>
                  </a:lnTo>
                  <a:lnTo>
                    <a:pt x="426365" y="358104"/>
                  </a:lnTo>
                  <a:lnTo>
                    <a:pt x="425571" y="366309"/>
                  </a:lnTo>
                  <a:lnTo>
                    <a:pt x="425571" y="374779"/>
                  </a:lnTo>
                  <a:lnTo>
                    <a:pt x="425571" y="556081"/>
                  </a:lnTo>
                  <a:lnTo>
                    <a:pt x="207962" y="556081"/>
                  </a:lnTo>
                  <a:lnTo>
                    <a:pt x="207962" y="374779"/>
                  </a:lnTo>
                  <a:lnTo>
                    <a:pt x="207962" y="364986"/>
                  </a:lnTo>
                  <a:lnTo>
                    <a:pt x="208492" y="355458"/>
                  </a:lnTo>
                  <a:lnTo>
                    <a:pt x="209021" y="345929"/>
                  </a:lnTo>
                  <a:lnTo>
                    <a:pt x="210080" y="336401"/>
                  </a:lnTo>
                  <a:lnTo>
                    <a:pt x="210874" y="326873"/>
                  </a:lnTo>
                  <a:lnTo>
                    <a:pt x="212463" y="317609"/>
                  </a:lnTo>
                  <a:lnTo>
                    <a:pt x="213786" y="308346"/>
                  </a:lnTo>
                  <a:lnTo>
                    <a:pt x="215639" y="299082"/>
                  </a:lnTo>
                  <a:lnTo>
                    <a:pt x="217757" y="289818"/>
                  </a:lnTo>
                  <a:lnTo>
                    <a:pt x="220140" y="281084"/>
                  </a:lnTo>
                  <a:lnTo>
                    <a:pt x="222522" y="272085"/>
                  </a:lnTo>
                  <a:lnTo>
                    <a:pt x="225170" y="263086"/>
                  </a:lnTo>
                  <a:lnTo>
                    <a:pt x="228082" y="254617"/>
                  </a:lnTo>
                  <a:lnTo>
                    <a:pt x="230994" y="245882"/>
                  </a:lnTo>
                  <a:lnTo>
                    <a:pt x="234435" y="237148"/>
                  </a:lnTo>
                  <a:lnTo>
                    <a:pt x="237877" y="228943"/>
                  </a:lnTo>
                  <a:lnTo>
                    <a:pt x="241848" y="220474"/>
                  </a:lnTo>
                  <a:lnTo>
                    <a:pt x="245819" y="212269"/>
                  </a:lnTo>
                  <a:lnTo>
                    <a:pt x="249790" y="204328"/>
                  </a:lnTo>
                  <a:lnTo>
                    <a:pt x="254025" y="196124"/>
                  </a:lnTo>
                  <a:lnTo>
                    <a:pt x="258791" y="188183"/>
                  </a:lnTo>
                  <a:lnTo>
                    <a:pt x="263291" y="180508"/>
                  </a:lnTo>
                  <a:lnTo>
                    <a:pt x="268321" y="172568"/>
                  </a:lnTo>
                  <a:lnTo>
                    <a:pt x="273351" y="165157"/>
                  </a:lnTo>
                  <a:lnTo>
                    <a:pt x="278645" y="157746"/>
                  </a:lnTo>
                  <a:lnTo>
                    <a:pt x="284205" y="150600"/>
                  </a:lnTo>
                  <a:lnTo>
                    <a:pt x="289764" y="143453"/>
                  </a:lnTo>
                  <a:lnTo>
                    <a:pt x="295323" y="136307"/>
                  </a:lnTo>
                  <a:lnTo>
                    <a:pt x="301412" y="129426"/>
                  </a:lnTo>
                  <a:lnTo>
                    <a:pt x="307501" y="122809"/>
                  </a:lnTo>
                  <a:lnTo>
                    <a:pt x="313855" y="116192"/>
                  </a:lnTo>
                  <a:lnTo>
                    <a:pt x="320208" y="109840"/>
                  </a:lnTo>
                  <a:lnTo>
                    <a:pt x="326562" y="103752"/>
                  </a:lnTo>
                  <a:lnTo>
                    <a:pt x="333445" y="97400"/>
                  </a:lnTo>
                  <a:lnTo>
                    <a:pt x="340328" y="91312"/>
                  </a:lnTo>
                  <a:lnTo>
                    <a:pt x="347475" y="85754"/>
                  </a:lnTo>
                  <a:lnTo>
                    <a:pt x="354623" y="80196"/>
                  </a:lnTo>
                  <a:lnTo>
                    <a:pt x="361771" y="74373"/>
                  </a:lnTo>
                  <a:lnTo>
                    <a:pt x="369183" y="69080"/>
                  </a:lnTo>
                  <a:lnTo>
                    <a:pt x="377125" y="64051"/>
                  </a:lnTo>
                  <a:lnTo>
                    <a:pt x="384802" y="59022"/>
                  </a:lnTo>
                  <a:lnTo>
                    <a:pt x="392480" y="54258"/>
                  </a:lnTo>
                  <a:lnTo>
                    <a:pt x="400422" y="49759"/>
                  </a:lnTo>
                  <a:lnTo>
                    <a:pt x="408628" y="45259"/>
                  </a:lnTo>
                  <a:lnTo>
                    <a:pt x="416570" y="41024"/>
                  </a:lnTo>
                  <a:lnTo>
                    <a:pt x="425041" y="37054"/>
                  </a:lnTo>
                  <a:lnTo>
                    <a:pt x="433513" y="33084"/>
                  </a:lnTo>
                  <a:lnTo>
                    <a:pt x="441984" y="29643"/>
                  </a:lnTo>
                  <a:lnTo>
                    <a:pt x="450456" y="25938"/>
                  </a:lnTo>
                  <a:lnTo>
                    <a:pt x="459456" y="22762"/>
                  </a:lnTo>
                  <a:lnTo>
                    <a:pt x="468457" y="19586"/>
                  </a:lnTo>
                  <a:lnTo>
                    <a:pt x="477458" y="16939"/>
                  </a:lnTo>
                  <a:lnTo>
                    <a:pt x="486194" y="14292"/>
                  </a:lnTo>
                  <a:lnTo>
                    <a:pt x="495460" y="11910"/>
                  </a:lnTo>
                  <a:lnTo>
                    <a:pt x="504725" y="9528"/>
                  </a:lnTo>
                  <a:lnTo>
                    <a:pt x="513991" y="7675"/>
                  </a:lnTo>
                  <a:lnTo>
                    <a:pt x="523521" y="6087"/>
                  </a:lnTo>
                  <a:lnTo>
                    <a:pt x="533052" y="4499"/>
                  </a:lnTo>
                  <a:lnTo>
                    <a:pt x="542582" y="2911"/>
                  </a:lnTo>
                  <a:lnTo>
                    <a:pt x="552112" y="2117"/>
                  </a:lnTo>
                  <a:lnTo>
                    <a:pt x="561907" y="1323"/>
                  </a:lnTo>
                  <a:lnTo>
                    <a:pt x="571438" y="529"/>
                  </a:lnTo>
                  <a:lnTo>
                    <a:pt x="58123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9" name="灯泡"/>
            <p:cNvSpPr/>
            <p:nvPr/>
          </p:nvSpPr>
          <p:spPr bwMode="auto">
            <a:xfrm>
              <a:off x="4968858" y="2395488"/>
              <a:ext cx="396378" cy="396378"/>
            </a:xfrm>
            <a:custGeom>
              <a:avLst/>
              <a:gdLst>
                <a:gd name="T0" fmla="*/ 2147483646 w 3864"/>
                <a:gd name="T1" fmla="*/ 1817606605 h 6111"/>
                <a:gd name="T2" fmla="*/ 2147483646 w 3864"/>
                <a:gd name="T3" fmla="*/ 2147483646 h 6111"/>
                <a:gd name="T4" fmla="*/ 2147483646 w 3864"/>
                <a:gd name="T5" fmla="*/ 2147483646 h 6111"/>
                <a:gd name="T6" fmla="*/ 2147483646 w 3864"/>
                <a:gd name="T7" fmla="*/ 2147483646 h 6111"/>
                <a:gd name="T8" fmla="*/ 2147483646 w 3864"/>
                <a:gd name="T9" fmla="*/ 2147483646 h 6111"/>
                <a:gd name="T10" fmla="*/ 2147483646 w 3864"/>
                <a:gd name="T11" fmla="*/ 2147483646 h 6111"/>
                <a:gd name="T12" fmla="*/ 2147483646 w 3864"/>
                <a:gd name="T13" fmla="*/ 2147483646 h 6111"/>
                <a:gd name="T14" fmla="*/ 2147483646 w 3864"/>
                <a:gd name="T15" fmla="*/ 2147483646 h 6111"/>
                <a:gd name="T16" fmla="*/ 2147483646 w 3864"/>
                <a:gd name="T17" fmla="*/ 2147483646 h 6111"/>
                <a:gd name="T18" fmla="*/ 2147483646 w 3864"/>
                <a:gd name="T19" fmla="*/ 2147483646 h 6111"/>
                <a:gd name="T20" fmla="*/ 2147483646 w 3864"/>
                <a:gd name="T21" fmla="*/ 2147483646 h 6111"/>
                <a:gd name="T22" fmla="*/ 2147483646 w 3864"/>
                <a:gd name="T23" fmla="*/ 2147483646 h 6111"/>
                <a:gd name="T24" fmla="*/ 2147483646 w 3864"/>
                <a:gd name="T25" fmla="*/ 2147483646 h 6111"/>
                <a:gd name="T26" fmla="*/ 2147483646 w 3864"/>
                <a:gd name="T27" fmla="*/ 2147483646 h 6111"/>
                <a:gd name="T28" fmla="*/ 2147483646 w 3864"/>
                <a:gd name="T29" fmla="*/ 2147483646 h 6111"/>
                <a:gd name="T30" fmla="*/ 2147483646 w 3864"/>
                <a:gd name="T31" fmla="*/ 2147483646 h 6111"/>
                <a:gd name="T32" fmla="*/ 2147483646 w 3864"/>
                <a:gd name="T33" fmla="*/ 2147483646 h 6111"/>
                <a:gd name="T34" fmla="*/ 2147483646 w 3864"/>
                <a:gd name="T35" fmla="*/ 2147483646 h 6111"/>
                <a:gd name="T36" fmla="*/ 574134261 w 3864"/>
                <a:gd name="T37" fmla="*/ 2147483646 h 6111"/>
                <a:gd name="T38" fmla="*/ 906491754 w 3864"/>
                <a:gd name="T39" fmla="*/ 2147483646 h 6111"/>
                <a:gd name="T40" fmla="*/ 2147483646 w 3864"/>
                <a:gd name="T41" fmla="*/ 2147483646 h 6111"/>
                <a:gd name="T42" fmla="*/ 2147483646 w 3864"/>
                <a:gd name="T43" fmla="*/ 2147483646 h 6111"/>
                <a:gd name="T44" fmla="*/ 2147483646 w 3864"/>
                <a:gd name="T45" fmla="*/ 2147483646 h 6111"/>
                <a:gd name="T46" fmla="*/ 2147483646 w 3864"/>
                <a:gd name="T47" fmla="*/ 1817606605 h 6111"/>
                <a:gd name="T48" fmla="*/ 2147483646 w 3864"/>
                <a:gd name="T49" fmla="*/ 2147483646 h 6111"/>
                <a:gd name="T50" fmla="*/ 2147483646 w 3864"/>
                <a:gd name="T51" fmla="*/ 2147483646 h 6111"/>
                <a:gd name="T52" fmla="*/ 2147483646 w 3864"/>
                <a:gd name="T53" fmla="*/ 2147483646 h 6111"/>
                <a:gd name="T54" fmla="*/ 2147483646 w 3864"/>
                <a:gd name="T55" fmla="*/ 2147483646 h 6111"/>
                <a:gd name="T56" fmla="*/ 2147483646 w 3864"/>
                <a:gd name="T57" fmla="*/ 2147483646 h 6111"/>
                <a:gd name="T58" fmla="*/ 2147483646 w 3864"/>
                <a:gd name="T59" fmla="*/ 2147483646 h 6111"/>
                <a:gd name="T60" fmla="*/ 2147483646 w 3864"/>
                <a:gd name="T61" fmla="*/ 2147483646 h 6111"/>
                <a:gd name="T62" fmla="*/ 2147483646 w 3864"/>
                <a:gd name="T63" fmla="*/ 2147483646 h 6111"/>
                <a:gd name="T64" fmla="*/ 2147483646 w 3864"/>
                <a:gd name="T65" fmla="*/ 2147483646 h 6111"/>
                <a:gd name="T66" fmla="*/ 2147483646 w 3864"/>
                <a:gd name="T67" fmla="*/ 2147483646 h 6111"/>
                <a:gd name="T68" fmla="*/ 2147483646 w 3864"/>
                <a:gd name="T69" fmla="*/ 2147483646 h 6111"/>
                <a:gd name="T70" fmla="*/ 2147483646 w 3864"/>
                <a:gd name="T71" fmla="*/ 2147483646 h 6111"/>
                <a:gd name="T72" fmla="*/ 2147483646 w 3864"/>
                <a:gd name="T73" fmla="*/ 2147483646 h 6111"/>
                <a:gd name="T74" fmla="*/ 2147483646 w 3864"/>
                <a:gd name="T75" fmla="*/ 2147483646 h 6111"/>
                <a:gd name="T76" fmla="*/ 2147483646 w 3864"/>
                <a:gd name="T77" fmla="*/ 2147483646 h 6111"/>
                <a:gd name="T78" fmla="*/ 2147483646 w 3864"/>
                <a:gd name="T79" fmla="*/ 2147483646 h 6111"/>
                <a:gd name="T80" fmla="*/ 2147483646 w 3864"/>
                <a:gd name="T81" fmla="*/ 2147483646 h 6111"/>
                <a:gd name="T82" fmla="*/ 2147483646 w 3864"/>
                <a:gd name="T83" fmla="*/ 2147483646 h 6111"/>
                <a:gd name="T84" fmla="*/ 2147483646 w 3864"/>
                <a:gd name="T85" fmla="*/ 2147483646 h 6111"/>
                <a:gd name="T86" fmla="*/ 2147483646 w 3864"/>
                <a:gd name="T87" fmla="*/ 2147483646 h 6111"/>
                <a:gd name="T88" fmla="*/ 2147483646 w 3864"/>
                <a:gd name="T89" fmla="*/ 2147483646 h 6111"/>
                <a:gd name="T90" fmla="*/ 2147483646 w 3864"/>
                <a:gd name="T91" fmla="*/ 2147483646 h 6111"/>
                <a:gd name="T92" fmla="*/ 2147483646 w 3864"/>
                <a:gd name="T93" fmla="*/ 2147483646 h 6111"/>
                <a:gd name="T94" fmla="*/ 2147483646 w 3864"/>
                <a:gd name="T95" fmla="*/ 2147483646 h 6111"/>
                <a:gd name="T96" fmla="*/ 2147483646 w 3864"/>
                <a:gd name="T97" fmla="*/ 2147483646 h 6111"/>
                <a:gd name="T98" fmla="*/ 2147483646 w 3864"/>
                <a:gd name="T99" fmla="*/ 2147483646 h 6111"/>
                <a:gd name="T100" fmla="*/ 2147483646 w 3864"/>
                <a:gd name="T101" fmla="*/ 2147483646 h 6111"/>
                <a:gd name="T102" fmla="*/ 2147483646 w 3864"/>
                <a:gd name="T103" fmla="*/ 2147483646 h 6111"/>
                <a:gd name="T104" fmla="*/ 2147483646 w 3864"/>
                <a:gd name="T105" fmla="*/ 2147483646 h 6111"/>
                <a:gd name="T106" fmla="*/ 2147483646 w 3864"/>
                <a:gd name="T107" fmla="*/ 2147483646 h 6111"/>
                <a:gd name="T108" fmla="*/ 2147483646 w 3864"/>
                <a:gd name="T109" fmla="*/ 2147483646 h 6111"/>
                <a:gd name="T110" fmla="*/ 2147483646 w 3864"/>
                <a:gd name="T111" fmla="*/ 2147483646 h 6111"/>
                <a:gd name="T112" fmla="*/ 2147483646 w 3864"/>
                <a:gd name="T113" fmla="*/ 2147483646 h 6111"/>
                <a:gd name="T114" fmla="*/ 2147483646 w 3864"/>
                <a:gd name="T115" fmla="*/ 2147483646 h 6111"/>
                <a:gd name="T116" fmla="*/ 2147483646 w 3864"/>
                <a:gd name="T117" fmla="*/ 2147483646 h 6111"/>
                <a:gd name="T118" fmla="*/ 2147483646 w 3864"/>
                <a:gd name="T119" fmla="*/ 2147483646 h 611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864" h="6111">
                  <a:moveTo>
                    <a:pt x="1932" y="0"/>
                  </a:moveTo>
                  <a:lnTo>
                    <a:pt x="1932" y="0"/>
                  </a:lnTo>
                  <a:lnTo>
                    <a:pt x="1982" y="0"/>
                  </a:lnTo>
                  <a:lnTo>
                    <a:pt x="2031" y="2"/>
                  </a:lnTo>
                  <a:lnTo>
                    <a:pt x="2081" y="5"/>
                  </a:lnTo>
                  <a:lnTo>
                    <a:pt x="2129" y="9"/>
                  </a:lnTo>
                  <a:lnTo>
                    <a:pt x="2178" y="15"/>
                  </a:lnTo>
                  <a:lnTo>
                    <a:pt x="2226" y="22"/>
                  </a:lnTo>
                  <a:lnTo>
                    <a:pt x="2273" y="30"/>
                  </a:lnTo>
                  <a:lnTo>
                    <a:pt x="2321" y="39"/>
                  </a:lnTo>
                  <a:lnTo>
                    <a:pt x="2367" y="48"/>
                  </a:lnTo>
                  <a:lnTo>
                    <a:pt x="2415" y="60"/>
                  </a:lnTo>
                  <a:lnTo>
                    <a:pt x="2460" y="73"/>
                  </a:lnTo>
                  <a:lnTo>
                    <a:pt x="2507" y="87"/>
                  </a:lnTo>
                  <a:lnTo>
                    <a:pt x="2551" y="101"/>
                  </a:lnTo>
                  <a:lnTo>
                    <a:pt x="2596" y="117"/>
                  </a:lnTo>
                  <a:lnTo>
                    <a:pt x="2640" y="133"/>
                  </a:lnTo>
                  <a:lnTo>
                    <a:pt x="2683" y="152"/>
                  </a:lnTo>
                  <a:lnTo>
                    <a:pt x="2727" y="170"/>
                  </a:lnTo>
                  <a:lnTo>
                    <a:pt x="2769" y="190"/>
                  </a:lnTo>
                  <a:lnTo>
                    <a:pt x="2811" y="211"/>
                  </a:lnTo>
                  <a:lnTo>
                    <a:pt x="2853" y="233"/>
                  </a:lnTo>
                  <a:lnTo>
                    <a:pt x="2893" y="255"/>
                  </a:lnTo>
                  <a:lnTo>
                    <a:pt x="2934" y="279"/>
                  </a:lnTo>
                  <a:lnTo>
                    <a:pt x="2973" y="304"/>
                  </a:lnTo>
                  <a:lnTo>
                    <a:pt x="3012" y="329"/>
                  </a:lnTo>
                  <a:lnTo>
                    <a:pt x="3050" y="356"/>
                  </a:lnTo>
                  <a:lnTo>
                    <a:pt x="3087" y="383"/>
                  </a:lnTo>
                  <a:lnTo>
                    <a:pt x="3124" y="412"/>
                  </a:lnTo>
                  <a:lnTo>
                    <a:pt x="3160" y="441"/>
                  </a:lnTo>
                  <a:lnTo>
                    <a:pt x="3196" y="471"/>
                  </a:lnTo>
                  <a:lnTo>
                    <a:pt x="3231" y="501"/>
                  </a:lnTo>
                  <a:lnTo>
                    <a:pt x="3265" y="532"/>
                  </a:lnTo>
                  <a:lnTo>
                    <a:pt x="3297" y="565"/>
                  </a:lnTo>
                  <a:lnTo>
                    <a:pt x="3330" y="599"/>
                  </a:lnTo>
                  <a:lnTo>
                    <a:pt x="3362" y="632"/>
                  </a:lnTo>
                  <a:lnTo>
                    <a:pt x="3393" y="667"/>
                  </a:lnTo>
                  <a:lnTo>
                    <a:pt x="3423" y="702"/>
                  </a:lnTo>
                  <a:lnTo>
                    <a:pt x="3452" y="739"/>
                  </a:lnTo>
                  <a:lnTo>
                    <a:pt x="3480" y="775"/>
                  </a:lnTo>
                  <a:lnTo>
                    <a:pt x="3507" y="813"/>
                  </a:lnTo>
                  <a:lnTo>
                    <a:pt x="3534" y="852"/>
                  </a:lnTo>
                  <a:lnTo>
                    <a:pt x="3560" y="890"/>
                  </a:lnTo>
                  <a:lnTo>
                    <a:pt x="3584" y="930"/>
                  </a:lnTo>
                  <a:lnTo>
                    <a:pt x="3607" y="970"/>
                  </a:lnTo>
                  <a:lnTo>
                    <a:pt x="3631" y="1011"/>
                  </a:lnTo>
                  <a:lnTo>
                    <a:pt x="3653" y="1051"/>
                  </a:lnTo>
                  <a:lnTo>
                    <a:pt x="3674" y="1094"/>
                  </a:lnTo>
                  <a:lnTo>
                    <a:pt x="3693" y="1136"/>
                  </a:lnTo>
                  <a:lnTo>
                    <a:pt x="3712" y="1179"/>
                  </a:lnTo>
                  <a:lnTo>
                    <a:pt x="3729" y="1223"/>
                  </a:lnTo>
                  <a:lnTo>
                    <a:pt x="3747" y="1267"/>
                  </a:lnTo>
                  <a:lnTo>
                    <a:pt x="3762" y="1312"/>
                  </a:lnTo>
                  <a:lnTo>
                    <a:pt x="3777" y="1357"/>
                  </a:lnTo>
                  <a:lnTo>
                    <a:pt x="3791" y="1402"/>
                  </a:lnTo>
                  <a:lnTo>
                    <a:pt x="3802" y="1449"/>
                  </a:lnTo>
                  <a:lnTo>
                    <a:pt x="3814" y="1495"/>
                  </a:lnTo>
                  <a:lnTo>
                    <a:pt x="3824" y="1543"/>
                  </a:lnTo>
                  <a:lnTo>
                    <a:pt x="3834" y="1589"/>
                  </a:lnTo>
                  <a:lnTo>
                    <a:pt x="3842" y="1638"/>
                  </a:lnTo>
                  <a:lnTo>
                    <a:pt x="3848" y="1685"/>
                  </a:lnTo>
                  <a:lnTo>
                    <a:pt x="3853" y="1734"/>
                  </a:lnTo>
                  <a:lnTo>
                    <a:pt x="3858" y="1783"/>
                  </a:lnTo>
                  <a:lnTo>
                    <a:pt x="3862" y="1832"/>
                  </a:lnTo>
                  <a:lnTo>
                    <a:pt x="3863" y="1882"/>
                  </a:lnTo>
                  <a:lnTo>
                    <a:pt x="3864" y="1932"/>
                  </a:lnTo>
                  <a:lnTo>
                    <a:pt x="3863" y="1999"/>
                  </a:lnTo>
                  <a:lnTo>
                    <a:pt x="3859" y="2065"/>
                  </a:lnTo>
                  <a:lnTo>
                    <a:pt x="3853" y="2130"/>
                  </a:lnTo>
                  <a:lnTo>
                    <a:pt x="3845" y="2195"/>
                  </a:lnTo>
                  <a:lnTo>
                    <a:pt x="3836" y="2260"/>
                  </a:lnTo>
                  <a:lnTo>
                    <a:pt x="3823" y="2324"/>
                  </a:lnTo>
                  <a:lnTo>
                    <a:pt x="3809" y="2387"/>
                  </a:lnTo>
                  <a:lnTo>
                    <a:pt x="3793" y="2449"/>
                  </a:lnTo>
                  <a:lnTo>
                    <a:pt x="3776" y="2511"/>
                  </a:lnTo>
                  <a:lnTo>
                    <a:pt x="3755" y="2571"/>
                  </a:lnTo>
                  <a:lnTo>
                    <a:pt x="3733" y="2631"/>
                  </a:lnTo>
                  <a:lnTo>
                    <a:pt x="3709" y="2690"/>
                  </a:lnTo>
                  <a:lnTo>
                    <a:pt x="3683" y="2747"/>
                  </a:lnTo>
                  <a:lnTo>
                    <a:pt x="3656" y="2804"/>
                  </a:lnTo>
                  <a:lnTo>
                    <a:pt x="3626" y="2859"/>
                  </a:lnTo>
                  <a:lnTo>
                    <a:pt x="3596" y="2914"/>
                  </a:lnTo>
                  <a:lnTo>
                    <a:pt x="3566" y="2963"/>
                  </a:lnTo>
                  <a:lnTo>
                    <a:pt x="3534" y="3011"/>
                  </a:lnTo>
                  <a:lnTo>
                    <a:pt x="3502" y="3058"/>
                  </a:lnTo>
                  <a:lnTo>
                    <a:pt x="3467" y="3103"/>
                  </a:lnTo>
                  <a:lnTo>
                    <a:pt x="3432" y="3148"/>
                  </a:lnTo>
                  <a:lnTo>
                    <a:pt x="3395" y="3193"/>
                  </a:lnTo>
                  <a:lnTo>
                    <a:pt x="3358" y="3234"/>
                  </a:lnTo>
                  <a:lnTo>
                    <a:pt x="3318" y="3276"/>
                  </a:lnTo>
                  <a:lnTo>
                    <a:pt x="3278" y="3317"/>
                  </a:lnTo>
                  <a:lnTo>
                    <a:pt x="3237" y="3356"/>
                  </a:lnTo>
                  <a:lnTo>
                    <a:pt x="3194" y="3393"/>
                  </a:lnTo>
                  <a:lnTo>
                    <a:pt x="3150" y="3431"/>
                  </a:lnTo>
                  <a:lnTo>
                    <a:pt x="3106" y="3465"/>
                  </a:lnTo>
                  <a:lnTo>
                    <a:pt x="3059" y="3500"/>
                  </a:lnTo>
                  <a:lnTo>
                    <a:pt x="3013" y="3533"/>
                  </a:lnTo>
                  <a:lnTo>
                    <a:pt x="2965" y="3564"/>
                  </a:lnTo>
                  <a:lnTo>
                    <a:pt x="2965" y="3763"/>
                  </a:lnTo>
                  <a:lnTo>
                    <a:pt x="3040" y="3756"/>
                  </a:lnTo>
                  <a:lnTo>
                    <a:pt x="3184" y="3744"/>
                  </a:lnTo>
                  <a:lnTo>
                    <a:pt x="3240" y="3879"/>
                  </a:lnTo>
                  <a:lnTo>
                    <a:pt x="3257" y="3921"/>
                  </a:lnTo>
                  <a:lnTo>
                    <a:pt x="3272" y="3961"/>
                  </a:lnTo>
                  <a:lnTo>
                    <a:pt x="3283" y="4003"/>
                  </a:lnTo>
                  <a:lnTo>
                    <a:pt x="3293" y="4044"/>
                  </a:lnTo>
                  <a:lnTo>
                    <a:pt x="3301" y="4084"/>
                  </a:lnTo>
                  <a:lnTo>
                    <a:pt x="3305" y="4125"/>
                  </a:lnTo>
                  <a:lnTo>
                    <a:pt x="3309" y="4166"/>
                  </a:lnTo>
                  <a:lnTo>
                    <a:pt x="3310" y="4206"/>
                  </a:lnTo>
                  <a:lnTo>
                    <a:pt x="3309" y="4248"/>
                  </a:lnTo>
                  <a:lnTo>
                    <a:pt x="3305" y="4289"/>
                  </a:lnTo>
                  <a:lnTo>
                    <a:pt x="3300" y="4329"/>
                  </a:lnTo>
                  <a:lnTo>
                    <a:pt x="3292" y="4370"/>
                  </a:lnTo>
                  <a:lnTo>
                    <a:pt x="3282" y="4409"/>
                  </a:lnTo>
                  <a:lnTo>
                    <a:pt x="3269" y="4449"/>
                  </a:lnTo>
                  <a:lnTo>
                    <a:pt x="3256" y="4487"/>
                  </a:lnTo>
                  <a:lnTo>
                    <a:pt x="3239" y="4527"/>
                  </a:lnTo>
                  <a:lnTo>
                    <a:pt x="3224" y="4560"/>
                  </a:lnTo>
                  <a:lnTo>
                    <a:pt x="3240" y="4600"/>
                  </a:lnTo>
                  <a:lnTo>
                    <a:pt x="3257" y="4642"/>
                  </a:lnTo>
                  <a:lnTo>
                    <a:pt x="3272" y="4682"/>
                  </a:lnTo>
                  <a:lnTo>
                    <a:pt x="3283" y="4724"/>
                  </a:lnTo>
                  <a:lnTo>
                    <a:pt x="3293" y="4765"/>
                  </a:lnTo>
                  <a:lnTo>
                    <a:pt x="3301" y="4805"/>
                  </a:lnTo>
                  <a:lnTo>
                    <a:pt x="3305" y="4846"/>
                  </a:lnTo>
                  <a:lnTo>
                    <a:pt x="3309" y="4888"/>
                  </a:lnTo>
                  <a:lnTo>
                    <a:pt x="3310" y="4927"/>
                  </a:lnTo>
                  <a:lnTo>
                    <a:pt x="3309" y="4969"/>
                  </a:lnTo>
                  <a:lnTo>
                    <a:pt x="3305" y="5010"/>
                  </a:lnTo>
                  <a:lnTo>
                    <a:pt x="3300" y="5050"/>
                  </a:lnTo>
                  <a:lnTo>
                    <a:pt x="3292" y="5091"/>
                  </a:lnTo>
                  <a:lnTo>
                    <a:pt x="3282" y="5130"/>
                  </a:lnTo>
                  <a:lnTo>
                    <a:pt x="3269" y="5170"/>
                  </a:lnTo>
                  <a:lnTo>
                    <a:pt x="3256" y="5209"/>
                  </a:lnTo>
                  <a:lnTo>
                    <a:pt x="3239" y="5248"/>
                  </a:lnTo>
                  <a:lnTo>
                    <a:pt x="3191" y="5356"/>
                  </a:lnTo>
                  <a:lnTo>
                    <a:pt x="3073" y="5366"/>
                  </a:lnTo>
                  <a:lnTo>
                    <a:pt x="886" y="5559"/>
                  </a:lnTo>
                  <a:lnTo>
                    <a:pt x="735" y="5573"/>
                  </a:lnTo>
                  <a:lnTo>
                    <a:pt x="681" y="5430"/>
                  </a:lnTo>
                  <a:lnTo>
                    <a:pt x="668" y="5395"/>
                  </a:lnTo>
                  <a:lnTo>
                    <a:pt x="656" y="5359"/>
                  </a:lnTo>
                  <a:lnTo>
                    <a:pt x="646" y="5323"/>
                  </a:lnTo>
                  <a:lnTo>
                    <a:pt x="636" y="5286"/>
                  </a:lnTo>
                  <a:lnTo>
                    <a:pt x="628" y="5249"/>
                  </a:lnTo>
                  <a:lnTo>
                    <a:pt x="623" y="5210"/>
                  </a:lnTo>
                  <a:lnTo>
                    <a:pt x="618" y="5172"/>
                  </a:lnTo>
                  <a:lnTo>
                    <a:pt x="616" y="5133"/>
                  </a:lnTo>
                  <a:lnTo>
                    <a:pt x="614" y="5091"/>
                  </a:lnTo>
                  <a:lnTo>
                    <a:pt x="617" y="5049"/>
                  </a:lnTo>
                  <a:lnTo>
                    <a:pt x="621" y="5006"/>
                  </a:lnTo>
                  <a:lnTo>
                    <a:pt x="628" y="4963"/>
                  </a:lnTo>
                  <a:lnTo>
                    <a:pt x="633" y="4941"/>
                  </a:lnTo>
                  <a:lnTo>
                    <a:pt x="638" y="4919"/>
                  </a:lnTo>
                  <a:lnTo>
                    <a:pt x="645" y="4897"/>
                  </a:lnTo>
                  <a:lnTo>
                    <a:pt x="652" y="4875"/>
                  </a:lnTo>
                  <a:lnTo>
                    <a:pt x="659" y="4853"/>
                  </a:lnTo>
                  <a:lnTo>
                    <a:pt x="668" y="4831"/>
                  </a:lnTo>
                  <a:lnTo>
                    <a:pt x="677" y="4808"/>
                  </a:lnTo>
                  <a:lnTo>
                    <a:pt x="688" y="4786"/>
                  </a:lnTo>
                  <a:lnTo>
                    <a:pt x="700" y="4759"/>
                  </a:lnTo>
                  <a:lnTo>
                    <a:pt x="681" y="4709"/>
                  </a:lnTo>
                  <a:lnTo>
                    <a:pt x="668" y="4674"/>
                  </a:lnTo>
                  <a:lnTo>
                    <a:pt x="656" y="4638"/>
                  </a:lnTo>
                  <a:lnTo>
                    <a:pt x="646" y="4602"/>
                  </a:lnTo>
                  <a:lnTo>
                    <a:pt x="636" y="4565"/>
                  </a:lnTo>
                  <a:lnTo>
                    <a:pt x="628" y="4528"/>
                  </a:lnTo>
                  <a:lnTo>
                    <a:pt x="623" y="4489"/>
                  </a:lnTo>
                  <a:lnTo>
                    <a:pt x="618" y="4451"/>
                  </a:lnTo>
                  <a:lnTo>
                    <a:pt x="616" y="4412"/>
                  </a:lnTo>
                  <a:lnTo>
                    <a:pt x="614" y="4370"/>
                  </a:lnTo>
                  <a:lnTo>
                    <a:pt x="617" y="4327"/>
                  </a:lnTo>
                  <a:lnTo>
                    <a:pt x="621" y="4285"/>
                  </a:lnTo>
                  <a:lnTo>
                    <a:pt x="628" y="4242"/>
                  </a:lnTo>
                  <a:lnTo>
                    <a:pt x="633" y="4220"/>
                  </a:lnTo>
                  <a:lnTo>
                    <a:pt x="638" y="4198"/>
                  </a:lnTo>
                  <a:lnTo>
                    <a:pt x="645" y="4176"/>
                  </a:lnTo>
                  <a:lnTo>
                    <a:pt x="652" y="4154"/>
                  </a:lnTo>
                  <a:lnTo>
                    <a:pt x="659" y="4132"/>
                  </a:lnTo>
                  <a:lnTo>
                    <a:pt x="668" y="4110"/>
                  </a:lnTo>
                  <a:lnTo>
                    <a:pt x="677" y="4087"/>
                  </a:lnTo>
                  <a:lnTo>
                    <a:pt x="688" y="4064"/>
                  </a:lnTo>
                  <a:lnTo>
                    <a:pt x="736" y="3960"/>
                  </a:lnTo>
                  <a:lnTo>
                    <a:pt x="851" y="3950"/>
                  </a:lnTo>
                  <a:lnTo>
                    <a:pt x="934" y="3943"/>
                  </a:lnTo>
                  <a:lnTo>
                    <a:pt x="934" y="3586"/>
                  </a:lnTo>
                  <a:lnTo>
                    <a:pt x="885" y="3555"/>
                  </a:lnTo>
                  <a:lnTo>
                    <a:pt x="836" y="3522"/>
                  </a:lnTo>
                  <a:lnTo>
                    <a:pt x="789" y="3489"/>
                  </a:lnTo>
                  <a:lnTo>
                    <a:pt x="742" y="3454"/>
                  </a:lnTo>
                  <a:lnTo>
                    <a:pt x="697" y="3417"/>
                  </a:lnTo>
                  <a:lnTo>
                    <a:pt x="653" y="3378"/>
                  </a:lnTo>
                  <a:lnTo>
                    <a:pt x="610" y="3340"/>
                  </a:lnTo>
                  <a:lnTo>
                    <a:pt x="568" y="3299"/>
                  </a:lnTo>
                  <a:lnTo>
                    <a:pt x="527" y="3258"/>
                  </a:lnTo>
                  <a:lnTo>
                    <a:pt x="488" y="3215"/>
                  </a:lnTo>
                  <a:lnTo>
                    <a:pt x="450" y="3170"/>
                  </a:lnTo>
                  <a:lnTo>
                    <a:pt x="414" y="3125"/>
                  </a:lnTo>
                  <a:lnTo>
                    <a:pt x="378" y="3079"/>
                  </a:lnTo>
                  <a:lnTo>
                    <a:pt x="344" y="3031"/>
                  </a:lnTo>
                  <a:lnTo>
                    <a:pt x="311" y="2982"/>
                  </a:lnTo>
                  <a:lnTo>
                    <a:pt x="280" y="2934"/>
                  </a:lnTo>
                  <a:lnTo>
                    <a:pt x="248" y="2878"/>
                  </a:lnTo>
                  <a:lnTo>
                    <a:pt x="217" y="2821"/>
                  </a:lnTo>
                  <a:lnTo>
                    <a:pt x="188" y="2763"/>
                  </a:lnTo>
                  <a:lnTo>
                    <a:pt x="162" y="2705"/>
                  </a:lnTo>
                  <a:lnTo>
                    <a:pt x="136" y="2644"/>
                  </a:lnTo>
                  <a:lnTo>
                    <a:pt x="113" y="2584"/>
                  </a:lnTo>
                  <a:lnTo>
                    <a:pt x="92" y="2523"/>
                  </a:lnTo>
                  <a:lnTo>
                    <a:pt x="73" y="2460"/>
                  </a:lnTo>
                  <a:lnTo>
                    <a:pt x="56" y="2396"/>
                  </a:lnTo>
                  <a:lnTo>
                    <a:pt x="42" y="2332"/>
                  </a:lnTo>
                  <a:lnTo>
                    <a:pt x="29" y="2267"/>
                  </a:lnTo>
                  <a:lnTo>
                    <a:pt x="19" y="2201"/>
                  </a:lnTo>
                  <a:lnTo>
                    <a:pt x="11" y="2135"/>
                  </a:lnTo>
                  <a:lnTo>
                    <a:pt x="5" y="2067"/>
                  </a:lnTo>
                  <a:lnTo>
                    <a:pt x="1" y="2000"/>
                  </a:lnTo>
                  <a:lnTo>
                    <a:pt x="0" y="1932"/>
                  </a:lnTo>
                  <a:lnTo>
                    <a:pt x="0" y="1882"/>
                  </a:lnTo>
                  <a:lnTo>
                    <a:pt x="3" y="1832"/>
                  </a:lnTo>
                  <a:lnTo>
                    <a:pt x="5" y="1783"/>
                  </a:lnTo>
                  <a:lnTo>
                    <a:pt x="10" y="1734"/>
                  </a:lnTo>
                  <a:lnTo>
                    <a:pt x="15" y="1685"/>
                  </a:lnTo>
                  <a:lnTo>
                    <a:pt x="22" y="1638"/>
                  </a:lnTo>
                  <a:lnTo>
                    <a:pt x="30" y="1589"/>
                  </a:lnTo>
                  <a:lnTo>
                    <a:pt x="39" y="1543"/>
                  </a:lnTo>
                  <a:lnTo>
                    <a:pt x="49" y="1495"/>
                  </a:lnTo>
                  <a:lnTo>
                    <a:pt x="61" y="1449"/>
                  </a:lnTo>
                  <a:lnTo>
                    <a:pt x="73" y="1402"/>
                  </a:lnTo>
                  <a:lnTo>
                    <a:pt x="86" y="1357"/>
                  </a:lnTo>
                  <a:lnTo>
                    <a:pt x="101" y="1312"/>
                  </a:lnTo>
                  <a:lnTo>
                    <a:pt x="118" y="1267"/>
                  </a:lnTo>
                  <a:lnTo>
                    <a:pt x="134" y="1223"/>
                  </a:lnTo>
                  <a:lnTo>
                    <a:pt x="151" y="1179"/>
                  </a:lnTo>
                  <a:lnTo>
                    <a:pt x="171" y="1136"/>
                  </a:lnTo>
                  <a:lnTo>
                    <a:pt x="191" y="1094"/>
                  </a:lnTo>
                  <a:lnTo>
                    <a:pt x="212" y="1051"/>
                  </a:lnTo>
                  <a:lnTo>
                    <a:pt x="232" y="1011"/>
                  </a:lnTo>
                  <a:lnTo>
                    <a:pt x="256" y="970"/>
                  </a:lnTo>
                  <a:lnTo>
                    <a:pt x="279" y="930"/>
                  </a:lnTo>
                  <a:lnTo>
                    <a:pt x="304" y="890"/>
                  </a:lnTo>
                  <a:lnTo>
                    <a:pt x="330" y="852"/>
                  </a:lnTo>
                  <a:lnTo>
                    <a:pt x="357" y="813"/>
                  </a:lnTo>
                  <a:lnTo>
                    <a:pt x="383" y="775"/>
                  </a:lnTo>
                  <a:lnTo>
                    <a:pt x="411" y="739"/>
                  </a:lnTo>
                  <a:lnTo>
                    <a:pt x="441" y="702"/>
                  </a:lnTo>
                  <a:lnTo>
                    <a:pt x="470" y="667"/>
                  </a:lnTo>
                  <a:lnTo>
                    <a:pt x="502" y="632"/>
                  </a:lnTo>
                  <a:lnTo>
                    <a:pt x="533" y="599"/>
                  </a:lnTo>
                  <a:lnTo>
                    <a:pt x="566" y="565"/>
                  </a:lnTo>
                  <a:lnTo>
                    <a:pt x="599" y="532"/>
                  </a:lnTo>
                  <a:lnTo>
                    <a:pt x="633" y="501"/>
                  </a:lnTo>
                  <a:lnTo>
                    <a:pt x="668" y="471"/>
                  </a:lnTo>
                  <a:lnTo>
                    <a:pt x="703" y="441"/>
                  </a:lnTo>
                  <a:lnTo>
                    <a:pt x="739" y="412"/>
                  </a:lnTo>
                  <a:lnTo>
                    <a:pt x="776" y="383"/>
                  </a:lnTo>
                  <a:lnTo>
                    <a:pt x="813" y="356"/>
                  </a:lnTo>
                  <a:lnTo>
                    <a:pt x="851" y="329"/>
                  </a:lnTo>
                  <a:lnTo>
                    <a:pt x="891" y="304"/>
                  </a:lnTo>
                  <a:lnTo>
                    <a:pt x="930" y="279"/>
                  </a:lnTo>
                  <a:lnTo>
                    <a:pt x="970" y="255"/>
                  </a:lnTo>
                  <a:lnTo>
                    <a:pt x="1010" y="233"/>
                  </a:lnTo>
                  <a:lnTo>
                    <a:pt x="1052" y="211"/>
                  </a:lnTo>
                  <a:lnTo>
                    <a:pt x="1094" y="190"/>
                  </a:lnTo>
                  <a:lnTo>
                    <a:pt x="1137" y="170"/>
                  </a:lnTo>
                  <a:lnTo>
                    <a:pt x="1180" y="152"/>
                  </a:lnTo>
                  <a:lnTo>
                    <a:pt x="1224" y="133"/>
                  </a:lnTo>
                  <a:lnTo>
                    <a:pt x="1268" y="117"/>
                  </a:lnTo>
                  <a:lnTo>
                    <a:pt x="1312" y="101"/>
                  </a:lnTo>
                  <a:lnTo>
                    <a:pt x="1357" y="87"/>
                  </a:lnTo>
                  <a:lnTo>
                    <a:pt x="1403" y="73"/>
                  </a:lnTo>
                  <a:lnTo>
                    <a:pt x="1449" y="60"/>
                  </a:lnTo>
                  <a:lnTo>
                    <a:pt x="1496" y="48"/>
                  </a:lnTo>
                  <a:lnTo>
                    <a:pt x="1542" y="39"/>
                  </a:lnTo>
                  <a:lnTo>
                    <a:pt x="1590" y="30"/>
                  </a:lnTo>
                  <a:lnTo>
                    <a:pt x="1637" y="22"/>
                  </a:lnTo>
                  <a:lnTo>
                    <a:pt x="1686" y="15"/>
                  </a:lnTo>
                  <a:lnTo>
                    <a:pt x="1735" y="9"/>
                  </a:lnTo>
                  <a:lnTo>
                    <a:pt x="1783" y="5"/>
                  </a:lnTo>
                  <a:lnTo>
                    <a:pt x="1832" y="2"/>
                  </a:lnTo>
                  <a:lnTo>
                    <a:pt x="1882" y="0"/>
                  </a:lnTo>
                  <a:lnTo>
                    <a:pt x="1932" y="0"/>
                  </a:lnTo>
                  <a:close/>
                  <a:moveTo>
                    <a:pt x="1507" y="2300"/>
                  </a:moveTo>
                  <a:lnTo>
                    <a:pt x="1507" y="2300"/>
                  </a:lnTo>
                  <a:lnTo>
                    <a:pt x="1533" y="2310"/>
                  </a:lnTo>
                  <a:lnTo>
                    <a:pt x="1557" y="2318"/>
                  </a:lnTo>
                  <a:lnTo>
                    <a:pt x="1569" y="2321"/>
                  </a:lnTo>
                  <a:lnTo>
                    <a:pt x="1580" y="2323"/>
                  </a:lnTo>
                  <a:lnTo>
                    <a:pt x="1592" y="2324"/>
                  </a:lnTo>
                  <a:lnTo>
                    <a:pt x="1604" y="2324"/>
                  </a:lnTo>
                  <a:lnTo>
                    <a:pt x="1619" y="2324"/>
                  </a:lnTo>
                  <a:lnTo>
                    <a:pt x="1633" y="2322"/>
                  </a:lnTo>
                  <a:lnTo>
                    <a:pt x="1648" y="2318"/>
                  </a:lnTo>
                  <a:lnTo>
                    <a:pt x="1663" y="2314"/>
                  </a:lnTo>
                  <a:lnTo>
                    <a:pt x="1677" y="2308"/>
                  </a:lnTo>
                  <a:lnTo>
                    <a:pt x="1691" y="2300"/>
                  </a:lnTo>
                  <a:lnTo>
                    <a:pt x="1705" y="2289"/>
                  </a:lnTo>
                  <a:lnTo>
                    <a:pt x="1718" y="2279"/>
                  </a:lnTo>
                  <a:lnTo>
                    <a:pt x="1750" y="2251"/>
                  </a:lnTo>
                  <a:lnTo>
                    <a:pt x="1782" y="2276"/>
                  </a:lnTo>
                  <a:lnTo>
                    <a:pt x="1801" y="2290"/>
                  </a:lnTo>
                  <a:lnTo>
                    <a:pt x="1819" y="2303"/>
                  </a:lnTo>
                  <a:lnTo>
                    <a:pt x="1838" y="2314"/>
                  </a:lnTo>
                  <a:lnTo>
                    <a:pt x="1855" y="2323"/>
                  </a:lnTo>
                  <a:lnTo>
                    <a:pt x="1873" y="2330"/>
                  </a:lnTo>
                  <a:lnTo>
                    <a:pt x="1890" y="2336"/>
                  </a:lnTo>
                  <a:lnTo>
                    <a:pt x="1908" y="2339"/>
                  </a:lnTo>
                  <a:lnTo>
                    <a:pt x="1924" y="2340"/>
                  </a:lnTo>
                  <a:lnTo>
                    <a:pt x="1939" y="2340"/>
                  </a:lnTo>
                  <a:lnTo>
                    <a:pt x="1954" y="2338"/>
                  </a:lnTo>
                  <a:lnTo>
                    <a:pt x="1969" y="2333"/>
                  </a:lnTo>
                  <a:lnTo>
                    <a:pt x="1984" y="2328"/>
                  </a:lnTo>
                  <a:lnTo>
                    <a:pt x="1999" y="2319"/>
                  </a:lnTo>
                  <a:lnTo>
                    <a:pt x="2013" y="2309"/>
                  </a:lnTo>
                  <a:lnTo>
                    <a:pt x="2028" y="2296"/>
                  </a:lnTo>
                  <a:lnTo>
                    <a:pt x="2044" y="2282"/>
                  </a:lnTo>
                  <a:lnTo>
                    <a:pt x="2077" y="2246"/>
                  </a:lnTo>
                  <a:lnTo>
                    <a:pt x="2113" y="2279"/>
                  </a:lnTo>
                  <a:lnTo>
                    <a:pt x="2134" y="2295"/>
                  </a:lnTo>
                  <a:lnTo>
                    <a:pt x="2154" y="2308"/>
                  </a:lnTo>
                  <a:lnTo>
                    <a:pt x="2175" y="2319"/>
                  </a:lnTo>
                  <a:lnTo>
                    <a:pt x="2194" y="2326"/>
                  </a:lnTo>
                  <a:lnTo>
                    <a:pt x="2215" y="2332"/>
                  </a:lnTo>
                  <a:lnTo>
                    <a:pt x="2235" y="2336"/>
                  </a:lnTo>
                  <a:lnTo>
                    <a:pt x="2255" y="2337"/>
                  </a:lnTo>
                  <a:lnTo>
                    <a:pt x="2275" y="2336"/>
                  </a:lnTo>
                  <a:lnTo>
                    <a:pt x="2291" y="2333"/>
                  </a:lnTo>
                  <a:lnTo>
                    <a:pt x="2308" y="2330"/>
                  </a:lnTo>
                  <a:lnTo>
                    <a:pt x="2324" y="2325"/>
                  </a:lnTo>
                  <a:lnTo>
                    <a:pt x="2342" y="2319"/>
                  </a:lnTo>
                  <a:lnTo>
                    <a:pt x="2359" y="2314"/>
                  </a:lnTo>
                  <a:lnTo>
                    <a:pt x="2377" y="2307"/>
                  </a:lnTo>
                  <a:lnTo>
                    <a:pt x="2412" y="2290"/>
                  </a:lnTo>
                  <a:lnTo>
                    <a:pt x="2484" y="2175"/>
                  </a:lnTo>
                  <a:lnTo>
                    <a:pt x="2653" y="2281"/>
                  </a:lnTo>
                  <a:lnTo>
                    <a:pt x="2239" y="2948"/>
                  </a:lnTo>
                  <a:lnTo>
                    <a:pt x="2239" y="3826"/>
                  </a:lnTo>
                  <a:lnTo>
                    <a:pt x="2564" y="3799"/>
                  </a:lnTo>
                  <a:lnTo>
                    <a:pt x="2564" y="3450"/>
                  </a:lnTo>
                  <a:lnTo>
                    <a:pt x="2564" y="3332"/>
                  </a:lnTo>
                  <a:lnTo>
                    <a:pt x="2668" y="3274"/>
                  </a:lnTo>
                  <a:lnTo>
                    <a:pt x="2712" y="3248"/>
                  </a:lnTo>
                  <a:lnTo>
                    <a:pt x="2756" y="3222"/>
                  </a:lnTo>
                  <a:lnTo>
                    <a:pt x="2799" y="3194"/>
                  </a:lnTo>
                  <a:lnTo>
                    <a:pt x="2841" y="3163"/>
                  </a:lnTo>
                  <a:lnTo>
                    <a:pt x="2882" y="3132"/>
                  </a:lnTo>
                  <a:lnTo>
                    <a:pt x="2921" y="3100"/>
                  </a:lnTo>
                  <a:lnTo>
                    <a:pt x="2960" y="3066"/>
                  </a:lnTo>
                  <a:lnTo>
                    <a:pt x="2997" y="3031"/>
                  </a:lnTo>
                  <a:lnTo>
                    <a:pt x="3033" y="2995"/>
                  </a:lnTo>
                  <a:lnTo>
                    <a:pt x="3067" y="2958"/>
                  </a:lnTo>
                  <a:lnTo>
                    <a:pt x="3101" y="2918"/>
                  </a:lnTo>
                  <a:lnTo>
                    <a:pt x="3134" y="2879"/>
                  </a:lnTo>
                  <a:lnTo>
                    <a:pt x="3165" y="2838"/>
                  </a:lnTo>
                  <a:lnTo>
                    <a:pt x="3195" y="2797"/>
                  </a:lnTo>
                  <a:lnTo>
                    <a:pt x="3223" y="2754"/>
                  </a:lnTo>
                  <a:lnTo>
                    <a:pt x="3250" y="2711"/>
                  </a:lnTo>
                  <a:lnTo>
                    <a:pt x="3275" y="2667"/>
                  </a:lnTo>
                  <a:lnTo>
                    <a:pt x="3299" y="2624"/>
                  </a:lnTo>
                  <a:lnTo>
                    <a:pt x="3319" y="2578"/>
                  </a:lnTo>
                  <a:lnTo>
                    <a:pt x="3340" y="2533"/>
                  </a:lnTo>
                  <a:lnTo>
                    <a:pt x="3359" y="2487"/>
                  </a:lnTo>
                  <a:lnTo>
                    <a:pt x="3376" y="2439"/>
                  </a:lnTo>
                  <a:lnTo>
                    <a:pt x="3393" y="2391"/>
                  </a:lnTo>
                  <a:lnTo>
                    <a:pt x="3406" y="2343"/>
                  </a:lnTo>
                  <a:lnTo>
                    <a:pt x="3419" y="2293"/>
                  </a:lnTo>
                  <a:lnTo>
                    <a:pt x="3431" y="2243"/>
                  </a:lnTo>
                  <a:lnTo>
                    <a:pt x="3440" y="2193"/>
                  </a:lnTo>
                  <a:lnTo>
                    <a:pt x="3448" y="2142"/>
                  </a:lnTo>
                  <a:lnTo>
                    <a:pt x="3454" y="2089"/>
                  </a:lnTo>
                  <a:lnTo>
                    <a:pt x="3459" y="2037"/>
                  </a:lnTo>
                  <a:lnTo>
                    <a:pt x="3461" y="1985"/>
                  </a:lnTo>
                  <a:lnTo>
                    <a:pt x="3462" y="1932"/>
                  </a:lnTo>
                  <a:lnTo>
                    <a:pt x="3462" y="1892"/>
                  </a:lnTo>
                  <a:lnTo>
                    <a:pt x="3460" y="1853"/>
                  </a:lnTo>
                  <a:lnTo>
                    <a:pt x="3458" y="1814"/>
                  </a:lnTo>
                  <a:lnTo>
                    <a:pt x="3454" y="1775"/>
                  </a:lnTo>
                  <a:lnTo>
                    <a:pt x="3449" y="1737"/>
                  </a:lnTo>
                  <a:lnTo>
                    <a:pt x="3445" y="1698"/>
                  </a:lnTo>
                  <a:lnTo>
                    <a:pt x="3438" y="1661"/>
                  </a:lnTo>
                  <a:lnTo>
                    <a:pt x="3431" y="1623"/>
                  </a:lnTo>
                  <a:lnTo>
                    <a:pt x="3423" y="1586"/>
                  </a:lnTo>
                  <a:lnTo>
                    <a:pt x="3415" y="1548"/>
                  </a:lnTo>
                  <a:lnTo>
                    <a:pt x="3404" y="1512"/>
                  </a:lnTo>
                  <a:lnTo>
                    <a:pt x="3394" y="1476"/>
                  </a:lnTo>
                  <a:lnTo>
                    <a:pt x="3382" y="1440"/>
                  </a:lnTo>
                  <a:lnTo>
                    <a:pt x="3369" y="1406"/>
                  </a:lnTo>
                  <a:lnTo>
                    <a:pt x="3357" y="1371"/>
                  </a:lnTo>
                  <a:lnTo>
                    <a:pt x="3341" y="1336"/>
                  </a:lnTo>
                  <a:lnTo>
                    <a:pt x="3328" y="1301"/>
                  </a:lnTo>
                  <a:lnTo>
                    <a:pt x="3311" y="1267"/>
                  </a:lnTo>
                  <a:lnTo>
                    <a:pt x="3295" y="1235"/>
                  </a:lnTo>
                  <a:lnTo>
                    <a:pt x="3278" y="1202"/>
                  </a:lnTo>
                  <a:lnTo>
                    <a:pt x="3259" y="1170"/>
                  </a:lnTo>
                  <a:lnTo>
                    <a:pt x="3240" y="1137"/>
                  </a:lnTo>
                  <a:lnTo>
                    <a:pt x="3221" y="1106"/>
                  </a:lnTo>
                  <a:lnTo>
                    <a:pt x="3201" y="1076"/>
                  </a:lnTo>
                  <a:lnTo>
                    <a:pt x="3180" y="1046"/>
                  </a:lnTo>
                  <a:lnTo>
                    <a:pt x="3158" y="1015"/>
                  </a:lnTo>
                  <a:lnTo>
                    <a:pt x="3136" y="986"/>
                  </a:lnTo>
                  <a:lnTo>
                    <a:pt x="3113" y="957"/>
                  </a:lnTo>
                  <a:lnTo>
                    <a:pt x="3090" y="930"/>
                  </a:lnTo>
                  <a:lnTo>
                    <a:pt x="3065" y="902"/>
                  </a:lnTo>
                  <a:lnTo>
                    <a:pt x="3040" y="875"/>
                  </a:lnTo>
                  <a:lnTo>
                    <a:pt x="3014" y="849"/>
                  </a:lnTo>
                  <a:lnTo>
                    <a:pt x="2987" y="824"/>
                  </a:lnTo>
                  <a:lnTo>
                    <a:pt x="2961" y="798"/>
                  </a:lnTo>
                  <a:lnTo>
                    <a:pt x="2934" y="774"/>
                  </a:lnTo>
                  <a:lnTo>
                    <a:pt x="2905" y="751"/>
                  </a:lnTo>
                  <a:lnTo>
                    <a:pt x="2877" y="728"/>
                  </a:lnTo>
                  <a:lnTo>
                    <a:pt x="2848" y="704"/>
                  </a:lnTo>
                  <a:lnTo>
                    <a:pt x="2818" y="683"/>
                  </a:lnTo>
                  <a:lnTo>
                    <a:pt x="2788" y="663"/>
                  </a:lnTo>
                  <a:lnTo>
                    <a:pt x="2756" y="642"/>
                  </a:lnTo>
                  <a:lnTo>
                    <a:pt x="2725" y="622"/>
                  </a:lnTo>
                  <a:lnTo>
                    <a:pt x="2694" y="603"/>
                  </a:lnTo>
                  <a:lnTo>
                    <a:pt x="2661" y="586"/>
                  </a:lnTo>
                  <a:lnTo>
                    <a:pt x="2629" y="568"/>
                  </a:lnTo>
                  <a:lnTo>
                    <a:pt x="2595" y="552"/>
                  </a:lnTo>
                  <a:lnTo>
                    <a:pt x="2561" y="536"/>
                  </a:lnTo>
                  <a:lnTo>
                    <a:pt x="2528" y="521"/>
                  </a:lnTo>
                  <a:lnTo>
                    <a:pt x="2493" y="507"/>
                  </a:lnTo>
                  <a:lnTo>
                    <a:pt x="2458" y="494"/>
                  </a:lnTo>
                  <a:lnTo>
                    <a:pt x="2423" y="481"/>
                  </a:lnTo>
                  <a:lnTo>
                    <a:pt x="2387" y="470"/>
                  </a:lnTo>
                  <a:lnTo>
                    <a:pt x="2351" y="459"/>
                  </a:lnTo>
                  <a:lnTo>
                    <a:pt x="2314" y="449"/>
                  </a:lnTo>
                  <a:lnTo>
                    <a:pt x="2277" y="440"/>
                  </a:lnTo>
                  <a:lnTo>
                    <a:pt x="2240" y="431"/>
                  </a:lnTo>
                  <a:lnTo>
                    <a:pt x="2203" y="424"/>
                  </a:lnTo>
                  <a:lnTo>
                    <a:pt x="2164" y="419"/>
                  </a:lnTo>
                  <a:lnTo>
                    <a:pt x="2127" y="413"/>
                  </a:lnTo>
                  <a:lnTo>
                    <a:pt x="2088" y="408"/>
                  </a:lnTo>
                  <a:lnTo>
                    <a:pt x="2049" y="405"/>
                  </a:lnTo>
                  <a:lnTo>
                    <a:pt x="2011" y="402"/>
                  </a:lnTo>
                  <a:lnTo>
                    <a:pt x="1972" y="401"/>
                  </a:lnTo>
                  <a:lnTo>
                    <a:pt x="1932" y="401"/>
                  </a:lnTo>
                  <a:lnTo>
                    <a:pt x="1893" y="401"/>
                  </a:lnTo>
                  <a:lnTo>
                    <a:pt x="1853" y="402"/>
                  </a:lnTo>
                  <a:lnTo>
                    <a:pt x="1814" y="405"/>
                  </a:lnTo>
                  <a:lnTo>
                    <a:pt x="1775" y="408"/>
                  </a:lnTo>
                  <a:lnTo>
                    <a:pt x="1737" y="413"/>
                  </a:lnTo>
                  <a:lnTo>
                    <a:pt x="1699" y="419"/>
                  </a:lnTo>
                  <a:lnTo>
                    <a:pt x="1660" y="424"/>
                  </a:lnTo>
                  <a:lnTo>
                    <a:pt x="1623" y="431"/>
                  </a:lnTo>
                  <a:lnTo>
                    <a:pt x="1586" y="440"/>
                  </a:lnTo>
                  <a:lnTo>
                    <a:pt x="1549" y="449"/>
                  </a:lnTo>
                  <a:lnTo>
                    <a:pt x="1513" y="459"/>
                  </a:lnTo>
                  <a:lnTo>
                    <a:pt x="1477" y="470"/>
                  </a:lnTo>
                  <a:lnTo>
                    <a:pt x="1441" y="481"/>
                  </a:lnTo>
                  <a:lnTo>
                    <a:pt x="1405" y="494"/>
                  </a:lnTo>
                  <a:lnTo>
                    <a:pt x="1370" y="507"/>
                  </a:lnTo>
                  <a:lnTo>
                    <a:pt x="1335" y="521"/>
                  </a:lnTo>
                  <a:lnTo>
                    <a:pt x="1302" y="536"/>
                  </a:lnTo>
                  <a:lnTo>
                    <a:pt x="1268" y="552"/>
                  </a:lnTo>
                  <a:lnTo>
                    <a:pt x="1234" y="568"/>
                  </a:lnTo>
                  <a:lnTo>
                    <a:pt x="1202" y="586"/>
                  </a:lnTo>
                  <a:lnTo>
                    <a:pt x="1169" y="603"/>
                  </a:lnTo>
                  <a:lnTo>
                    <a:pt x="1138" y="622"/>
                  </a:lnTo>
                  <a:lnTo>
                    <a:pt x="1107" y="642"/>
                  </a:lnTo>
                  <a:lnTo>
                    <a:pt x="1076" y="663"/>
                  </a:lnTo>
                  <a:lnTo>
                    <a:pt x="1045" y="683"/>
                  </a:lnTo>
                  <a:lnTo>
                    <a:pt x="1016" y="704"/>
                  </a:lnTo>
                  <a:lnTo>
                    <a:pt x="987" y="728"/>
                  </a:lnTo>
                  <a:lnTo>
                    <a:pt x="958" y="751"/>
                  </a:lnTo>
                  <a:lnTo>
                    <a:pt x="930" y="774"/>
                  </a:lnTo>
                  <a:lnTo>
                    <a:pt x="902" y="798"/>
                  </a:lnTo>
                  <a:lnTo>
                    <a:pt x="876" y="824"/>
                  </a:lnTo>
                  <a:lnTo>
                    <a:pt x="849" y="849"/>
                  </a:lnTo>
                  <a:lnTo>
                    <a:pt x="823" y="875"/>
                  </a:lnTo>
                  <a:lnTo>
                    <a:pt x="799" y="902"/>
                  </a:lnTo>
                  <a:lnTo>
                    <a:pt x="775" y="930"/>
                  </a:lnTo>
                  <a:lnTo>
                    <a:pt x="750" y="957"/>
                  </a:lnTo>
                  <a:lnTo>
                    <a:pt x="728" y="986"/>
                  </a:lnTo>
                  <a:lnTo>
                    <a:pt x="705" y="1015"/>
                  </a:lnTo>
                  <a:lnTo>
                    <a:pt x="684" y="1046"/>
                  </a:lnTo>
                  <a:lnTo>
                    <a:pt x="662" y="1076"/>
                  </a:lnTo>
                  <a:lnTo>
                    <a:pt x="642" y="1106"/>
                  </a:lnTo>
                  <a:lnTo>
                    <a:pt x="623" y="1137"/>
                  </a:lnTo>
                  <a:lnTo>
                    <a:pt x="604" y="1170"/>
                  </a:lnTo>
                  <a:lnTo>
                    <a:pt x="585" y="1202"/>
                  </a:lnTo>
                  <a:lnTo>
                    <a:pt x="569" y="1235"/>
                  </a:lnTo>
                  <a:lnTo>
                    <a:pt x="552" y="1267"/>
                  </a:lnTo>
                  <a:lnTo>
                    <a:pt x="537" y="1301"/>
                  </a:lnTo>
                  <a:lnTo>
                    <a:pt x="522" y="1336"/>
                  </a:lnTo>
                  <a:lnTo>
                    <a:pt x="508" y="1371"/>
                  </a:lnTo>
                  <a:lnTo>
                    <a:pt x="494" y="1406"/>
                  </a:lnTo>
                  <a:lnTo>
                    <a:pt x="482" y="1440"/>
                  </a:lnTo>
                  <a:lnTo>
                    <a:pt x="470" y="1476"/>
                  </a:lnTo>
                  <a:lnTo>
                    <a:pt x="459" y="1512"/>
                  </a:lnTo>
                  <a:lnTo>
                    <a:pt x="450" y="1548"/>
                  </a:lnTo>
                  <a:lnTo>
                    <a:pt x="440" y="1586"/>
                  </a:lnTo>
                  <a:lnTo>
                    <a:pt x="432" y="1623"/>
                  </a:lnTo>
                  <a:lnTo>
                    <a:pt x="425" y="1661"/>
                  </a:lnTo>
                  <a:lnTo>
                    <a:pt x="418" y="1698"/>
                  </a:lnTo>
                  <a:lnTo>
                    <a:pt x="414" y="1737"/>
                  </a:lnTo>
                  <a:lnTo>
                    <a:pt x="409" y="1775"/>
                  </a:lnTo>
                  <a:lnTo>
                    <a:pt x="405" y="1814"/>
                  </a:lnTo>
                  <a:lnTo>
                    <a:pt x="403" y="1853"/>
                  </a:lnTo>
                  <a:lnTo>
                    <a:pt x="402" y="1892"/>
                  </a:lnTo>
                  <a:lnTo>
                    <a:pt x="401" y="1932"/>
                  </a:lnTo>
                  <a:lnTo>
                    <a:pt x="402" y="1986"/>
                  </a:lnTo>
                  <a:lnTo>
                    <a:pt x="405" y="2040"/>
                  </a:lnTo>
                  <a:lnTo>
                    <a:pt x="410" y="2093"/>
                  </a:lnTo>
                  <a:lnTo>
                    <a:pt x="416" y="2146"/>
                  </a:lnTo>
                  <a:lnTo>
                    <a:pt x="424" y="2199"/>
                  </a:lnTo>
                  <a:lnTo>
                    <a:pt x="434" y="2251"/>
                  </a:lnTo>
                  <a:lnTo>
                    <a:pt x="446" y="2301"/>
                  </a:lnTo>
                  <a:lnTo>
                    <a:pt x="459" y="2352"/>
                  </a:lnTo>
                  <a:lnTo>
                    <a:pt x="474" y="2402"/>
                  </a:lnTo>
                  <a:lnTo>
                    <a:pt x="490" y="2451"/>
                  </a:lnTo>
                  <a:lnTo>
                    <a:pt x="509" y="2498"/>
                  </a:lnTo>
                  <a:lnTo>
                    <a:pt x="529" y="2546"/>
                  </a:lnTo>
                  <a:lnTo>
                    <a:pt x="549" y="2592"/>
                  </a:lnTo>
                  <a:lnTo>
                    <a:pt x="573" y="2638"/>
                  </a:lnTo>
                  <a:lnTo>
                    <a:pt x="597" y="2682"/>
                  </a:lnTo>
                  <a:lnTo>
                    <a:pt x="623" y="2726"/>
                  </a:lnTo>
                  <a:lnTo>
                    <a:pt x="650" y="2770"/>
                  </a:lnTo>
                  <a:lnTo>
                    <a:pt x="679" y="2814"/>
                  </a:lnTo>
                  <a:lnTo>
                    <a:pt x="711" y="2856"/>
                  </a:lnTo>
                  <a:lnTo>
                    <a:pt x="743" y="2896"/>
                  </a:lnTo>
                  <a:lnTo>
                    <a:pt x="777" y="2937"/>
                  </a:lnTo>
                  <a:lnTo>
                    <a:pt x="812" y="2975"/>
                  </a:lnTo>
                  <a:lnTo>
                    <a:pt x="848" y="3014"/>
                  </a:lnTo>
                  <a:lnTo>
                    <a:pt x="885" y="3050"/>
                  </a:lnTo>
                  <a:lnTo>
                    <a:pt x="924" y="3085"/>
                  </a:lnTo>
                  <a:lnTo>
                    <a:pt x="964" y="3118"/>
                  </a:lnTo>
                  <a:lnTo>
                    <a:pt x="1004" y="3151"/>
                  </a:lnTo>
                  <a:lnTo>
                    <a:pt x="1047" y="3182"/>
                  </a:lnTo>
                  <a:lnTo>
                    <a:pt x="1090" y="3211"/>
                  </a:lnTo>
                  <a:lnTo>
                    <a:pt x="1135" y="3239"/>
                  </a:lnTo>
                  <a:lnTo>
                    <a:pt x="1180" y="3266"/>
                  </a:lnTo>
                  <a:lnTo>
                    <a:pt x="1226" y="3291"/>
                  </a:lnTo>
                  <a:lnTo>
                    <a:pt x="1335" y="3348"/>
                  </a:lnTo>
                  <a:lnTo>
                    <a:pt x="1335" y="3469"/>
                  </a:lnTo>
                  <a:lnTo>
                    <a:pt x="1335" y="3838"/>
                  </a:lnTo>
                  <a:lnTo>
                    <a:pt x="1674" y="3838"/>
                  </a:lnTo>
                  <a:lnTo>
                    <a:pt x="1674" y="2948"/>
                  </a:lnTo>
                  <a:lnTo>
                    <a:pt x="1260" y="2281"/>
                  </a:lnTo>
                  <a:lnTo>
                    <a:pt x="1431" y="2175"/>
                  </a:lnTo>
                  <a:lnTo>
                    <a:pt x="1507" y="2300"/>
                  </a:lnTo>
                  <a:close/>
                  <a:moveTo>
                    <a:pt x="2326" y="2429"/>
                  </a:moveTo>
                  <a:lnTo>
                    <a:pt x="2326" y="2429"/>
                  </a:lnTo>
                  <a:lnTo>
                    <a:pt x="2305" y="2432"/>
                  </a:lnTo>
                  <a:lnTo>
                    <a:pt x="2284" y="2435"/>
                  </a:lnTo>
                  <a:lnTo>
                    <a:pt x="2258" y="2437"/>
                  </a:lnTo>
                  <a:lnTo>
                    <a:pt x="2234" y="2437"/>
                  </a:lnTo>
                  <a:lnTo>
                    <a:pt x="2208" y="2433"/>
                  </a:lnTo>
                  <a:lnTo>
                    <a:pt x="2184" y="2429"/>
                  </a:lnTo>
                  <a:lnTo>
                    <a:pt x="2158" y="2420"/>
                  </a:lnTo>
                  <a:lnTo>
                    <a:pt x="2134" y="2411"/>
                  </a:lnTo>
                  <a:lnTo>
                    <a:pt x="2109" y="2397"/>
                  </a:lnTo>
                  <a:lnTo>
                    <a:pt x="2083" y="2382"/>
                  </a:lnTo>
                  <a:lnTo>
                    <a:pt x="2063" y="2396"/>
                  </a:lnTo>
                  <a:lnTo>
                    <a:pt x="2045" y="2409"/>
                  </a:lnTo>
                  <a:lnTo>
                    <a:pt x="2024" y="2419"/>
                  </a:lnTo>
                  <a:lnTo>
                    <a:pt x="2004" y="2427"/>
                  </a:lnTo>
                  <a:lnTo>
                    <a:pt x="1983" y="2434"/>
                  </a:lnTo>
                  <a:lnTo>
                    <a:pt x="1962" y="2438"/>
                  </a:lnTo>
                  <a:lnTo>
                    <a:pt x="1941" y="2440"/>
                  </a:lnTo>
                  <a:lnTo>
                    <a:pt x="1920" y="2440"/>
                  </a:lnTo>
                  <a:lnTo>
                    <a:pt x="1900" y="2439"/>
                  </a:lnTo>
                  <a:lnTo>
                    <a:pt x="1879" y="2435"/>
                  </a:lnTo>
                  <a:lnTo>
                    <a:pt x="1858" y="2430"/>
                  </a:lnTo>
                  <a:lnTo>
                    <a:pt x="1837" y="2423"/>
                  </a:lnTo>
                  <a:lnTo>
                    <a:pt x="1816" y="2415"/>
                  </a:lnTo>
                  <a:lnTo>
                    <a:pt x="1794" y="2404"/>
                  </a:lnTo>
                  <a:lnTo>
                    <a:pt x="1773" y="2393"/>
                  </a:lnTo>
                  <a:lnTo>
                    <a:pt x="1752" y="2379"/>
                  </a:lnTo>
                  <a:lnTo>
                    <a:pt x="1735" y="2390"/>
                  </a:lnTo>
                  <a:lnTo>
                    <a:pt x="1716" y="2399"/>
                  </a:lnTo>
                  <a:lnTo>
                    <a:pt x="1699" y="2408"/>
                  </a:lnTo>
                  <a:lnTo>
                    <a:pt x="1679" y="2413"/>
                  </a:lnTo>
                  <a:lnTo>
                    <a:pt x="1660" y="2418"/>
                  </a:lnTo>
                  <a:lnTo>
                    <a:pt x="1642" y="2422"/>
                  </a:lnTo>
                  <a:lnTo>
                    <a:pt x="1622" y="2424"/>
                  </a:lnTo>
                  <a:lnTo>
                    <a:pt x="1602" y="2424"/>
                  </a:lnTo>
                  <a:lnTo>
                    <a:pt x="1585" y="2424"/>
                  </a:lnTo>
                  <a:lnTo>
                    <a:pt x="1860" y="2866"/>
                  </a:lnTo>
                  <a:lnTo>
                    <a:pt x="1875" y="2891"/>
                  </a:lnTo>
                  <a:lnTo>
                    <a:pt x="1875" y="2918"/>
                  </a:lnTo>
                  <a:lnTo>
                    <a:pt x="1875" y="3838"/>
                  </a:lnTo>
                  <a:lnTo>
                    <a:pt x="2038" y="3838"/>
                  </a:lnTo>
                  <a:lnTo>
                    <a:pt x="2038" y="2918"/>
                  </a:lnTo>
                  <a:lnTo>
                    <a:pt x="2038" y="2891"/>
                  </a:lnTo>
                  <a:lnTo>
                    <a:pt x="2053" y="2866"/>
                  </a:lnTo>
                  <a:lnTo>
                    <a:pt x="2326" y="2429"/>
                  </a:lnTo>
                  <a:close/>
                  <a:moveTo>
                    <a:pt x="2506" y="5533"/>
                  </a:moveTo>
                  <a:lnTo>
                    <a:pt x="1402" y="5631"/>
                  </a:lnTo>
                  <a:lnTo>
                    <a:pt x="1405" y="5656"/>
                  </a:lnTo>
                  <a:lnTo>
                    <a:pt x="1410" y="5681"/>
                  </a:lnTo>
                  <a:lnTo>
                    <a:pt x="1417" y="5705"/>
                  </a:lnTo>
                  <a:lnTo>
                    <a:pt x="1424" y="5729"/>
                  </a:lnTo>
                  <a:lnTo>
                    <a:pt x="1432" y="5753"/>
                  </a:lnTo>
                  <a:lnTo>
                    <a:pt x="1441" y="5776"/>
                  </a:lnTo>
                  <a:lnTo>
                    <a:pt x="1451" y="5798"/>
                  </a:lnTo>
                  <a:lnTo>
                    <a:pt x="1463" y="5820"/>
                  </a:lnTo>
                  <a:lnTo>
                    <a:pt x="1475" y="5842"/>
                  </a:lnTo>
                  <a:lnTo>
                    <a:pt x="1489" y="5862"/>
                  </a:lnTo>
                  <a:lnTo>
                    <a:pt x="1503" y="5883"/>
                  </a:lnTo>
                  <a:lnTo>
                    <a:pt x="1516" y="5902"/>
                  </a:lnTo>
                  <a:lnTo>
                    <a:pt x="1533" y="5921"/>
                  </a:lnTo>
                  <a:lnTo>
                    <a:pt x="1549" y="5938"/>
                  </a:lnTo>
                  <a:lnTo>
                    <a:pt x="1566" y="5956"/>
                  </a:lnTo>
                  <a:lnTo>
                    <a:pt x="1584" y="5973"/>
                  </a:lnTo>
                  <a:lnTo>
                    <a:pt x="1602" y="5988"/>
                  </a:lnTo>
                  <a:lnTo>
                    <a:pt x="1622" y="6003"/>
                  </a:lnTo>
                  <a:lnTo>
                    <a:pt x="1642" y="6017"/>
                  </a:lnTo>
                  <a:lnTo>
                    <a:pt x="1663" y="6031"/>
                  </a:lnTo>
                  <a:lnTo>
                    <a:pt x="1685" y="6043"/>
                  </a:lnTo>
                  <a:lnTo>
                    <a:pt x="1706" y="6055"/>
                  </a:lnTo>
                  <a:lnTo>
                    <a:pt x="1729" y="6065"/>
                  </a:lnTo>
                  <a:lnTo>
                    <a:pt x="1752" y="6074"/>
                  </a:lnTo>
                  <a:lnTo>
                    <a:pt x="1775" y="6082"/>
                  </a:lnTo>
                  <a:lnTo>
                    <a:pt x="1799" y="6091"/>
                  </a:lnTo>
                  <a:lnTo>
                    <a:pt x="1823" y="6096"/>
                  </a:lnTo>
                  <a:lnTo>
                    <a:pt x="1849" y="6102"/>
                  </a:lnTo>
                  <a:lnTo>
                    <a:pt x="1873" y="6106"/>
                  </a:lnTo>
                  <a:lnTo>
                    <a:pt x="1900" y="6109"/>
                  </a:lnTo>
                  <a:lnTo>
                    <a:pt x="1925" y="6110"/>
                  </a:lnTo>
                  <a:lnTo>
                    <a:pt x="1951" y="6111"/>
                  </a:lnTo>
                  <a:lnTo>
                    <a:pt x="1980" y="6110"/>
                  </a:lnTo>
                  <a:lnTo>
                    <a:pt x="2008" y="6109"/>
                  </a:lnTo>
                  <a:lnTo>
                    <a:pt x="2035" y="6106"/>
                  </a:lnTo>
                  <a:lnTo>
                    <a:pt x="2063" y="6100"/>
                  </a:lnTo>
                  <a:lnTo>
                    <a:pt x="2090" y="6094"/>
                  </a:lnTo>
                  <a:lnTo>
                    <a:pt x="2117" y="6087"/>
                  </a:lnTo>
                  <a:lnTo>
                    <a:pt x="2142" y="6078"/>
                  </a:lnTo>
                  <a:lnTo>
                    <a:pt x="2168" y="6067"/>
                  </a:lnTo>
                  <a:lnTo>
                    <a:pt x="2192" y="6057"/>
                  </a:lnTo>
                  <a:lnTo>
                    <a:pt x="2215" y="6044"/>
                  </a:lnTo>
                  <a:lnTo>
                    <a:pt x="2239" y="6031"/>
                  </a:lnTo>
                  <a:lnTo>
                    <a:pt x="2262" y="6016"/>
                  </a:lnTo>
                  <a:lnTo>
                    <a:pt x="2284" y="6001"/>
                  </a:lnTo>
                  <a:lnTo>
                    <a:pt x="2305" y="5985"/>
                  </a:lnTo>
                  <a:lnTo>
                    <a:pt x="2324" y="5968"/>
                  </a:lnTo>
                  <a:lnTo>
                    <a:pt x="2344" y="5949"/>
                  </a:lnTo>
                  <a:lnTo>
                    <a:pt x="2362" y="5929"/>
                  </a:lnTo>
                  <a:lnTo>
                    <a:pt x="2379" y="5909"/>
                  </a:lnTo>
                  <a:lnTo>
                    <a:pt x="2396" y="5889"/>
                  </a:lnTo>
                  <a:lnTo>
                    <a:pt x="2412" y="5866"/>
                  </a:lnTo>
                  <a:lnTo>
                    <a:pt x="2425" y="5844"/>
                  </a:lnTo>
                  <a:lnTo>
                    <a:pt x="2439" y="5821"/>
                  </a:lnTo>
                  <a:lnTo>
                    <a:pt x="2451" y="5797"/>
                  </a:lnTo>
                  <a:lnTo>
                    <a:pt x="2463" y="5772"/>
                  </a:lnTo>
                  <a:lnTo>
                    <a:pt x="2473" y="5747"/>
                  </a:lnTo>
                  <a:lnTo>
                    <a:pt x="2481" y="5721"/>
                  </a:lnTo>
                  <a:lnTo>
                    <a:pt x="2489" y="5695"/>
                  </a:lnTo>
                  <a:lnTo>
                    <a:pt x="2495" y="5668"/>
                  </a:lnTo>
                  <a:lnTo>
                    <a:pt x="2500" y="5641"/>
                  </a:lnTo>
                  <a:lnTo>
                    <a:pt x="2503" y="5613"/>
                  </a:lnTo>
                  <a:lnTo>
                    <a:pt x="2506" y="5584"/>
                  </a:lnTo>
                  <a:lnTo>
                    <a:pt x="2507" y="5556"/>
                  </a:lnTo>
                  <a:lnTo>
                    <a:pt x="2506" y="5533"/>
                  </a:lnTo>
                  <a:close/>
                  <a:moveTo>
                    <a:pt x="2908" y="4892"/>
                  </a:moveTo>
                  <a:lnTo>
                    <a:pt x="1018" y="5060"/>
                  </a:lnTo>
                  <a:lnTo>
                    <a:pt x="1015" y="5089"/>
                  </a:lnTo>
                  <a:lnTo>
                    <a:pt x="1015" y="5118"/>
                  </a:lnTo>
                  <a:lnTo>
                    <a:pt x="1017" y="5144"/>
                  </a:lnTo>
                  <a:lnTo>
                    <a:pt x="2906" y="4978"/>
                  </a:lnTo>
                  <a:lnTo>
                    <a:pt x="2908" y="4953"/>
                  </a:lnTo>
                  <a:lnTo>
                    <a:pt x="2910" y="4927"/>
                  </a:lnTo>
                  <a:lnTo>
                    <a:pt x="2910" y="4910"/>
                  </a:lnTo>
                  <a:lnTo>
                    <a:pt x="2908" y="4892"/>
                  </a:lnTo>
                  <a:close/>
                  <a:moveTo>
                    <a:pt x="2908" y="4171"/>
                  </a:moveTo>
                  <a:lnTo>
                    <a:pt x="1018" y="4337"/>
                  </a:lnTo>
                  <a:lnTo>
                    <a:pt x="1015" y="4368"/>
                  </a:lnTo>
                  <a:lnTo>
                    <a:pt x="1015" y="4397"/>
                  </a:lnTo>
                  <a:lnTo>
                    <a:pt x="1017" y="4423"/>
                  </a:lnTo>
                  <a:lnTo>
                    <a:pt x="2906" y="4257"/>
                  </a:lnTo>
                  <a:lnTo>
                    <a:pt x="2908" y="4232"/>
                  </a:lnTo>
                  <a:lnTo>
                    <a:pt x="2910" y="4206"/>
                  </a:lnTo>
                  <a:lnTo>
                    <a:pt x="2910" y="4189"/>
                  </a:lnTo>
                  <a:lnTo>
                    <a:pt x="2908" y="41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0" name="导航"/>
            <p:cNvSpPr/>
            <p:nvPr/>
          </p:nvSpPr>
          <p:spPr bwMode="auto">
            <a:xfrm>
              <a:off x="5547979" y="2968325"/>
              <a:ext cx="382764" cy="382764"/>
            </a:xfrm>
            <a:custGeom>
              <a:avLst/>
              <a:gdLst>
                <a:gd name="T0" fmla="*/ 1344308 w 2725"/>
                <a:gd name="T1" fmla="*/ 1185498 h 2723"/>
                <a:gd name="T2" fmla="*/ 876607 w 2725"/>
                <a:gd name="T3" fmla="*/ 462166 h 2723"/>
                <a:gd name="T4" fmla="*/ 1800117 w 2725"/>
                <a:gd name="T5" fmla="*/ 462166 h 2723"/>
                <a:gd name="T6" fmla="*/ 1338362 w 2725"/>
                <a:gd name="T7" fmla="*/ 97194 h 2723"/>
                <a:gd name="T8" fmla="*/ 1338362 w 2725"/>
                <a:gd name="T9" fmla="*/ 755730 h 2723"/>
                <a:gd name="T10" fmla="*/ 1338362 w 2725"/>
                <a:gd name="T11" fmla="*/ 97194 h 2723"/>
                <a:gd name="T12" fmla="*/ 1467178 w 2725"/>
                <a:gd name="T13" fmla="*/ 556715 h 2723"/>
                <a:gd name="T14" fmla="*/ 1362804 w 2725"/>
                <a:gd name="T15" fmla="*/ 587790 h 2723"/>
                <a:gd name="T16" fmla="*/ 1344308 w 2725"/>
                <a:gd name="T17" fmla="*/ 470761 h 2723"/>
                <a:gd name="T18" fmla="*/ 1283533 w 2725"/>
                <a:gd name="T19" fmla="*/ 495225 h 2723"/>
                <a:gd name="T20" fmla="*/ 1210868 w 2725"/>
                <a:gd name="T21" fmla="*/ 587790 h 2723"/>
                <a:gd name="T22" fmla="*/ 1180480 w 2725"/>
                <a:gd name="T23" fmla="*/ 401337 h 2723"/>
                <a:gd name="T24" fmla="*/ 1324490 w 2725"/>
                <a:gd name="T25" fmla="*/ 202322 h 2723"/>
                <a:gd name="T26" fmla="*/ 1429524 w 2725"/>
                <a:gd name="T27" fmla="*/ 261167 h 2723"/>
                <a:gd name="T28" fmla="*/ 1468499 w 2725"/>
                <a:gd name="T29" fmla="*/ 347120 h 2723"/>
                <a:gd name="T30" fmla="*/ 1521347 w 2725"/>
                <a:gd name="T31" fmla="*/ 401337 h 2723"/>
                <a:gd name="T32" fmla="*/ 800639 w 2725"/>
                <a:gd name="T33" fmla="*/ 989127 h 2723"/>
                <a:gd name="T34" fmla="*/ 1014011 w 2725"/>
                <a:gd name="T35" fmla="*/ 1061857 h 2723"/>
                <a:gd name="T36" fmla="*/ 800639 w 2725"/>
                <a:gd name="T37" fmla="*/ 1319057 h 2723"/>
                <a:gd name="T38" fmla="*/ 1115742 w 2725"/>
                <a:gd name="T39" fmla="*/ 1168308 h 2723"/>
                <a:gd name="T40" fmla="*/ 1119045 w 2725"/>
                <a:gd name="T41" fmla="*/ 1405011 h 2723"/>
                <a:gd name="T42" fmla="*/ 1420936 w 2725"/>
                <a:gd name="T43" fmla="*/ 1299221 h 2723"/>
                <a:gd name="T44" fmla="*/ 771573 w 2725"/>
                <a:gd name="T45" fmla="*/ 1800397 h 2723"/>
                <a:gd name="T46" fmla="*/ 771573 w 2725"/>
                <a:gd name="T47" fmla="*/ 255877 h 2723"/>
                <a:gd name="T48" fmla="*/ 747792 w 2725"/>
                <a:gd name="T49" fmla="*/ 425801 h 2723"/>
                <a:gd name="T50" fmla="*/ 814512 w 2725"/>
                <a:gd name="T51" fmla="*/ 735895 h 2723"/>
                <a:gd name="T52" fmla="*/ 800639 w 2725"/>
                <a:gd name="T53" fmla="*/ 989127 h 2723"/>
                <a:gd name="T54" fmla="*/ 1093943 w 2725"/>
                <a:gd name="T55" fmla="*/ 1461872 h 2723"/>
                <a:gd name="T56" fmla="*/ 1248522 w 2725"/>
                <a:gd name="T57" fmla="*/ 1548487 h 2723"/>
                <a:gd name="T58" fmla="*/ 875947 w 2725"/>
                <a:gd name="T59" fmla="*/ 1723039 h 2723"/>
                <a:gd name="T60" fmla="*/ 800639 w 2725"/>
                <a:gd name="T61" fmla="*/ 1389142 h 2723"/>
                <a:gd name="T62" fmla="*/ 576698 w 2725"/>
                <a:gd name="T63" fmla="*/ 1700559 h 2723"/>
                <a:gd name="T64" fmla="*/ 294625 w 2725"/>
                <a:gd name="T65" fmla="*/ 1548487 h 2723"/>
                <a:gd name="T66" fmla="*/ 247062 w 2725"/>
                <a:gd name="T67" fmla="*/ 1500882 h 2723"/>
                <a:gd name="T68" fmla="*/ 347472 w 2725"/>
                <a:gd name="T69" fmla="*/ 1061857 h 2723"/>
                <a:gd name="T70" fmla="*/ 247062 w 2725"/>
                <a:gd name="T71" fmla="*/ 1500882 h 2723"/>
                <a:gd name="T72" fmla="*/ 347472 w 2725"/>
                <a:gd name="T73" fmla="*/ 989127 h 2723"/>
                <a:gd name="T74" fmla="*/ 247062 w 2725"/>
                <a:gd name="T75" fmla="*/ 555392 h 2723"/>
                <a:gd name="T76" fmla="*/ 294625 w 2725"/>
                <a:gd name="T77" fmla="*/ 507787 h 2723"/>
                <a:gd name="T78" fmla="*/ 576698 w 2725"/>
                <a:gd name="T79" fmla="*/ 353071 h 2723"/>
                <a:gd name="T80" fmla="*/ 727313 w 2725"/>
                <a:gd name="T81" fmla="*/ 325962 h 2723"/>
                <a:gd name="T82" fmla="*/ 506015 w 2725"/>
                <a:gd name="T83" fmla="*/ 616882 h 2723"/>
                <a:gd name="T84" fmla="*/ 727313 w 2725"/>
                <a:gd name="T85" fmla="*/ 325962 h 2723"/>
                <a:gd name="T86" fmla="*/ 485536 w 2725"/>
                <a:gd name="T87" fmla="*/ 673744 h 2723"/>
                <a:gd name="T88" fmla="*/ 727313 w 2725"/>
                <a:gd name="T89" fmla="*/ 989127 h 2723"/>
                <a:gd name="T90" fmla="*/ 727313 w 2725"/>
                <a:gd name="T91" fmla="*/ 1061857 h 2723"/>
                <a:gd name="T92" fmla="*/ 485536 w 2725"/>
                <a:gd name="T93" fmla="*/ 1382530 h 2723"/>
                <a:gd name="T94" fmla="*/ 727313 w 2725"/>
                <a:gd name="T95" fmla="*/ 1061857 h 2723"/>
                <a:gd name="T96" fmla="*/ 508657 w 2725"/>
                <a:gd name="T97" fmla="*/ 1436747 h 2723"/>
                <a:gd name="T98" fmla="*/ 727313 w 2725"/>
                <a:gd name="T99" fmla="*/ 1729651 h 2723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725" h="2723">
                  <a:moveTo>
                    <a:pt x="2720" y="774"/>
                  </a:moveTo>
                  <a:cubicBezTo>
                    <a:pt x="2696" y="1390"/>
                    <a:pt x="2035" y="1793"/>
                    <a:pt x="2035" y="1793"/>
                  </a:cubicBezTo>
                  <a:cubicBezTo>
                    <a:pt x="2035" y="1793"/>
                    <a:pt x="1471" y="1451"/>
                    <a:pt x="1362" y="917"/>
                  </a:cubicBezTo>
                  <a:cubicBezTo>
                    <a:pt x="1339" y="848"/>
                    <a:pt x="1327" y="775"/>
                    <a:pt x="1327" y="699"/>
                  </a:cubicBezTo>
                  <a:cubicBezTo>
                    <a:pt x="1327" y="314"/>
                    <a:pt x="1640" y="0"/>
                    <a:pt x="2026" y="0"/>
                  </a:cubicBezTo>
                  <a:cubicBezTo>
                    <a:pt x="2412" y="0"/>
                    <a:pt x="2725" y="314"/>
                    <a:pt x="2725" y="699"/>
                  </a:cubicBezTo>
                  <a:cubicBezTo>
                    <a:pt x="2725" y="725"/>
                    <a:pt x="2723" y="750"/>
                    <a:pt x="2720" y="774"/>
                  </a:cubicBezTo>
                  <a:close/>
                  <a:moveTo>
                    <a:pt x="2026" y="147"/>
                  </a:moveTo>
                  <a:cubicBezTo>
                    <a:pt x="1751" y="147"/>
                    <a:pt x="1528" y="370"/>
                    <a:pt x="1528" y="645"/>
                  </a:cubicBezTo>
                  <a:cubicBezTo>
                    <a:pt x="1528" y="920"/>
                    <a:pt x="1751" y="1143"/>
                    <a:pt x="2026" y="1143"/>
                  </a:cubicBezTo>
                  <a:cubicBezTo>
                    <a:pt x="2301" y="1143"/>
                    <a:pt x="2524" y="920"/>
                    <a:pt x="2524" y="645"/>
                  </a:cubicBezTo>
                  <a:cubicBezTo>
                    <a:pt x="2524" y="370"/>
                    <a:pt x="2301" y="147"/>
                    <a:pt x="2026" y="147"/>
                  </a:cubicBezTo>
                  <a:close/>
                  <a:moveTo>
                    <a:pt x="2221" y="607"/>
                  </a:moveTo>
                  <a:cubicBezTo>
                    <a:pt x="2221" y="842"/>
                    <a:pt x="2221" y="842"/>
                    <a:pt x="2221" y="842"/>
                  </a:cubicBezTo>
                  <a:cubicBezTo>
                    <a:pt x="2221" y="868"/>
                    <a:pt x="2200" y="889"/>
                    <a:pt x="2174" y="889"/>
                  </a:cubicBezTo>
                  <a:cubicBezTo>
                    <a:pt x="2174" y="889"/>
                    <a:pt x="2126" y="889"/>
                    <a:pt x="2063" y="889"/>
                  </a:cubicBezTo>
                  <a:cubicBezTo>
                    <a:pt x="2063" y="841"/>
                    <a:pt x="2063" y="755"/>
                    <a:pt x="2063" y="749"/>
                  </a:cubicBezTo>
                  <a:cubicBezTo>
                    <a:pt x="2063" y="738"/>
                    <a:pt x="2052" y="717"/>
                    <a:pt x="2035" y="712"/>
                  </a:cubicBezTo>
                  <a:cubicBezTo>
                    <a:pt x="2005" y="712"/>
                    <a:pt x="2001" y="712"/>
                    <a:pt x="1970" y="712"/>
                  </a:cubicBezTo>
                  <a:cubicBezTo>
                    <a:pt x="1954" y="717"/>
                    <a:pt x="1943" y="738"/>
                    <a:pt x="1943" y="749"/>
                  </a:cubicBezTo>
                  <a:cubicBezTo>
                    <a:pt x="1943" y="786"/>
                    <a:pt x="1943" y="826"/>
                    <a:pt x="1943" y="889"/>
                  </a:cubicBezTo>
                  <a:cubicBezTo>
                    <a:pt x="1886" y="889"/>
                    <a:pt x="1833" y="889"/>
                    <a:pt x="1833" y="889"/>
                  </a:cubicBezTo>
                  <a:cubicBezTo>
                    <a:pt x="1808" y="889"/>
                    <a:pt x="1787" y="868"/>
                    <a:pt x="1787" y="842"/>
                  </a:cubicBezTo>
                  <a:cubicBezTo>
                    <a:pt x="1787" y="607"/>
                    <a:pt x="1787" y="607"/>
                    <a:pt x="1787" y="607"/>
                  </a:cubicBezTo>
                  <a:cubicBezTo>
                    <a:pt x="1707" y="607"/>
                    <a:pt x="1707" y="607"/>
                    <a:pt x="1707" y="607"/>
                  </a:cubicBezTo>
                  <a:cubicBezTo>
                    <a:pt x="2005" y="306"/>
                    <a:pt x="2005" y="306"/>
                    <a:pt x="2005" y="306"/>
                  </a:cubicBezTo>
                  <a:cubicBezTo>
                    <a:pt x="2164" y="465"/>
                    <a:pt x="2164" y="465"/>
                    <a:pt x="2164" y="465"/>
                  </a:cubicBezTo>
                  <a:cubicBezTo>
                    <a:pt x="2164" y="395"/>
                    <a:pt x="2164" y="395"/>
                    <a:pt x="2164" y="395"/>
                  </a:cubicBezTo>
                  <a:cubicBezTo>
                    <a:pt x="2223" y="395"/>
                    <a:pt x="2223" y="395"/>
                    <a:pt x="2223" y="395"/>
                  </a:cubicBezTo>
                  <a:cubicBezTo>
                    <a:pt x="2223" y="525"/>
                    <a:pt x="2223" y="525"/>
                    <a:pt x="2223" y="525"/>
                  </a:cubicBezTo>
                  <a:cubicBezTo>
                    <a:pt x="2223" y="525"/>
                    <a:pt x="2223" y="525"/>
                    <a:pt x="2223" y="525"/>
                  </a:cubicBezTo>
                  <a:cubicBezTo>
                    <a:pt x="2303" y="607"/>
                    <a:pt x="2303" y="607"/>
                    <a:pt x="2303" y="607"/>
                  </a:cubicBezTo>
                  <a:lnTo>
                    <a:pt x="2221" y="607"/>
                  </a:lnTo>
                  <a:close/>
                  <a:moveTo>
                    <a:pt x="1212" y="1496"/>
                  </a:moveTo>
                  <a:cubicBezTo>
                    <a:pt x="1445" y="1496"/>
                    <a:pt x="1445" y="1496"/>
                    <a:pt x="1445" y="1496"/>
                  </a:cubicBezTo>
                  <a:cubicBezTo>
                    <a:pt x="1475" y="1534"/>
                    <a:pt x="1505" y="1571"/>
                    <a:pt x="1535" y="1606"/>
                  </a:cubicBezTo>
                  <a:cubicBezTo>
                    <a:pt x="1212" y="1606"/>
                    <a:pt x="1212" y="1606"/>
                    <a:pt x="1212" y="1606"/>
                  </a:cubicBezTo>
                  <a:cubicBezTo>
                    <a:pt x="1212" y="1995"/>
                    <a:pt x="1212" y="1995"/>
                    <a:pt x="1212" y="1995"/>
                  </a:cubicBezTo>
                  <a:cubicBezTo>
                    <a:pt x="1328" y="2002"/>
                    <a:pt x="1470" y="2036"/>
                    <a:pt x="1601" y="2091"/>
                  </a:cubicBezTo>
                  <a:cubicBezTo>
                    <a:pt x="1642" y="1982"/>
                    <a:pt x="1671" y="1873"/>
                    <a:pt x="1689" y="1767"/>
                  </a:cubicBezTo>
                  <a:cubicBezTo>
                    <a:pt x="1720" y="1797"/>
                    <a:pt x="1749" y="1824"/>
                    <a:pt x="1778" y="1848"/>
                  </a:cubicBezTo>
                  <a:cubicBezTo>
                    <a:pt x="1758" y="1938"/>
                    <a:pt x="1730" y="2032"/>
                    <a:pt x="1694" y="2125"/>
                  </a:cubicBezTo>
                  <a:cubicBezTo>
                    <a:pt x="1797" y="2170"/>
                    <a:pt x="1890" y="2218"/>
                    <a:pt x="1962" y="2270"/>
                  </a:cubicBezTo>
                  <a:cubicBezTo>
                    <a:pt x="2042" y="2181"/>
                    <a:pt x="2106" y="2078"/>
                    <a:pt x="2151" y="1965"/>
                  </a:cubicBezTo>
                  <a:cubicBezTo>
                    <a:pt x="2193" y="1933"/>
                    <a:pt x="2244" y="1893"/>
                    <a:pt x="2300" y="1845"/>
                  </a:cubicBezTo>
                  <a:cubicBezTo>
                    <a:pt x="2173" y="2354"/>
                    <a:pt x="1720" y="2723"/>
                    <a:pt x="1168" y="2723"/>
                  </a:cubicBezTo>
                  <a:cubicBezTo>
                    <a:pt x="515" y="2723"/>
                    <a:pt x="0" y="2208"/>
                    <a:pt x="0" y="1555"/>
                  </a:cubicBezTo>
                  <a:cubicBezTo>
                    <a:pt x="0" y="902"/>
                    <a:pt x="515" y="387"/>
                    <a:pt x="1168" y="387"/>
                  </a:cubicBezTo>
                  <a:cubicBezTo>
                    <a:pt x="1169" y="387"/>
                    <a:pt x="1169" y="387"/>
                    <a:pt x="1170" y="387"/>
                  </a:cubicBezTo>
                  <a:cubicBezTo>
                    <a:pt x="1145" y="468"/>
                    <a:pt x="1132" y="555"/>
                    <a:pt x="1132" y="644"/>
                  </a:cubicBezTo>
                  <a:cubicBezTo>
                    <a:pt x="1132" y="742"/>
                    <a:pt x="1148" y="835"/>
                    <a:pt x="1176" y="923"/>
                  </a:cubicBezTo>
                  <a:cubicBezTo>
                    <a:pt x="1190" y="989"/>
                    <a:pt x="1210" y="1052"/>
                    <a:pt x="1233" y="1113"/>
                  </a:cubicBezTo>
                  <a:cubicBezTo>
                    <a:pt x="1226" y="1113"/>
                    <a:pt x="1218" y="1115"/>
                    <a:pt x="1212" y="1115"/>
                  </a:cubicBezTo>
                  <a:lnTo>
                    <a:pt x="1212" y="1496"/>
                  </a:lnTo>
                  <a:close/>
                  <a:moveTo>
                    <a:pt x="1890" y="2342"/>
                  </a:moveTo>
                  <a:cubicBezTo>
                    <a:pt x="1824" y="2294"/>
                    <a:pt x="1745" y="2249"/>
                    <a:pt x="1656" y="2211"/>
                  </a:cubicBezTo>
                  <a:cubicBezTo>
                    <a:pt x="1608" y="2342"/>
                    <a:pt x="1542" y="2465"/>
                    <a:pt x="1463" y="2572"/>
                  </a:cubicBezTo>
                  <a:cubicBezTo>
                    <a:pt x="1625" y="2534"/>
                    <a:pt x="1769" y="2452"/>
                    <a:pt x="1890" y="2342"/>
                  </a:cubicBezTo>
                  <a:close/>
                  <a:moveTo>
                    <a:pt x="1212" y="2616"/>
                  </a:moveTo>
                  <a:cubicBezTo>
                    <a:pt x="1246" y="2616"/>
                    <a:pt x="1288" y="2613"/>
                    <a:pt x="1326" y="2606"/>
                  </a:cubicBezTo>
                  <a:cubicBezTo>
                    <a:pt x="1422" y="2479"/>
                    <a:pt x="1505" y="2328"/>
                    <a:pt x="1567" y="2173"/>
                  </a:cubicBezTo>
                  <a:cubicBezTo>
                    <a:pt x="1450" y="2132"/>
                    <a:pt x="1322" y="2108"/>
                    <a:pt x="1212" y="2101"/>
                  </a:cubicBezTo>
                  <a:lnTo>
                    <a:pt x="1212" y="2616"/>
                  </a:lnTo>
                  <a:close/>
                  <a:moveTo>
                    <a:pt x="873" y="2572"/>
                  </a:moveTo>
                  <a:cubicBezTo>
                    <a:pt x="793" y="2465"/>
                    <a:pt x="728" y="2342"/>
                    <a:pt x="680" y="2211"/>
                  </a:cubicBezTo>
                  <a:cubicBezTo>
                    <a:pt x="591" y="2249"/>
                    <a:pt x="512" y="2294"/>
                    <a:pt x="446" y="2342"/>
                  </a:cubicBezTo>
                  <a:cubicBezTo>
                    <a:pt x="567" y="2452"/>
                    <a:pt x="711" y="2534"/>
                    <a:pt x="873" y="2572"/>
                  </a:cubicBezTo>
                  <a:close/>
                  <a:moveTo>
                    <a:pt x="374" y="2270"/>
                  </a:moveTo>
                  <a:cubicBezTo>
                    <a:pt x="446" y="2218"/>
                    <a:pt x="539" y="2170"/>
                    <a:pt x="642" y="2125"/>
                  </a:cubicBezTo>
                  <a:cubicBezTo>
                    <a:pt x="570" y="1940"/>
                    <a:pt x="529" y="1751"/>
                    <a:pt x="526" y="1606"/>
                  </a:cubicBezTo>
                  <a:cubicBezTo>
                    <a:pt x="110" y="1606"/>
                    <a:pt x="110" y="1606"/>
                    <a:pt x="110" y="1606"/>
                  </a:cubicBezTo>
                  <a:cubicBezTo>
                    <a:pt x="120" y="1864"/>
                    <a:pt x="216" y="2094"/>
                    <a:pt x="374" y="2270"/>
                  </a:cubicBezTo>
                  <a:close/>
                  <a:moveTo>
                    <a:pt x="110" y="1496"/>
                  </a:moveTo>
                  <a:cubicBezTo>
                    <a:pt x="526" y="1496"/>
                    <a:pt x="526" y="1496"/>
                    <a:pt x="526" y="1496"/>
                  </a:cubicBezTo>
                  <a:cubicBezTo>
                    <a:pt x="532" y="1348"/>
                    <a:pt x="574" y="1170"/>
                    <a:pt x="642" y="985"/>
                  </a:cubicBezTo>
                  <a:cubicBezTo>
                    <a:pt x="539" y="940"/>
                    <a:pt x="446" y="892"/>
                    <a:pt x="374" y="840"/>
                  </a:cubicBezTo>
                  <a:cubicBezTo>
                    <a:pt x="216" y="1015"/>
                    <a:pt x="120" y="1238"/>
                    <a:pt x="110" y="1496"/>
                  </a:cubicBezTo>
                  <a:close/>
                  <a:moveTo>
                    <a:pt x="446" y="768"/>
                  </a:moveTo>
                  <a:cubicBezTo>
                    <a:pt x="508" y="813"/>
                    <a:pt x="587" y="857"/>
                    <a:pt x="677" y="895"/>
                  </a:cubicBezTo>
                  <a:cubicBezTo>
                    <a:pt x="728" y="765"/>
                    <a:pt x="797" y="638"/>
                    <a:pt x="873" y="534"/>
                  </a:cubicBezTo>
                  <a:cubicBezTo>
                    <a:pt x="711" y="576"/>
                    <a:pt x="567" y="658"/>
                    <a:pt x="446" y="768"/>
                  </a:cubicBezTo>
                  <a:close/>
                  <a:moveTo>
                    <a:pt x="1101" y="493"/>
                  </a:moveTo>
                  <a:cubicBezTo>
                    <a:pt x="1066" y="493"/>
                    <a:pt x="1048" y="497"/>
                    <a:pt x="1010" y="504"/>
                  </a:cubicBezTo>
                  <a:cubicBezTo>
                    <a:pt x="917" y="631"/>
                    <a:pt x="831" y="775"/>
                    <a:pt x="766" y="933"/>
                  </a:cubicBezTo>
                  <a:cubicBezTo>
                    <a:pt x="879" y="974"/>
                    <a:pt x="987" y="1002"/>
                    <a:pt x="1101" y="1009"/>
                  </a:cubicBezTo>
                  <a:lnTo>
                    <a:pt x="1101" y="493"/>
                  </a:lnTo>
                  <a:close/>
                  <a:moveTo>
                    <a:pt x="1101" y="1115"/>
                  </a:moveTo>
                  <a:cubicBezTo>
                    <a:pt x="984" y="1108"/>
                    <a:pt x="866" y="1074"/>
                    <a:pt x="735" y="1019"/>
                  </a:cubicBezTo>
                  <a:cubicBezTo>
                    <a:pt x="673" y="1180"/>
                    <a:pt x="635" y="1334"/>
                    <a:pt x="629" y="1496"/>
                  </a:cubicBezTo>
                  <a:cubicBezTo>
                    <a:pt x="1101" y="1496"/>
                    <a:pt x="1101" y="1496"/>
                    <a:pt x="1101" y="1496"/>
                  </a:cubicBezTo>
                  <a:lnTo>
                    <a:pt x="1101" y="1115"/>
                  </a:lnTo>
                  <a:close/>
                  <a:moveTo>
                    <a:pt x="1101" y="1606"/>
                  </a:moveTo>
                  <a:cubicBezTo>
                    <a:pt x="629" y="1606"/>
                    <a:pt x="629" y="1606"/>
                    <a:pt x="629" y="1606"/>
                  </a:cubicBezTo>
                  <a:cubicBezTo>
                    <a:pt x="635" y="1761"/>
                    <a:pt x="673" y="1926"/>
                    <a:pt x="735" y="2091"/>
                  </a:cubicBezTo>
                  <a:cubicBezTo>
                    <a:pt x="866" y="2036"/>
                    <a:pt x="984" y="2002"/>
                    <a:pt x="1101" y="1995"/>
                  </a:cubicBezTo>
                  <a:lnTo>
                    <a:pt x="1101" y="1606"/>
                  </a:lnTo>
                  <a:close/>
                  <a:moveTo>
                    <a:pt x="1101" y="2101"/>
                  </a:moveTo>
                  <a:cubicBezTo>
                    <a:pt x="991" y="2108"/>
                    <a:pt x="886" y="2132"/>
                    <a:pt x="770" y="2173"/>
                  </a:cubicBezTo>
                  <a:cubicBezTo>
                    <a:pt x="831" y="2328"/>
                    <a:pt x="914" y="2479"/>
                    <a:pt x="1010" y="2606"/>
                  </a:cubicBezTo>
                  <a:cubicBezTo>
                    <a:pt x="1048" y="2613"/>
                    <a:pt x="1066" y="2616"/>
                    <a:pt x="1101" y="2616"/>
                  </a:cubicBezTo>
                  <a:lnTo>
                    <a:pt x="1101" y="210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风扇"/>
            <p:cNvSpPr/>
            <p:nvPr/>
          </p:nvSpPr>
          <p:spPr bwMode="auto">
            <a:xfrm>
              <a:off x="6274236" y="2968325"/>
              <a:ext cx="382764" cy="382764"/>
            </a:xfrm>
            <a:custGeom>
              <a:avLst/>
              <a:gdLst>
                <a:gd name="T0" fmla="*/ 1797174 w 3302"/>
                <a:gd name="T1" fmla="*/ 900199 h 3308"/>
                <a:gd name="T2" fmla="*/ 1534292 w 3302"/>
                <a:gd name="T3" fmla="*/ 1536977 h 3308"/>
                <a:gd name="T4" fmla="*/ 898587 w 3302"/>
                <a:gd name="T5" fmla="*/ 1800397 h 3308"/>
                <a:gd name="T6" fmla="*/ 263426 w 3302"/>
                <a:gd name="T7" fmla="*/ 1536977 h 3308"/>
                <a:gd name="T8" fmla="*/ 0 w 3302"/>
                <a:gd name="T9" fmla="*/ 900199 h 3308"/>
                <a:gd name="T10" fmla="*/ 263426 w 3302"/>
                <a:gd name="T11" fmla="*/ 263420 h 3308"/>
                <a:gd name="T12" fmla="*/ 898587 w 3302"/>
                <a:gd name="T13" fmla="*/ 0 h 3308"/>
                <a:gd name="T14" fmla="*/ 1534292 w 3302"/>
                <a:gd name="T15" fmla="*/ 263420 h 3308"/>
                <a:gd name="T16" fmla="*/ 1797174 w 3302"/>
                <a:gd name="T17" fmla="*/ 900199 h 3308"/>
                <a:gd name="T18" fmla="*/ 775582 w 3302"/>
                <a:gd name="T19" fmla="*/ 687939 h 3308"/>
                <a:gd name="T20" fmla="*/ 551888 w 3302"/>
                <a:gd name="T21" fmla="*/ 299340 h 3308"/>
                <a:gd name="T22" fmla="*/ 302613 w 3302"/>
                <a:gd name="T23" fmla="*/ 546432 h 3308"/>
                <a:gd name="T24" fmla="*/ 210088 w 3302"/>
                <a:gd name="T25" fmla="*/ 893667 h 3308"/>
                <a:gd name="T26" fmla="*/ 655843 w 3302"/>
                <a:gd name="T27" fmla="*/ 893667 h 3308"/>
                <a:gd name="T28" fmla="*/ 775582 w 3302"/>
                <a:gd name="T29" fmla="*/ 687939 h 3308"/>
                <a:gd name="T30" fmla="*/ 1237122 w 3302"/>
                <a:gd name="T31" fmla="*/ 1497791 h 3308"/>
                <a:gd name="T32" fmla="*/ 1016149 w 3302"/>
                <a:gd name="T33" fmla="*/ 1108104 h 3308"/>
                <a:gd name="T34" fmla="*/ 955191 w 3302"/>
                <a:gd name="T35" fmla="*/ 1134228 h 3308"/>
                <a:gd name="T36" fmla="*/ 889334 w 3302"/>
                <a:gd name="T37" fmla="*/ 1141304 h 3308"/>
                <a:gd name="T38" fmla="*/ 775582 w 3302"/>
                <a:gd name="T39" fmla="*/ 1108104 h 3308"/>
                <a:gd name="T40" fmla="*/ 547534 w 3302"/>
                <a:gd name="T41" fmla="*/ 1497247 h 3308"/>
                <a:gd name="T42" fmla="*/ 894777 w 3302"/>
                <a:gd name="T43" fmla="*/ 1587593 h 3308"/>
                <a:gd name="T44" fmla="*/ 1237122 w 3302"/>
                <a:gd name="T45" fmla="*/ 1497791 h 3308"/>
                <a:gd name="T46" fmla="*/ 1028667 w 3302"/>
                <a:gd name="T47" fmla="*/ 901831 h 3308"/>
                <a:gd name="T48" fmla="*/ 990568 w 3302"/>
                <a:gd name="T49" fmla="*/ 807131 h 3308"/>
                <a:gd name="T50" fmla="*/ 896410 w 3302"/>
                <a:gd name="T51" fmla="*/ 768489 h 3308"/>
                <a:gd name="T52" fmla="*/ 802796 w 3302"/>
                <a:gd name="T53" fmla="*/ 807131 h 3308"/>
                <a:gd name="T54" fmla="*/ 762520 w 3302"/>
                <a:gd name="T55" fmla="*/ 901831 h 3308"/>
                <a:gd name="T56" fmla="*/ 800074 w 3302"/>
                <a:gd name="T57" fmla="*/ 996532 h 3308"/>
                <a:gd name="T58" fmla="*/ 896410 w 3302"/>
                <a:gd name="T59" fmla="*/ 1035174 h 3308"/>
                <a:gd name="T60" fmla="*/ 988936 w 3302"/>
                <a:gd name="T61" fmla="*/ 995443 h 3308"/>
                <a:gd name="T62" fmla="*/ 1028667 w 3302"/>
                <a:gd name="T63" fmla="*/ 901831 h 3308"/>
                <a:gd name="T64" fmla="*/ 1587631 w 3302"/>
                <a:gd name="T65" fmla="*/ 893667 h 3308"/>
                <a:gd name="T66" fmla="*/ 1496194 w 3302"/>
                <a:gd name="T67" fmla="*/ 552964 h 3308"/>
                <a:gd name="T68" fmla="*/ 1239843 w 3302"/>
                <a:gd name="T69" fmla="*/ 299340 h 3308"/>
                <a:gd name="T70" fmla="*/ 1018326 w 3302"/>
                <a:gd name="T71" fmla="*/ 685218 h 3308"/>
                <a:gd name="T72" fmla="*/ 1134799 w 3302"/>
                <a:gd name="T73" fmla="*/ 893667 h 3308"/>
                <a:gd name="T74" fmla="*/ 1587631 w 3302"/>
                <a:gd name="T75" fmla="*/ 893667 h 330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302" h="3308">
                  <a:moveTo>
                    <a:pt x="3302" y="1654"/>
                  </a:moveTo>
                  <a:cubicBezTo>
                    <a:pt x="3302" y="2111"/>
                    <a:pt x="3141" y="2501"/>
                    <a:pt x="2819" y="2824"/>
                  </a:cubicBezTo>
                  <a:cubicBezTo>
                    <a:pt x="2496" y="3146"/>
                    <a:pt x="2107" y="3308"/>
                    <a:pt x="1651" y="3308"/>
                  </a:cubicBezTo>
                  <a:cubicBezTo>
                    <a:pt x="1195" y="3308"/>
                    <a:pt x="806" y="3146"/>
                    <a:pt x="484" y="2824"/>
                  </a:cubicBezTo>
                  <a:cubicBezTo>
                    <a:pt x="161" y="2501"/>
                    <a:pt x="0" y="2111"/>
                    <a:pt x="0" y="1654"/>
                  </a:cubicBezTo>
                  <a:cubicBezTo>
                    <a:pt x="0" y="1197"/>
                    <a:pt x="161" y="807"/>
                    <a:pt x="484" y="484"/>
                  </a:cubicBezTo>
                  <a:cubicBezTo>
                    <a:pt x="806" y="161"/>
                    <a:pt x="1195" y="0"/>
                    <a:pt x="1651" y="0"/>
                  </a:cubicBezTo>
                  <a:cubicBezTo>
                    <a:pt x="2107" y="0"/>
                    <a:pt x="2496" y="161"/>
                    <a:pt x="2819" y="484"/>
                  </a:cubicBezTo>
                  <a:cubicBezTo>
                    <a:pt x="3141" y="807"/>
                    <a:pt x="3302" y="1197"/>
                    <a:pt x="3302" y="1654"/>
                  </a:cubicBezTo>
                  <a:close/>
                  <a:moveTo>
                    <a:pt x="1425" y="1264"/>
                  </a:moveTo>
                  <a:cubicBezTo>
                    <a:pt x="1014" y="550"/>
                    <a:pt x="1014" y="550"/>
                    <a:pt x="1014" y="550"/>
                  </a:cubicBezTo>
                  <a:cubicBezTo>
                    <a:pt x="822" y="661"/>
                    <a:pt x="669" y="812"/>
                    <a:pt x="556" y="1004"/>
                  </a:cubicBezTo>
                  <a:cubicBezTo>
                    <a:pt x="442" y="1196"/>
                    <a:pt x="386" y="1409"/>
                    <a:pt x="386" y="1642"/>
                  </a:cubicBezTo>
                  <a:cubicBezTo>
                    <a:pt x="1205" y="1642"/>
                    <a:pt x="1205" y="1642"/>
                    <a:pt x="1205" y="1642"/>
                  </a:cubicBezTo>
                  <a:cubicBezTo>
                    <a:pt x="1205" y="1469"/>
                    <a:pt x="1278" y="1343"/>
                    <a:pt x="1425" y="1264"/>
                  </a:cubicBezTo>
                  <a:close/>
                  <a:moveTo>
                    <a:pt x="2273" y="2752"/>
                  </a:moveTo>
                  <a:cubicBezTo>
                    <a:pt x="1867" y="2036"/>
                    <a:pt x="1867" y="2036"/>
                    <a:pt x="1867" y="2036"/>
                  </a:cubicBezTo>
                  <a:cubicBezTo>
                    <a:pt x="1829" y="2059"/>
                    <a:pt x="1791" y="2075"/>
                    <a:pt x="1755" y="2084"/>
                  </a:cubicBezTo>
                  <a:cubicBezTo>
                    <a:pt x="1719" y="2093"/>
                    <a:pt x="1678" y="2097"/>
                    <a:pt x="1634" y="2097"/>
                  </a:cubicBezTo>
                  <a:cubicBezTo>
                    <a:pt x="1558" y="2097"/>
                    <a:pt x="1488" y="2077"/>
                    <a:pt x="1425" y="2036"/>
                  </a:cubicBezTo>
                  <a:cubicBezTo>
                    <a:pt x="1006" y="2751"/>
                    <a:pt x="1006" y="2751"/>
                    <a:pt x="1006" y="2751"/>
                  </a:cubicBezTo>
                  <a:cubicBezTo>
                    <a:pt x="1202" y="2861"/>
                    <a:pt x="1414" y="2917"/>
                    <a:pt x="1644" y="2917"/>
                  </a:cubicBezTo>
                  <a:cubicBezTo>
                    <a:pt x="1871" y="2917"/>
                    <a:pt x="2081" y="2862"/>
                    <a:pt x="2273" y="2752"/>
                  </a:cubicBezTo>
                  <a:close/>
                  <a:moveTo>
                    <a:pt x="1890" y="1657"/>
                  </a:moveTo>
                  <a:cubicBezTo>
                    <a:pt x="1890" y="1588"/>
                    <a:pt x="1866" y="1530"/>
                    <a:pt x="1820" y="1483"/>
                  </a:cubicBezTo>
                  <a:cubicBezTo>
                    <a:pt x="1773" y="1436"/>
                    <a:pt x="1716" y="1412"/>
                    <a:pt x="1647" y="1412"/>
                  </a:cubicBezTo>
                  <a:cubicBezTo>
                    <a:pt x="1582" y="1412"/>
                    <a:pt x="1525" y="1436"/>
                    <a:pt x="1475" y="1483"/>
                  </a:cubicBezTo>
                  <a:cubicBezTo>
                    <a:pt x="1425" y="1530"/>
                    <a:pt x="1401" y="1588"/>
                    <a:pt x="1401" y="1657"/>
                  </a:cubicBezTo>
                  <a:cubicBezTo>
                    <a:pt x="1401" y="1726"/>
                    <a:pt x="1424" y="1784"/>
                    <a:pt x="1470" y="1831"/>
                  </a:cubicBezTo>
                  <a:cubicBezTo>
                    <a:pt x="1517" y="1878"/>
                    <a:pt x="1576" y="1902"/>
                    <a:pt x="1647" y="1902"/>
                  </a:cubicBezTo>
                  <a:cubicBezTo>
                    <a:pt x="1713" y="1902"/>
                    <a:pt x="1769" y="1877"/>
                    <a:pt x="1817" y="1829"/>
                  </a:cubicBezTo>
                  <a:cubicBezTo>
                    <a:pt x="1866" y="1780"/>
                    <a:pt x="1890" y="1723"/>
                    <a:pt x="1890" y="1657"/>
                  </a:cubicBezTo>
                  <a:close/>
                  <a:moveTo>
                    <a:pt x="2917" y="1642"/>
                  </a:moveTo>
                  <a:cubicBezTo>
                    <a:pt x="2917" y="1418"/>
                    <a:pt x="2861" y="1209"/>
                    <a:pt x="2749" y="1016"/>
                  </a:cubicBezTo>
                  <a:cubicBezTo>
                    <a:pt x="2637" y="822"/>
                    <a:pt x="2480" y="667"/>
                    <a:pt x="2278" y="550"/>
                  </a:cubicBezTo>
                  <a:cubicBezTo>
                    <a:pt x="1871" y="1259"/>
                    <a:pt x="1871" y="1259"/>
                    <a:pt x="1871" y="1259"/>
                  </a:cubicBezTo>
                  <a:cubicBezTo>
                    <a:pt x="2014" y="1350"/>
                    <a:pt x="2085" y="1478"/>
                    <a:pt x="2085" y="1642"/>
                  </a:cubicBezTo>
                  <a:cubicBezTo>
                    <a:pt x="2917" y="1642"/>
                    <a:pt x="2917" y="1642"/>
                    <a:pt x="2917" y="164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摄像头"/>
            <p:cNvSpPr/>
            <p:nvPr/>
          </p:nvSpPr>
          <p:spPr bwMode="auto">
            <a:xfrm flipH="1">
              <a:off x="6822463" y="2395488"/>
              <a:ext cx="381717" cy="381717"/>
            </a:xfrm>
            <a:custGeom>
              <a:avLst/>
              <a:gdLst>
                <a:gd name="T0" fmla="*/ 2147483646 w 6666"/>
                <a:gd name="T1" fmla="*/ 2147483646 h 6720"/>
                <a:gd name="T2" fmla="*/ 2147483646 w 6666"/>
                <a:gd name="T3" fmla="*/ 2147483646 h 6720"/>
                <a:gd name="T4" fmla="*/ 2147483646 w 6666"/>
                <a:gd name="T5" fmla="*/ 2147483646 h 6720"/>
                <a:gd name="T6" fmla="*/ 2147483646 w 6666"/>
                <a:gd name="T7" fmla="*/ 2147483646 h 6720"/>
                <a:gd name="T8" fmla="*/ 2147483646 w 6666"/>
                <a:gd name="T9" fmla="*/ 2147483646 h 6720"/>
                <a:gd name="T10" fmla="*/ 2147483646 w 6666"/>
                <a:gd name="T11" fmla="*/ 2147483646 h 6720"/>
                <a:gd name="T12" fmla="*/ 2147483646 w 6666"/>
                <a:gd name="T13" fmla="*/ 2147483646 h 6720"/>
                <a:gd name="T14" fmla="*/ 2147483646 w 6666"/>
                <a:gd name="T15" fmla="*/ 2147483646 h 6720"/>
                <a:gd name="T16" fmla="*/ 2147483646 w 6666"/>
                <a:gd name="T17" fmla="*/ 2147483646 h 6720"/>
                <a:gd name="T18" fmla="*/ 2147483646 w 6666"/>
                <a:gd name="T19" fmla="*/ 2147483646 h 6720"/>
                <a:gd name="T20" fmla="*/ 2147483646 w 6666"/>
                <a:gd name="T21" fmla="*/ 2147483646 h 6720"/>
                <a:gd name="T22" fmla="*/ 2147483646 w 6666"/>
                <a:gd name="T23" fmla="*/ 2147483646 h 6720"/>
                <a:gd name="T24" fmla="*/ 2147483646 w 6666"/>
                <a:gd name="T25" fmla="*/ 2147483646 h 6720"/>
                <a:gd name="T26" fmla="*/ 2147483646 w 6666"/>
                <a:gd name="T27" fmla="*/ 2147483646 h 6720"/>
                <a:gd name="T28" fmla="*/ 2147483646 w 6666"/>
                <a:gd name="T29" fmla="*/ 2147483646 h 6720"/>
                <a:gd name="T30" fmla="*/ 2147483646 w 6666"/>
                <a:gd name="T31" fmla="*/ 2147483646 h 6720"/>
                <a:gd name="T32" fmla="*/ 2147483646 w 6666"/>
                <a:gd name="T33" fmla="*/ 2147483646 h 6720"/>
                <a:gd name="T34" fmla="*/ 2147483646 w 6666"/>
                <a:gd name="T35" fmla="*/ 2147483646 h 6720"/>
                <a:gd name="T36" fmla="*/ 2147483646 w 6666"/>
                <a:gd name="T37" fmla="*/ 2147483646 h 6720"/>
                <a:gd name="T38" fmla="*/ 2147483646 w 6666"/>
                <a:gd name="T39" fmla="*/ 2147483646 h 6720"/>
                <a:gd name="T40" fmla="*/ 2147483646 w 6666"/>
                <a:gd name="T41" fmla="*/ 2147483646 h 6720"/>
                <a:gd name="T42" fmla="*/ 2147483646 w 6666"/>
                <a:gd name="T43" fmla="*/ 2147483646 h 6720"/>
                <a:gd name="T44" fmla="*/ 2147483646 w 6666"/>
                <a:gd name="T45" fmla="*/ 2147483646 h 6720"/>
                <a:gd name="T46" fmla="*/ 2147483646 w 6666"/>
                <a:gd name="T47" fmla="*/ 2147483646 h 6720"/>
                <a:gd name="T48" fmla="*/ 2147483646 w 6666"/>
                <a:gd name="T49" fmla="*/ 2147483646 h 6720"/>
                <a:gd name="T50" fmla="*/ 2147483646 w 6666"/>
                <a:gd name="T51" fmla="*/ 2147483646 h 6720"/>
                <a:gd name="T52" fmla="*/ 2147483646 w 6666"/>
                <a:gd name="T53" fmla="*/ 2147483646 h 6720"/>
                <a:gd name="T54" fmla="*/ 2147483646 w 6666"/>
                <a:gd name="T55" fmla="*/ 2147483646 h 6720"/>
                <a:gd name="T56" fmla="*/ 2147483646 w 6666"/>
                <a:gd name="T57" fmla="*/ 2147483646 h 6720"/>
                <a:gd name="T58" fmla="*/ 2147483646 w 6666"/>
                <a:gd name="T59" fmla="*/ 2147483646 h 6720"/>
                <a:gd name="T60" fmla="*/ 2147483646 w 6666"/>
                <a:gd name="T61" fmla="*/ 2147483646 h 6720"/>
                <a:gd name="T62" fmla="*/ 0 w 6666"/>
                <a:gd name="T63" fmla="*/ 2147483646 h 6720"/>
                <a:gd name="T64" fmla="*/ 2147483646 w 6666"/>
                <a:gd name="T65" fmla="*/ 2147483646 h 6720"/>
                <a:gd name="T66" fmla="*/ 2147483646 w 6666"/>
                <a:gd name="T67" fmla="*/ 2147483646 h 6720"/>
                <a:gd name="T68" fmla="*/ 2147483646 w 6666"/>
                <a:gd name="T69" fmla="*/ 2147483646 h 6720"/>
                <a:gd name="T70" fmla="*/ 2147483646 w 6666"/>
                <a:gd name="T71" fmla="*/ 2147483646 h 6720"/>
                <a:gd name="T72" fmla="*/ 2147483646 w 6666"/>
                <a:gd name="T73" fmla="*/ 2147483646 h 6720"/>
                <a:gd name="T74" fmla="*/ 2147483646 w 6666"/>
                <a:gd name="T75" fmla="*/ 2147483646 h 6720"/>
                <a:gd name="T76" fmla="*/ 2147483646 w 6666"/>
                <a:gd name="T77" fmla="*/ 2147483646 h 6720"/>
                <a:gd name="T78" fmla="*/ 2147483646 w 6666"/>
                <a:gd name="T79" fmla="*/ 2147483646 h 6720"/>
                <a:gd name="T80" fmla="*/ 2147483646 w 6666"/>
                <a:gd name="T81" fmla="*/ 2147483646 h 6720"/>
                <a:gd name="T82" fmla="*/ 2147483646 w 6666"/>
                <a:gd name="T83" fmla="*/ 2147483646 h 6720"/>
                <a:gd name="T84" fmla="*/ 2147483646 w 6666"/>
                <a:gd name="T85" fmla="*/ 2147483646 h 6720"/>
                <a:gd name="T86" fmla="*/ 2147483646 w 6666"/>
                <a:gd name="T87" fmla="*/ 2147483646 h 6720"/>
                <a:gd name="T88" fmla="*/ 2147483646 w 6666"/>
                <a:gd name="T89" fmla="*/ 2147483646 h 6720"/>
                <a:gd name="T90" fmla="*/ 2147483646 w 6666"/>
                <a:gd name="T91" fmla="*/ 2147483646 h 6720"/>
                <a:gd name="T92" fmla="*/ 2147483646 w 6666"/>
                <a:gd name="T93" fmla="*/ 2147483646 h 6720"/>
                <a:gd name="T94" fmla="*/ 2147483646 w 6666"/>
                <a:gd name="T95" fmla="*/ 2147483646 h 6720"/>
                <a:gd name="T96" fmla="*/ 2147483646 w 6666"/>
                <a:gd name="T97" fmla="*/ 2147483646 h 6720"/>
                <a:gd name="T98" fmla="*/ 2147483646 w 6666"/>
                <a:gd name="T99" fmla="*/ 2147483646 h 6720"/>
                <a:gd name="T100" fmla="*/ 2147483646 w 6666"/>
                <a:gd name="T101" fmla="*/ 2147483646 h 6720"/>
                <a:gd name="T102" fmla="*/ 2147483646 w 6666"/>
                <a:gd name="T103" fmla="*/ 2147483646 h 6720"/>
                <a:gd name="T104" fmla="*/ 2147483646 w 6666"/>
                <a:gd name="T105" fmla="*/ 2147483646 h 6720"/>
                <a:gd name="T106" fmla="*/ 2147483646 w 6666"/>
                <a:gd name="T107" fmla="*/ 2147483646 h 672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6666" h="6720">
                  <a:moveTo>
                    <a:pt x="0" y="3396"/>
                  </a:moveTo>
                  <a:lnTo>
                    <a:pt x="1074" y="3498"/>
                  </a:lnTo>
                  <a:lnTo>
                    <a:pt x="1074" y="4784"/>
                  </a:lnTo>
                  <a:lnTo>
                    <a:pt x="2781" y="4362"/>
                  </a:lnTo>
                  <a:lnTo>
                    <a:pt x="2781" y="3894"/>
                  </a:lnTo>
                  <a:lnTo>
                    <a:pt x="2574" y="3894"/>
                  </a:lnTo>
                  <a:lnTo>
                    <a:pt x="2574" y="3306"/>
                  </a:lnTo>
                  <a:lnTo>
                    <a:pt x="1594" y="3149"/>
                  </a:lnTo>
                  <a:lnTo>
                    <a:pt x="1035" y="2622"/>
                  </a:lnTo>
                  <a:lnTo>
                    <a:pt x="1214" y="1510"/>
                  </a:lnTo>
                  <a:lnTo>
                    <a:pt x="4534" y="2042"/>
                  </a:lnTo>
                  <a:lnTo>
                    <a:pt x="4552" y="1980"/>
                  </a:lnTo>
                  <a:lnTo>
                    <a:pt x="4573" y="1923"/>
                  </a:lnTo>
                  <a:lnTo>
                    <a:pt x="4584" y="1894"/>
                  </a:lnTo>
                  <a:lnTo>
                    <a:pt x="4596" y="1867"/>
                  </a:lnTo>
                  <a:lnTo>
                    <a:pt x="4608" y="1840"/>
                  </a:lnTo>
                  <a:lnTo>
                    <a:pt x="4619" y="1814"/>
                  </a:lnTo>
                  <a:lnTo>
                    <a:pt x="905" y="1220"/>
                  </a:lnTo>
                  <a:lnTo>
                    <a:pt x="1509" y="156"/>
                  </a:lnTo>
                  <a:lnTo>
                    <a:pt x="1915" y="0"/>
                  </a:lnTo>
                  <a:lnTo>
                    <a:pt x="5388" y="556"/>
                  </a:lnTo>
                  <a:lnTo>
                    <a:pt x="5717" y="610"/>
                  </a:lnTo>
                  <a:lnTo>
                    <a:pt x="6090" y="669"/>
                  </a:lnTo>
                  <a:lnTo>
                    <a:pt x="6666" y="761"/>
                  </a:lnTo>
                  <a:lnTo>
                    <a:pt x="6646" y="1291"/>
                  </a:lnTo>
                  <a:lnTo>
                    <a:pt x="6003" y="1997"/>
                  </a:lnTo>
                  <a:lnTo>
                    <a:pt x="5713" y="1956"/>
                  </a:lnTo>
                  <a:lnTo>
                    <a:pt x="5854" y="1080"/>
                  </a:lnTo>
                  <a:lnTo>
                    <a:pt x="6397" y="1166"/>
                  </a:lnTo>
                  <a:lnTo>
                    <a:pt x="6404" y="977"/>
                  </a:lnTo>
                  <a:lnTo>
                    <a:pt x="5616" y="850"/>
                  </a:lnTo>
                  <a:lnTo>
                    <a:pt x="5571" y="867"/>
                  </a:lnTo>
                  <a:lnTo>
                    <a:pt x="5017" y="1529"/>
                  </a:lnTo>
                  <a:lnTo>
                    <a:pt x="5033" y="1536"/>
                  </a:lnTo>
                  <a:lnTo>
                    <a:pt x="5048" y="1546"/>
                  </a:lnTo>
                  <a:lnTo>
                    <a:pt x="5063" y="1557"/>
                  </a:lnTo>
                  <a:lnTo>
                    <a:pt x="5078" y="1568"/>
                  </a:lnTo>
                  <a:lnTo>
                    <a:pt x="5092" y="1581"/>
                  </a:lnTo>
                  <a:lnTo>
                    <a:pt x="5105" y="1597"/>
                  </a:lnTo>
                  <a:lnTo>
                    <a:pt x="5118" y="1612"/>
                  </a:lnTo>
                  <a:lnTo>
                    <a:pt x="5131" y="1630"/>
                  </a:lnTo>
                  <a:lnTo>
                    <a:pt x="5141" y="1649"/>
                  </a:lnTo>
                  <a:lnTo>
                    <a:pt x="5153" y="1668"/>
                  </a:lnTo>
                  <a:lnTo>
                    <a:pt x="5163" y="1689"/>
                  </a:lnTo>
                  <a:lnTo>
                    <a:pt x="5173" y="1711"/>
                  </a:lnTo>
                  <a:lnTo>
                    <a:pt x="5182" y="1735"/>
                  </a:lnTo>
                  <a:lnTo>
                    <a:pt x="5191" y="1758"/>
                  </a:lnTo>
                  <a:lnTo>
                    <a:pt x="5198" y="1784"/>
                  </a:lnTo>
                  <a:lnTo>
                    <a:pt x="5205" y="1810"/>
                  </a:lnTo>
                  <a:lnTo>
                    <a:pt x="5212" y="1838"/>
                  </a:lnTo>
                  <a:lnTo>
                    <a:pt x="5218" y="1866"/>
                  </a:lnTo>
                  <a:lnTo>
                    <a:pt x="5223" y="1894"/>
                  </a:lnTo>
                  <a:lnTo>
                    <a:pt x="5228" y="1925"/>
                  </a:lnTo>
                  <a:lnTo>
                    <a:pt x="5231" y="1954"/>
                  </a:lnTo>
                  <a:lnTo>
                    <a:pt x="5234" y="1986"/>
                  </a:lnTo>
                  <a:lnTo>
                    <a:pt x="5236" y="2018"/>
                  </a:lnTo>
                  <a:lnTo>
                    <a:pt x="5237" y="2050"/>
                  </a:lnTo>
                  <a:lnTo>
                    <a:pt x="5237" y="2084"/>
                  </a:lnTo>
                  <a:lnTo>
                    <a:pt x="5237" y="2117"/>
                  </a:lnTo>
                  <a:lnTo>
                    <a:pt x="5236" y="2152"/>
                  </a:lnTo>
                  <a:lnTo>
                    <a:pt x="5234" y="2187"/>
                  </a:lnTo>
                  <a:lnTo>
                    <a:pt x="5231" y="2221"/>
                  </a:lnTo>
                  <a:lnTo>
                    <a:pt x="5228" y="2258"/>
                  </a:lnTo>
                  <a:lnTo>
                    <a:pt x="5223" y="2293"/>
                  </a:lnTo>
                  <a:lnTo>
                    <a:pt x="5217" y="2330"/>
                  </a:lnTo>
                  <a:lnTo>
                    <a:pt x="5211" y="2368"/>
                  </a:lnTo>
                  <a:lnTo>
                    <a:pt x="5203" y="2407"/>
                  </a:lnTo>
                  <a:lnTo>
                    <a:pt x="5195" y="2443"/>
                  </a:lnTo>
                  <a:lnTo>
                    <a:pt x="5186" y="2480"/>
                  </a:lnTo>
                  <a:lnTo>
                    <a:pt x="5176" y="2517"/>
                  </a:lnTo>
                  <a:lnTo>
                    <a:pt x="5165" y="2551"/>
                  </a:lnTo>
                  <a:lnTo>
                    <a:pt x="5154" y="2585"/>
                  </a:lnTo>
                  <a:lnTo>
                    <a:pt x="5143" y="2618"/>
                  </a:lnTo>
                  <a:lnTo>
                    <a:pt x="5130" y="2650"/>
                  </a:lnTo>
                  <a:lnTo>
                    <a:pt x="5117" y="2682"/>
                  </a:lnTo>
                  <a:lnTo>
                    <a:pt x="5102" y="2711"/>
                  </a:lnTo>
                  <a:lnTo>
                    <a:pt x="5088" y="2741"/>
                  </a:lnTo>
                  <a:lnTo>
                    <a:pt x="5074" y="2769"/>
                  </a:lnTo>
                  <a:lnTo>
                    <a:pt x="5059" y="2795"/>
                  </a:lnTo>
                  <a:lnTo>
                    <a:pt x="5042" y="2821"/>
                  </a:lnTo>
                  <a:lnTo>
                    <a:pt x="5027" y="2846"/>
                  </a:lnTo>
                  <a:lnTo>
                    <a:pt x="5010" y="2868"/>
                  </a:lnTo>
                  <a:lnTo>
                    <a:pt x="4993" y="2890"/>
                  </a:lnTo>
                  <a:lnTo>
                    <a:pt x="4976" y="2910"/>
                  </a:lnTo>
                  <a:lnTo>
                    <a:pt x="4958" y="2929"/>
                  </a:lnTo>
                  <a:lnTo>
                    <a:pt x="4941" y="2946"/>
                  </a:lnTo>
                  <a:lnTo>
                    <a:pt x="4923" y="2962"/>
                  </a:lnTo>
                  <a:lnTo>
                    <a:pt x="4904" y="2976"/>
                  </a:lnTo>
                  <a:lnTo>
                    <a:pt x="4886" y="2989"/>
                  </a:lnTo>
                  <a:lnTo>
                    <a:pt x="4867" y="2999"/>
                  </a:lnTo>
                  <a:lnTo>
                    <a:pt x="4849" y="3009"/>
                  </a:lnTo>
                  <a:lnTo>
                    <a:pt x="4830" y="3016"/>
                  </a:lnTo>
                  <a:lnTo>
                    <a:pt x="4812" y="3022"/>
                  </a:lnTo>
                  <a:lnTo>
                    <a:pt x="4793" y="3025"/>
                  </a:lnTo>
                  <a:lnTo>
                    <a:pt x="4774" y="3028"/>
                  </a:lnTo>
                  <a:lnTo>
                    <a:pt x="4755" y="3028"/>
                  </a:lnTo>
                  <a:lnTo>
                    <a:pt x="4736" y="3025"/>
                  </a:lnTo>
                  <a:lnTo>
                    <a:pt x="4719" y="3022"/>
                  </a:lnTo>
                  <a:lnTo>
                    <a:pt x="4702" y="3016"/>
                  </a:lnTo>
                  <a:lnTo>
                    <a:pt x="4686" y="3009"/>
                  </a:lnTo>
                  <a:lnTo>
                    <a:pt x="4669" y="3001"/>
                  </a:lnTo>
                  <a:lnTo>
                    <a:pt x="4654" y="2990"/>
                  </a:lnTo>
                  <a:lnTo>
                    <a:pt x="4640" y="2978"/>
                  </a:lnTo>
                  <a:lnTo>
                    <a:pt x="4624" y="2965"/>
                  </a:lnTo>
                  <a:lnTo>
                    <a:pt x="4611" y="2950"/>
                  </a:lnTo>
                  <a:lnTo>
                    <a:pt x="4598" y="2934"/>
                  </a:lnTo>
                  <a:lnTo>
                    <a:pt x="4585" y="2917"/>
                  </a:lnTo>
                  <a:lnTo>
                    <a:pt x="4573" y="2898"/>
                  </a:lnTo>
                  <a:lnTo>
                    <a:pt x="4562" y="2878"/>
                  </a:lnTo>
                  <a:lnTo>
                    <a:pt x="4551" y="2857"/>
                  </a:lnTo>
                  <a:lnTo>
                    <a:pt x="4541" y="2833"/>
                  </a:lnTo>
                  <a:lnTo>
                    <a:pt x="4532" y="2809"/>
                  </a:lnTo>
                  <a:lnTo>
                    <a:pt x="4524" y="2785"/>
                  </a:lnTo>
                  <a:lnTo>
                    <a:pt x="4471" y="3114"/>
                  </a:lnTo>
                  <a:lnTo>
                    <a:pt x="5020" y="3698"/>
                  </a:lnTo>
                  <a:lnTo>
                    <a:pt x="3581" y="3467"/>
                  </a:lnTo>
                  <a:lnTo>
                    <a:pt x="3581" y="3894"/>
                  </a:lnTo>
                  <a:lnTo>
                    <a:pt x="3385" y="3894"/>
                  </a:lnTo>
                  <a:lnTo>
                    <a:pt x="3385" y="4734"/>
                  </a:lnTo>
                  <a:lnTo>
                    <a:pt x="1074" y="5305"/>
                  </a:lnTo>
                  <a:lnTo>
                    <a:pt x="1074" y="6542"/>
                  </a:lnTo>
                  <a:lnTo>
                    <a:pt x="0" y="6720"/>
                  </a:lnTo>
                  <a:lnTo>
                    <a:pt x="0" y="3396"/>
                  </a:lnTo>
                  <a:close/>
                  <a:moveTo>
                    <a:pt x="4909" y="1945"/>
                  </a:moveTo>
                  <a:lnTo>
                    <a:pt x="4909" y="1945"/>
                  </a:lnTo>
                  <a:lnTo>
                    <a:pt x="4902" y="1945"/>
                  </a:lnTo>
                  <a:lnTo>
                    <a:pt x="4893" y="1945"/>
                  </a:lnTo>
                  <a:lnTo>
                    <a:pt x="4885" y="1945"/>
                  </a:lnTo>
                  <a:lnTo>
                    <a:pt x="4877" y="1947"/>
                  </a:lnTo>
                  <a:lnTo>
                    <a:pt x="4869" y="1950"/>
                  </a:lnTo>
                  <a:lnTo>
                    <a:pt x="4860" y="1953"/>
                  </a:lnTo>
                  <a:lnTo>
                    <a:pt x="4845" y="1962"/>
                  </a:lnTo>
                  <a:lnTo>
                    <a:pt x="4828" y="1973"/>
                  </a:lnTo>
                  <a:lnTo>
                    <a:pt x="4813" y="1988"/>
                  </a:lnTo>
                  <a:lnTo>
                    <a:pt x="4798" y="2004"/>
                  </a:lnTo>
                  <a:lnTo>
                    <a:pt x="4784" y="2023"/>
                  </a:lnTo>
                  <a:lnTo>
                    <a:pt x="4769" y="2045"/>
                  </a:lnTo>
                  <a:lnTo>
                    <a:pt x="4756" y="2069"/>
                  </a:lnTo>
                  <a:lnTo>
                    <a:pt x="4745" y="2094"/>
                  </a:lnTo>
                  <a:lnTo>
                    <a:pt x="4734" y="2122"/>
                  </a:lnTo>
                  <a:lnTo>
                    <a:pt x="4723" y="2150"/>
                  </a:lnTo>
                  <a:lnTo>
                    <a:pt x="4715" y="2181"/>
                  </a:lnTo>
                  <a:lnTo>
                    <a:pt x="4707" y="2213"/>
                  </a:lnTo>
                  <a:lnTo>
                    <a:pt x="4701" y="2247"/>
                  </a:lnTo>
                  <a:lnTo>
                    <a:pt x="4696" y="2280"/>
                  </a:lnTo>
                  <a:lnTo>
                    <a:pt x="4694" y="2313"/>
                  </a:lnTo>
                  <a:lnTo>
                    <a:pt x="4693" y="2345"/>
                  </a:lnTo>
                  <a:lnTo>
                    <a:pt x="4693" y="2376"/>
                  </a:lnTo>
                  <a:lnTo>
                    <a:pt x="4695" y="2406"/>
                  </a:lnTo>
                  <a:lnTo>
                    <a:pt x="4699" y="2434"/>
                  </a:lnTo>
                  <a:lnTo>
                    <a:pt x="4703" y="2460"/>
                  </a:lnTo>
                  <a:lnTo>
                    <a:pt x="4710" y="2485"/>
                  </a:lnTo>
                  <a:lnTo>
                    <a:pt x="4717" y="2508"/>
                  </a:lnTo>
                  <a:lnTo>
                    <a:pt x="4727" y="2528"/>
                  </a:lnTo>
                  <a:lnTo>
                    <a:pt x="4736" y="2547"/>
                  </a:lnTo>
                  <a:lnTo>
                    <a:pt x="4748" y="2563"/>
                  </a:lnTo>
                  <a:lnTo>
                    <a:pt x="4761" y="2576"/>
                  </a:lnTo>
                  <a:lnTo>
                    <a:pt x="4767" y="2581"/>
                  </a:lnTo>
                  <a:lnTo>
                    <a:pt x="4774" y="2586"/>
                  </a:lnTo>
                  <a:lnTo>
                    <a:pt x="4781" y="2591"/>
                  </a:lnTo>
                  <a:lnTo>
                    <a:pt x="4789" y="2594"/>
                  </a:lnTo>
                  <a:lnTo>
                    <a:pt x="4797" y="2597"/>
                  </a:lnTo>
                  <a:lnTo>
                    <a:pt x="4805" y="2598"/>
                  </a:lnTo>
                  <a:lnTo>
                    <a:pt x="4813" y="2599"/>
                  </a:lnTo>
                  <a:lnTo>
                    <a:pt x="4821" y="2599"/>
                  </a:lnTo>
                  <a:lnTo>
                    <a:pt x="4830" y="2598"/>
                  </a:lnTo>
                  <a:lnTo>
                    <a:pt x="4838" y="2597"/>
                  </a:lnTo>
                  <a:lnTo>
                    <a:pt x="4845" y="2594"/>
                  </a:lnTo>
                  <a:lnTo>
                    <a:pt x="4853" y="2591"/>
                  </a:lnTo>
                  <a:lnTo>
                    <a:pt x="4870" y="2583"/>
                  </a:lnTo>
                  <a:lnTo>
                    <a:pt x="4885" y="2571"/>
                  </a:lnTo>
                  <a:lnTo>
                    <a:pt x="4900" y="2557"/>
                  </a:lnTo>
                  <a:lnTo>
                    <a:pt x="4916" y="2539"/>
                  </a:lnTo>
                  <a:lnTo>
                    <a:pt x="4930" y="2520"/>
                  </a:lnTo>
                  <a:lnTo>
                    <a:pt x="4944" y="2499"/>
                  </a:lnTo>
                  <a:lnTo>
                    <a:pt x="4957" y="2475"/>
                  </a:lnTo>
                  <a:lnTo>
                    <a:pt x="4969" y="2449"/>
                  </a:lnTo>
                  <a:lnTo>
                    <a:pt x="4981" y="2422"/>
                  </a:lnTo>
                  <a:lnTo>
                    <a:pt x="4990" y="2393"/>
                  </a:lnTo>
                  <a:lnTo>
                    <a:pt x="5000" y="2362"/>
                  </a:lnTo>
                  <a:lnTo>
                    <a:pt x="5007" y="2330"/>
                  </a:lnTo>
                  <a:lnTo>
                    <a:pt x="5013" y="2297"/>
                  </a:lnTo>
                  <a:lnTo>
                    <a:pt x="5017" y="2264"/>
                  </a:lnTo>
                  <a:lnTo>
                    <a:pt x="5021" y="2231"/>
                  </a:lnTo>
                  <a:lnTo>
                    <a:pt x="5021" y="2199"/>
                  </a:lnTo>
                  <a:lnTo>
                    <a:pt x="5021" y="2168"/>
                  </a:lnTo>
                  <a:lnTo>
                    <a:pt x="5019" y="2139"/>
                  </a:lnTo>
                  <a:lnTo>
                    <a:pt x="5015" y="2110"/>
                  </a:lnTo>
                  <a:lnTo>
                    <a:pt x="5010" y="2083"/>
                  </a:lnTo>
                  <a:lnTo>
                    <a:pt x="5004" y="2058"/>
                  </a:lnTo>
                  <a:lnTo>
                    <a:pt x="4996" y="2036"/>
                  </a:lnTo>
                  <a:lnTo>
                    <a:pt x="4988" y="2015"/>
                  </a:lnTo>
                  <a:lnTo>
                    <a:pt x="4977" y="1997"/>
                  </a:lnTo>
                  <a:lnTo>
                    <a:pt x="4965" y="1980"/>
                  </a:lnTo>
                  <a:lnTo>
                    <a:pt x="4954" y="1967"/>
                  </a:lnTo>
                  <a:lnTo>
                    <a:pt x="4947" y="1962"/>
                  </a:lnTo>
                  <a:lnTo>
                    <a:pt x="4939" y="1957"/>
                  </a:lnTo>
                  <a:lnTo>
                    <a:pt x="4932" y="1953"/>
                  </a:lnTo>
                  <a:lnTo>
                    <a:pt x="4925" y="1950"/>
                  </a:lnTo>
                  <a:lnTo>
                    <a:pt x="4917" y="1947"/>
                  </a:lnTo>
                  <a:lnTo>
                    <a:pt x="4909" y="1945"/>
                  </a:lnTo>
                  <a:close/>
                  <a:moveTo>
                    <a:pt x="4882" y="3552"/>
                  </a:moveTo>
                  <a:lnTo>
                    <a:pt x="5074" y="3727"/>
                  </a:lnTo>
                  <a:lnTo>
                    <a:pt x="5719" y="3325"/>
                  </a:lnTo>
                  <a:lnTo>
                    <a:pt x="5910" y="2130"/>
                  </a:lnTo>
                  <a:lnTo>
                    <a:pt x="5660" y="2090"/>
                  </a:lnTo>
                  <a:lnTo>
                    <a:pt x="5486" y="3172"/>
                  </a:lnTo>
                  <a:lnTo>
                    <a:pt x="4882" y="35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50" name="WIFI"/>
            <p:cNvSpPr/>
            <p:nvPr/>
          </p:nvSpPr>
          <p:spPr>
            <a:xfrm>
              <a:off x="6807802" y="1669231"/>
              <a:ext cx="396378" cy="396378"/>
            </a:xfrm>
            <a:custGeom>
              <a:avLst/>
              <a:gdLst>
                <a:gd name="connsiteX0" fmla="*/ 216021 w 432042"/>
                <a:gd name="connsiteY0" fmla="*/ 221820 h 375762"/>
                <a:gd name="connsiteX1" fmla="*/ 292992 w 432042"/>
                <a:gd name="connsiteY1" fmla="*/ 298791 h 375762"/>
                <a:gd name="connsiteX2" fmla="*/ 216021 w 432042"/>
                <a:gd name="connsiteY2" fmla="*/ 375762 h 375762"/>
                <a:gd name="connsiteX3" fmla="*/ 139050 w 432042"/>
                <a:gd name="connsiteY3" fmla="*/ 298791 h 375762"/>
                <a:gd name="connsiteX4" fmla="*/ 216021 w 432042"/>
                <a:gd name="connsiteY4" fmla="*/ 221820 h 375762"/>
                <a:gd name="connsiteX5" fmla="*/ 216021 w 432042"/>
                <a:gd name="connsiteY5" fmla="*/ 109336 h 375762"/>
                <a:gd name="connsiteX6" fmla="*/ 368029 w 432042"/>
                <a:gd name="connsiteY6" fmla="*/ 177084 h 375762"/>
                <a:gd name="connsiteX7" fmla="*/ 336422 w 432042"/>
                <a:gd name="connsiteY7" fmla="*/ 221820 h 375762"/>
                <a:gd name="connsiteX8" fmla="*/ 216021 w 432042"/>
                <a:gd name="connsiteY8" fmla="*/ 162428 h 375762"/>
                <a:gd name="connsiteX9" fmla="*/ 95620 w 432042"/>
                <a:gd name="connsiteY9" fmla="*/ 221820 h 375762"/>
                <a:gd name="connsiteX10" fmla="*/ 64014 w 432042"/>
                <a:gd name="connsiteY10" fmla="*/ 177084 h 375762"/>
                <a:gd name="connsiteX11" fmla="*/ 216021 w 432042"/>
                <a:gd name="connsiteY11" fmla="*/ 109336 h 375762"/>
                <a:gd name="connsiteX12" fmla="*/ 216021 w 432042"/>
                <a:gd name="connsiteY12" fmla="*/ 0 h 375762"/>
                <a:gd name="connsiteX13" fmla="*/ 432042 w 432042"/>
                <a:gd name="connsiteY13" fmla="*/ 86479 h 375762"/>
                <a:gd name="connsiteX14" fmla="*/ 399808 w 432042"/>
                <a:gd name="connsiteY14" fmla="*/ 132103 h 375762"/>
                <a:gd name="connsiteX15" fmla="*/ 216021 w 432042"/>
                <a:gd name="connsiteY15" fmla="*/ 55952 h 375762"/>
                <a:gd name="connsiteX16" fmla="*/ 32234 w 432042"/>
                <a:gd name="connsiteY16" fmla="*/ 132103 h 375762"/>
                <a:gd name="connsiteX17" fmla="*/ 0 w 432042"/>
                <a:gd name="connsiteY17" fmla="*/ 86480 h 375762"/>
                <a:gd name="connsiteX18" fmla="*/ 216021 w 432042"/>
                <a:gd name="connsiteY18" fmla="*/ 0 h 375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2042" h="375762">
                  <a:moveTo>
                    <a:pt x="216021" y="221820"/>
                  </a:moveTo>
                  <a:cubicBezTo>
                    <a:pt x="258531" y="221820"/>
                    <a:pt x="292992" y="256281"/>
                    <a:pt x="292992" y="298791"/>
                  </a:cubicBezTo>
                  <a:cubicBezTo>
                    <a:pt x="292992" y="341301"/>
                    <a:pt x="258531" y="375762"/>
                    <a:pt x="216021" y="375762"/>
                  </a:cubicBezTo>
                  <a:cubicBezTo>
                    <a:pt x="173511" y="375762"/>
                    <a:pt x="139050" y="341301"/>
                    <a:pt x="139050" y="298791"/>
                  </a:cubicBezTo>
                  <a:cubicBezTo>
                    <a:pt x="139050" y="256281"/>
                    <a:pt x="173511" y="221820"/>
                    <a:pt x="216021" y="221820"/>
                  </a:cubicBezTo>
                  <a:close/>
                  <a:moveTo>
                    <a:pt x="216021" y="109336"/>
                  </a:moveTo>
                  <a:cubicBezTo>
                    <a:pt x="276428" y="109336"/>
                    <a:pt x="330776" y="135275"/>
                    <a:pt x="368029" y="177084"/>
                  </a:cubicBezTo>
                  <a:lnTo>
                    <a:pt x="336422" y="221820"/>
                  </a:lnTo>
                  <a:cubicBezTo>
                    <a:pt x="308859" y="185511"/>
                    <a:pt x="265135" y="162428"/>
                    <a:pt x="216021" y="162428"/>
                  </a:cubicBezTo>
                  <a:cubicBezTo>
                    <a:pt x="166906" y="162428"/>
                    <a:pt x="123183" y="185511"/>
                    <a:pt x="95620" y="221820"/>
                  </a:cubicBezTo>
                  <a:lnTo>
                    <a:pt x="64014" y="177084"/>
                  </a:lnTo>
                  <a:cubicBezTo>
                    <a:pt x="101266" y="135275"/>
                    <a:pt x="155615" y="109336"/>
                    <a:pt x="216021" y="109336"/>
                  </a:cubicBezTo>
                  <a:close/>
                  <a:moveTo>
                    <a:pt x="216021" y="0"/>
                  </a:moveTo>
                  <a:cubicBezTo>
                    <a:pt x="299836" y="0"/>
                    <a:pt x="376026" y="32650"/>
                    <a:pt x="432042" y="86479"/>
                  </a:cubicBezTo>
                  <a:lnTo>
                    <a:pt x="399808" y="132103"/>
                  </a:lnTo>
                  <a:cubicBezTo>
                    <a:pt x="352782" y="85052"/>
                    <a:pt x="287800" y="55952"/>
                    <a:pt x="216021" y="55952"/>
                  </a:cubicBezTo>
                  <a:cubicBezTo>
                    <a:pt x="144243" y="55952"/>
                    <a:pt x="79261" y="85053"/>
                    <a:pt x="32234" y="132103"/>
                  </a:cubicBezTo>
                  <a:lnTo>
                    <a:pt x="0" y="86480"/>
                  </a:lnTo>
                  <a:cubicBezTo>
                    <a:pt x="56016" y="32650"/>
                    <a:pt x="132206" y="0"/>
                    <a:pt x="2160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2F082112-9B10-47FB-BE97-E591677DDD82}"/>
              </a:ext>
            </a:extLst>
          </p:cNvPr>
          <p:cNvGrpSpPr/>
          <p:nvPr/>
        </p:nvGrpSpPr>
        <p:grpSpPr>
          <a:xfrm>
            <a:off x="-2540" y="4526915"/>
            <a:ext cx="12215495" cy="663575"/>
            <a:chOff x="-2540" y="4526915"/>
            <a:chExt cx="12215495" cy="663575"/>
          </a:xfrm>
        </p:grpSpPr>
        <p:grpSp>
          <p:nvGrpSpPr>
            <p:cNvPr id="63" name="组合 62"/>
            <p:cNvGrpSpPr/>
            <p:nvPr/>
          </p:nvGrpSpPr>
          <p:grpSpPr>
            <a:xfrm>
              <a:off x="3507740" y="4526915"/>
              <a:ext cx="5239385" cy="663575"/>
              <a:chOff x="5765" y="8518"/>
              <a:chExt cx="8251" cy="1045"/>
            </a:xfrm>
          </p:grpSpPr>
          <p:grpSp>
            <p:nvGrpSpPr>
              <p:cNvPr id="58" name="组合 57"/>
              <p:cNvGrpSpPr/>
              <p:nvPr/>
            </p:nvGrpSpPr>
            <p:grpSpPr>
              <a:xfrm>
                <a:off x="5765" y="8518"/>
                <a:ext cx="8251" cy="1045"/>
                <a:chOff x="5178" y="14883"/>
                <a:chExt cx="8251" cy="1045"/>
              </a:xfrm>
            </p:grpSpPr>
            <p:sp>
              <p:nvSpPr>
                <p:cNvPr id="56" name="矩形 55"/>
                <p:cNvSpPr/>
                <p:nvPr/>
              </p:nvSpPr>
              <p:spPr>
                <a:xfrm>
                  <a:off x="5178" y="14883"/>
                  <a:ext cx="4122" cy="1045"/>
                </a:xfrm>
                <a:prstGeom prst="rect">
                  <a:avLst/>
                </a:prstGeom>
                <a:solidFill>
                  <a:srgbClr val="86C62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矩形 56"/>
                <p:cNvSpPr/>
                <p:nvPr/>
              </p:nvSpPr>
              <p:spPr>
                <a:xfrm>
                  <a:off x="9307" y="14883"/>
                  <a:ext cx="4122" cy="1045"/>
                </a:xfrm>
                <a:prstGeom prst="rect">
                  <a:avLst/>
                </a:prstGeom>
                <a:noFill/>
                <a:ln>
                  <a:solidFill>
                    <a:srgbClr val="86C62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59" name="文本框 58"/>
              <p:cNvSpPr txBox="1"/>
              <p:nvPr/>
            </p:nvSpPr>
            <p:spPr>
              <a:xfrm>
                <a:off x="6101" y="8581"/>
                <a:ext cx="3522" cy="92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r>
                  <a:rPr lang="zh-CN" altLang="en-US" sz="3200" b="1" dirty="0"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智能会议室</a:t>
                </a:r>
                <a:endParaRPr lang="zh-CN" altLang="en-US" sz="32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  <p:sp>
            <p:nvSpPr>
              <p:cNvPr id="60" name="文本框 59"/>
              <p:cNvSpPr txBox="1"/>
              <p:nvPr/>
            </p:nvSpPr>
            <p:spPr>
              <a:xfrm>
                <a:off x="10491" y="8581"/>
                <a:ext cx="2876" cy="921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r>
                  <a:rPr lang="zh-CN" altLang="en-US" sz="3200" b="1" dirty="0">
                    <a:solidFill>
                      <a:srgbClr val="86C62A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管理系统</a:t>
                </a:r>
              </a:p>
            </p:txBody>
          </p:sp>
        </p:grpSp>
        <p:cxnSp>
          <p:nvCxnSpPr>
            <p:cNvPr id="61" name="直接连接符 60"/>
            <p:cNvCxnSpPr/>
            <p:nvPr/>
          </p:nvCxnSpPr>
          <p:spPr>
            <a:xfrm flipV="1">
              <a:off x="8746490" y="4858385"/>
              <a:ext cx="3466465" cy="635"/>
            </a:xfrm>
            <a:prstGeom prst="line">
              <a:avLst/>
            </a:prstGeom>
            <a:ln w="25400">
              <a:solidFill>
                <a:srgbClr val="86C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>
              <a:off x="-2540" y="4859020"/>
              <a:ext cx="3510280" cy="0"/>
            </a:xfrm>
            <a:prstGeom prst="line">
              <a:avLst/>
            </a:prstGeom>
            <a:ln w="25400">
              <a:solidFill>
                <a:srgbClr val="86C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3AB1C3FD-21F9-43A7-89EF-7E2771D324F0}"/>
              </a:ext>
            </a:extLst>
          </p:cNvPr>
          <p:cNvSpPr/>
          <p:nvPr/>
        </p:nvSpPr>
        <p:spPr>
          <a:xfrm>
            <a:off x="5724811" y="5521960"/>
            <a:ext cx="3034931" cy="400110"/>
          </a:xfrm>
          <a:prstGeom prst="rect">
            <a:avLst/>
          </a:prstGeom>
          <a:solidFill>
            <a:srgbClr val="86C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/>
          <p:cNvSpPr txBox="1"/>
          <p:nvPr/>
        </p:nvSpPr>
        <p:spPr>
          <a:xfrm>
            <a:off x="5724811" y="5519180"/>
            <a:ext cx="302167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defTabSz="685165">
              <a:spcBef>
                <a:spcPct val="20000"/>
              </a:spcBef>
              <a:defRPr/>
            </a:pPr>
            <a:r>
              <a:rPr lang="en-US" altLang="zh-CN" sz="2000" kern="0" dirty="0">
                <a:latin typeface="微软雅黑" panose="020B0503020204020204" charset="-122"/>
                <a:ea typeface="微软雅黑" panose="020B0503020204020204" charset="-122"/>
                <a:cs typeface="Raleway Light"/>
                <a:sym typeface="+mn-ea"/>
              </a:rPr>
              <a:t>——</a:t>
            </a:r>
            <a:r>
              <a:rPr lang="zh-CN" altLang="en-US" sz="2000" kern="0" dirty="0">
                <a:latin typeface="微软雅黑" panose="020B0503020204020204" charset="-122"/>
                <a:ea typeface="微软雅黑" panose="020B0503020204020204" charset="-122"/>
                <a:cs typeface="Raleway Light"/>
                <a:sym typeface="+mn-ea"/>
              </a:rPr>
              <a:t>迭代规划</a:t>
            </a:r>
            <a:r>
              <a:rPr lang="en-US" altLang="zh-CN" sz="2000" kern="0" dirty="0">
                <a:latin typeface="微软雅黑" panose="020B0503020204020204" charset="-122"/>
                <a:ea typeface="微软雅黑" panose="020B0503020204020204" charset="-122"/>
                <a:cs typeface="Raleway Light"/>
                <a:sym typeface="+mn-ea"/>
              </a:rPr>
              <a:t>&amp;</a:t>
            </a:r>
            <a:r>
              <a:rPr lang="zh-CN" altLang="en-US" sz="2000" kern="0" dirty="0">
                <a:latin typeface="微软雅黑" panose="020B0503020204020204" charset="-122"/>
                <a:ea typeface="微软雅黑" panose="020B0503020204020204" charset="-122"/>
                <a:cs typeface="Raleway Light"/>
                <a:sym typeface="+mn-ea"/>
              </a:rPr>
              <a:t>冲刺计划        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7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00"/>
                            </p:stCondLst>
                            <p:childTnLst>
                              <p:par>
                                <p:cTn id="13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6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00"/>
                            </p:stCondLst>
                            <p:childTnLst>
                              <p:par>
                                <p:cTn id="1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 animBg="1"/>
      <p:bldP spid="9" grpId="0" animBg="1"/>
      <p:bldP spid="48" grpId="0" animBg="1"/>
      <p:bldP spid="6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图片 77" descr="timg (31)"/>
          <p:cNvPicPr>
            <a:picLocks noChangeAspect="1"/>
          </p:cNvPicPr>
          <p:nvPr/>
        </p:nvPicPr>
        <p:blipFill>
          <a:blip r:embed="rId6"/>
          <a:srcRect t="16825" b="3980"/>
          <a:stretch>
            <a:fillRect/>
          </a:stretch>
        </p:blipFill>
        <p:spPr>
          <a:xfrm>
            <a:off x="-10795" y="-46990"/>
            <a:ext cx="12213590" cy="6904355"/>
          </a:xfrm>
          <a:prstGeom prst="rect">
            <a:avLst/>
          </a:prstGeom>
        </p:spPr>
      </p:pic>
      <p:sp>
        <p:nvSpPr>
          <p:cNvPr id="79" name="矩形 78"/>
          <p:cNvSpPr/>
          <p:nvPr/>
        </p:nvSpPr>
        <p:spPr>
          <a:xfrm>
            <a:off x="-10795" y="-27305"/>
            <a:ext cx="12213590" cy="687959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19" name="Rectangle 3"/>
          <p:cNvSpPr>
            <a:spLocks noGrp="1"/>
          </p:cNvSpPr>
          <p:nvPr>
            <p:ph idx="1"/>
          </p:nvPr>
        </p:nvSpPr>
        <p:spPr>
          <a:xfrm>
            <a:off x="2448560" y="1141730"/>
            <a:ext cx="7148830" cy="3688715"/>
          </a:xfrm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10000"/>
              </a:lnSpc>
              <a:buClr>
                <a:schemeClr val="tx1"/>
              </a:buClr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10000"/>
              </a:lnSpc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-11430" y="5875606"/>
            <a:ext cx="12214225" cy="9760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8737786" y="6151029"/>
            <a:ext cx="3058795" cy="410845"/>
            <a:chOff x="9601" y="7573"/>
            <a:chExt cx="6817" cy="916"/>
          </a:xfrm>
        </p:grpSpPr>
        <p:sp>
          <p:nvSpPr>
            <p:cNvPr id="148" name="箭头"/>
            <p:cNvSpPr/>
            <p:nvPr/>
          </p:nvSpPr>
          <p:spPr bwMode="auto">
            <a:xfrm>
              <a:off x="11580" y="7579"/>
              <a:ext cx="910" cy="910"/>
            </a:xfrm>
            <a:custGeom>
              <a:avLst/>
              <a:gdLst>
                <a:gd name="T0" fmla="*/ 2156354 w 3019426"/>
                <a:gd name="T1" fmla="*/ 1446894 h 1601787"/>
                <a:gd name="T2" fmla="*/ 1892300 w 3019426"/>
                <a:gd name="T3" fmla="*/ 1511300 h 1601787"/>
                <a:gd name="T4" fmla="*/ 1681845 w 3019426"/>
                <a:gd name="T5" fmla="*/ 1575173 h 1601787"/>
                <a:gd name="T6" fmla="*/ 1509978 w 3019426"/>
                <a:gd name="T7" fmla="*/ 1601787 h 1601787"/>
                <a:gd name="T8" fmla="*/ 863072 w 3019426"/>
                <a:gd name="T9" fmla="*/ 1575173 h 1601787"/>
                <a:gd name="T10" fmla="*/ 652463 w 3019426"/>
                <a:gd name="T11" fmla="*/ 1511300 h 1601787"/>
                <a:gd name="T12" fmla="*/ 389623 w 3019426"/>
                <a:gd name="T13" fmla="*/ 1446894 h 1601787"/>
                <a:gd name="T14" fmla="*/ 89429 w 3019426"/>
                <a:gd name="T15" fmla="*/ 1420812 h 1601787"/>
                <a:gd name="T16" fmla="*/ 32279 w 3019426"/>
                <a:gd name="T17" fmla="*/ 1441571 h 1601787"/>
                <a:gd name="T18" fmla="*/ 2366963 w 3019426"/>
                <a:gd name="T19" fmla="*/ 1265475 h 1601787"/>
                <a:gd name="T20" fmla="*/ 2155237 w 3019426"/>
                <a:gd name="T21" fmla="*/ 1331815 h 1601787"/>
                <a:gd name="T22" fmla="*/ 1973739 w 3019426"/>
                <a:gd name="T23" fmla="*/ 1364189 h 1601787"/>
                <a:gd name="T24" fmla="*/ 1803737 w 3019426"/>
                <a:gd name="T25" fmla="*/ 1344021 h 1601787"/>
                <a:gd name="T26" fmla="*/ 1125009 w 3019426"/>
                <a:gd name="T27" fmla="*/ 1284050 h 1601787"/>
                <a:gd name="T28" fmla="*/ 873714 w 3019426"/>
                <a:gd name="T29" fmla="*/ 1217180 h 1601787"/>
                <a:gd name="T30" fmla="*/ 571975 w 3019426"/>
                <a:gd name="T31" fmla="*/ 1184806 h 1601787"/>
                <a:gd name="T32" fmla="*/ 512530 w 3019426"/>
                <a:gd name="T33" fmla="*/ 1200197 h 1601787"/>
                <a:gd name="T34" fmla="*/ 238116 w 3019426"/>
                <a:gd name="T35" fmla="*/ 1256453 h 1601787"/>
                <a:gd name="T36" fmla="*/ 2624077 w 3019426"/>
                <a:gd name="T37" fmla="*/ 1094317 h 1601787"/>
                <a:gd name="T38" fmla="*/ 2446868 w 3019426"/>
                <a:gd name="T39" fmla="*/ 1126596 h 1601787"/>
                <a:gd name="T40" fmla="*/ 2281337 w 3019426"/>
                <a:gd name="T41" fmla="*/ 1106488 h 1601787"/>
                <a:gd name="T42" fmla="*/ 2073275 w 3019426"/>
                <a:gd name="T43" fmla="*/ 1046162 h 1601787"/>
                <a:gd name="T44" fmla="*/ 1341439 w 3019426"/>
                <a:gd name="T45" fmla="*/ 980016 h 1601787"/>
                <a:gd name="T46" fmla="*/ 1045105 w 3019426"/>
                <a:gd name="T47" fmla="*/ 947737 h 1601787"/>
                <a:gd name="T48" fmla="*/ 985309 w 3019426"/>
                <a:gd name="T49" fmla="*/ 962554 h 1601787"/>
                <a:gd name="T50" fmla="*/ 716486 w 3019426"/>
                <a:gd name="T51" fmla="*/ 1019175 h 1601787"/>
                <a:gd name="T52" fmla="*/ 488331 w 3019426"/>
                <a:gd name="T53" fmla="*/ 1087438 h 1601787"/>
                <a:gd name="T54" fmla="*/ 2903166 w 3019426"/>
                <a:gd name="T55" fmla="*/ 887413 h 1601787"/>
                <a:gd name="T56" fmla="*/ 2736458 w 3019426"/>
                <a:gd name="T57" fmla="*/ 880005 h 1601787"/>
                <a:gd name="T58" fmla="*/ 2542118 w 3019426"/>
                <a:gd name="T59" fmla="*/ 827617 h 1601787"/>
                <a:gd name="T60" fmla="*/ 2299230 w 3019426"/>
                <a:gd name="T61" fmla="*/ 758296 h 1601787"/>
                <a:gd name="T62" fmla="*/ 1536514 w 3019426"/>
                <a:gd name="T63" fmla="*/ 714904 h 1601787"/>
                <a:gd name="T64" fmla="*/ 1474951 w 3019426"/>
                <a:gd name="T65" fmla="*/ 718079 h 1601787"/>
                <a:gd name="T66" fmla="*/ 1189567 w 3019426"/>
                <a:gd name="T67" fmla="*/ 766234 h 1601787"/>
                <a:gd name="T68" fmla="*/ 952500 w 3019426"/>
                <a:gd name="T69" fmla="*/ 836084 h 1601787"/>
                <a:gd name="T70" fmla="*/ 764647 w 3019426"/>
                <a:gd name="T71" fmla="*/ 884238 h 1601787"/>
                <a:gd name="T72" fmla="*/ 2728544 w 3019426"/>
                <a:gd name="T73" fmla="*/ 647191 h 1601787"/>
                <a:gd name="T74" fmla="*/ 2538943 w 3019426"/>
                <a:gd name="T75" fmla="*/ 599179 h 1601787"/>
                <a:gd name="T76" fmla="*/ 2303463 w 3019426"/>
                <a:gd name="T77" fmla="*/ 529534 h 1601787"/>
                <a:gd name="T78" fmla="*/ 2017918 w 3019426"/>
                <a:gd name="T79" fmla="*/ 482049 h 1601787"/>
                <a:gd name="T80" fmla="*/ 1956174 w 3019426"/>
                <a:gd name="T81" fmla="*/ 478883 h 1601787"/>
                <a:gd name="T82" fmla="*/ 1193272 w 3019426"/>
                <a:gd name="T83" fmla="*/ 521620 h 1601787"/>
                <a:gd name="T84" fmla="*/ 949325 w 3019426"/>
                <a:gd name="T85" fmla="*/ 591264 h 1601787"/>
                <a:gd name="T86" fmla="*/ 756709 w 3019426"/>
                <a:gd name="T87" fmla="*/ 643498 h 1601787"/>
                <a:gd name="T88" fmla="*/ 589335 w 3019426"/>
                <a:gd name="T89" fmla="*/ 650357 h 1601787"/>
                <a:gd name="T90" fmla="*/ 2535238 w 3019426"/>
                <a:gd name="T91" fmla="*/ 370556 h 1601787"/>
                <a:gd name="T92" fmla="*/ 2306109 w 3019426"/>
                <a:gd name="T93" fmla="*/ 301439 h 1601787"/>
                <a:gd name="T94" fmla="*/ 2025902 w 3019426"/>
                <a:gd name="T95" fmla="*/ 249205 h 1601787"/>
                <a:gd name="T96" fmla="*/ 1964690 w 3019426"/>
                <a:gd name="T97" fmla="*/ 239708 h 1601787"/>
                <a:gd name="T98" fmla="*/ 1671199 w 3019426"/>
                <a:gd name="T99" fmla="*/ 277696 h 1601787"/>
                <a:gd name="T100" fmla="*/ 947738 w 3019426"/>
                <a:gd name="T101" fmla="*/ 346286 h 1601787"/>
                <a:gd name="T102" fmla="*/ 749301 w 3019426"/>
                <a:gd name="T103" fmla="*/ 402212 h 1601787"/>
                <a:gd name="T104" fmla="*/ 580918 w 3019426"/>
                <a:gd name="T105" fmla="*/ 415930 h 1601787"/>
                <a:gd name="T106" fmla="*/ 400670 w 3019426"/>
                <a:gd name="T107" fmla="*/ 378470 h 1601787"/>
                <a:gd name="T108" fmla="*/ 2308226 w 3019426"/>
                <a:gd name="T109" fmla="*/ 72178 h 1601787"/>
                <a:gd name="T110" fmla="*/ 2033354 w 3019426"/>
                <a:gd name="T111" fmla="*/ 15922 h 1601787"/>
                <a:gd name="T112" fmla="*/ 1973739 w 3019426"/>
                <a:gd name="T113" fmla="*/ 531 h 1601787"/>
                <a:gd name="T114" fmla="*/ 1676522 w 3019426"/>
                <a:gd name="T115" fmla="*/ 32905 h 1601787"/>
                <a:gd name="T116" fmla="*/ 1420287 w 3019426"/>
                <a:gd name="T117" fmla="*/ 99775 h 1601787"/>
                <a:gd name="T118" fmla="*/ 742422 w 3019426"/>
                <a:gd name="T119" fmla="*/ 160277 h 1601787"/>
                <a:gd name="T120" fmla="*/ 571975 w 3019426"/>
                <a:gd name="T121" fmla="*/ 180444 h 1601787"/>
                <a:gd name="T122" fmla="*/ 394883 w 3019426"/>
                <a:gd name="T123" fmla="*/ 148071 h 1601787"/>
                <a:gd name="T124" fmla="*/ 178859 w 3019426"/>
                <a:gd name="T125" fmla="*/ 81200 h 160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19426" h="1601787">
                  <a:moveTo>
                    <a:pt x="2220384" y="1420812"/>
                  </a:moveTo>
                  <a:lnTo>
                    <a:pt x="2229909" y="1421344"/>
                  </a:lnTo>
                  <a:lnTo>
                    <a:pt x="2238376" y="1422409"/>
                  </a:lnTo>
                  <a:lnTo>
                    <a:pt x="2246842" y="1425070"/>
                  </a:lnTo>
                  <a:lnTo>
                    <a:pt x="2255309" y="1427732"/>
                  </a:lnTo>
                  <a:lnTo>
                    <a:pt x="2263246" y="1431458"/>
                  </a:lnTo>
                  <a:lnTo>
                    <a:pt x="2270655" y="1435716"/>
                  </a:lnTo>
                  <a:lnTo>
                    <a:pt x="2277005" y="1441571"/>
                  </a:lnTo>
                  <a:lnTo>
                    <a:pt x="2283884" y="1446894"/>
                  </a:lnTo>
                  <a:lnTo>
                    <a:pt x="2289705" y="1453813"/>
                  </a:lnTo>
                  <a:lnTo>
                    <a:pt x="2294997" y="1460201"/>
                  </a:lnTo>
                  <a:lnTo>
                    <a:pt x="2299230" y="1468185"/>
                  </a:lnTo>
                  <a:lnTo>
                    <a:pt x="2303463" y="1475637"/>
                  </a:lnTo>
                  <a:lnTo>
                    <a:pt x="2306109" y="1484153"/>
                  </a:lnTo>
                  <a:lnTo>
                    <a:pt x="2308226" y="1492670"/>
                  </a:lnTo>
                  <a:lnTo>
                    <a:pt x="2309284" y="1502251"/>
                  </a:lnTo>
                  <a:lnTo>
                    <a:pt x="2309813" y="1511300"/>
                  </a:lnTo>
                  <a:lnTo>
                    <a:pt x="2309284" y="1520348"/>
                  </a:lnTo>
                  <a:lnTo>
                    <a:pt x="2308226" y="1529397"/>
                  </a:lnTo>
                  <a:lnTo>
                    <a:pt x="2306109" y="1537914"/>
                  </a:lnTo>
                  <a:lnTo>
                    <a:pt x="2303463" y="1545898"/>
                  </a:lnTo>
                  <a:lnTo>
                    <a:pt x="2299230" y="1553882"/>
                  </a:lnTo>
                  <a:lnTo>
                    <a:pt x="2294997" y="1561866"/>
                  </a:lnTo>
                  <a:lnTo>
                    <a:pt x="2289705" y="1568786"/>
                  </a:lnTo>
                  <a:lnTo>
                    <a:pt x="2283884" y="1575173"/>
                  </a:lnTo>
                  <a:lnTo>
                    <a:pt x="2277005" y="1581028"/>
                  </a:lnTo>
                  <a:lnTo>
                    <a:pt x="2270655" y="1585819"/>
                  </a:lnTo>
                  <a:lnTo>
                    <a:pt x="2263246" y="1590609"/>
                  </a:lnTo>
                  <a:lnTo>
                    <a:pt x="2255309" y="1594335"/>
                  </a:lnTo>
                  <a:lnTo>
                    <a:pt x="2246842" y="1597529"/>
                  </a:lnTo>
                  <a:lnTo>
                    <a:pt x="2238376" y="1600190"/>
                  </a:lnTo>
                  <a:lnTo>
                    <a:pt x="2229909" y="1601255"/>
                  </a:lnTo>
                  <a:lnTo>
                    <a:pt x="2220384" y="1601787"/>
                  </a:lnTo>
                  <a:lnTo>
                    <a:pt x="2210859" y="1601255"/>
                  </a:lnTo>
                  <a:lnTo>
                    <a:pt x="2202392" y="1600190"/>
                  </a:lnTo>
                  <a:lnTo>
                    <a:pt x="2193925" y="1597529"/>
                  </a:lnTo>
                  <a:lnTo>
                    <a:pt x="2185459" y="1594335"/>
                  </a:lnTo>
                  <a:lnTo>
                    <a:pt x="2177521" y="1590609"/>
                  </a:lnTo>
                  <a:lnTo>
                    <a:pt x="2170113" y="1585819"/>
                  </a:lnTo>
                  <a:lnTo>
                    <a:pt x="2163234" y="1581028"/>
                  </a:lnTo>
                  <a:lnTo>
                    <a:pt x="2156354" y="1575173"/>
                  </a:lnTo>
                  <a:lnTo>
                    <a:pt x="2151063" y="1568786"/>
                  </a:lnTo>
                  <a:lnTo>
                    <a:pt x="2145771" y="1561866"/>
                  </a:lnTo>
                  <a:lnTo>
                    <a:pt x="2141538" y="1553882"/>
                  </a:lnTo>
                  <a:lnTo>
                    <a:pt x="2137304" y="1545898"/>
                  </a:lnTo>
                  <a:lnTo>
                    <a:pt x="2134129" y="1537914"/>
                  </a:lnTo>
                  <a:lnTo>
                    <a:pt x="2132013" y="1529397"/>
                  </a:lnTo>
                  <a:lnTo>
                    <a:pt x="2130954" y="1520348"/>
                  </a:lnTo>
                  <a:lnTo>
                    <a:pt x="2130425" y="1511300"/>
                  </a:lnTo>
                  <a:lnTo>
                    <a:pt x="2130954" y="1502251"/>
                  </a:lnTo>
                  <a:lnTo>
                    <a:pt x="2132013" y="1492670"/>
                  </a:lnTo>
                  <a:lnTo>
                    <a:pt x="2134129" y="1484153"/>
                  </a:lnTo>
                  <a:lnTo>
                    <a:pt x="2137304" y="1475637"/>
                  </a:lnTo>
                  <a:lnTo>
                    <a:pt x="2141538" y="1468185"/>
                  </a:lnTo>
                  <a:lnTo>
                    <a:pt x="2145771" y="1460201"/>
                  </a:lnTo>
                  <a:lnTo>
                    <a:pt x="2151063" y="1453813"/>
                  </a:lnTo>
                  <a:lnTo>
                    <a:pt x="2156354" y="1446894"/>
                  </a:lnTo>
                  <a:lnTo>
                    <a:pt x="2163234" y="1441571"/>
                  </a:lnTo>
                  <a:lnTo>
                    <a:pt x="2170113" y="1435716"/>
                  </a:lnTo>
                  <a:lnTo>
                    <a:pt x="2177521" y="1431458"/>
                  </a:lnTo>
                  <a:lnTo>
                    <a:pt x="2185459" y="1427732"/>
                  </a:lnTo>
                  <a:lnTo>
                    <a:pt x="2193925" y="1425070"/>
                  </a:lnTo>
                  <a:lnTo>
                    <a:pt x="2202392" y="1422409"/>
                  </a:lnTo>
                  <a:lnTo>
                    <a:pt x="2210859" y="1421344"/>
                  </a:lnTo>
                  <a:lnTo>
                    <a:pt x="2220384" y="1420812"/>
                  </a:lnTo>
                  <a:close/>
                  <a:moveTo>
                    <a:pt x="1983320" y="1420812"/>
                  </a:moveTo>
                  <a:lnTo>
                    <a:pt x="1992369" y="1421344"/>
                  </a:lnTo>
                  <a:lnTo>
                    <a:pt x="2001418" y="1422409"/>
                  </a:lnTo>
                  <a:lnTo>
                    <a:pt x="2009934" y="1425070"/>
                  </a:lnTo>
                  <a:lnTo>
                    <a:pt x="2017918" y="1427732"/>
                  </a:lnTo>
                  <a:lnTo>
                    <a:pt x="2025902" y="1431458"/>
                  </a:lnTo>
                  <a:lnTo>
                    <a:pt x="2033354" y="1435716"/>
                  </a:lnTo>
                  <a:lnTo>
                    <a:pt x="2040806" y="1441571"/>
                  </a:lnTo>
                  <a:lnTo>
                    <a:pt x="2046661" y="1446894"/>
                  </a:lnTo>
                  <a:lnTo>
                    <a:pt x="2053049" y="1453813"/>
                  </a:lnTo>
                  <a:lnTo>
                    <a:pt x="2057839" y="1460201"/>
                  </a:lnTo>
                  <a:lnTo>
                    <a:pt x="2062630" y="1468185"/>
                  </a:lnTo>
                  <a:lnTo>
                    <a:pt x="2066356" y="1475637"/>
                  </a:lnTo>
                  <a:lnTo>
                    <a:pt x="2069549" y="1484153"/>
                  </a:lnTo>
                  <a:lnTo>
                    <a:pt x="2071146" y="1492670"/>
                  </a:lnTo>
                  <a:lnTo>
                    <a:pt x="2073275" y="1502251"/>
                  </a:lnTo>
                  <a:lnTo>
                    <a:pt x="2073275" y="1511300"/>
                  </a:lnTo>
                  <a:lnTo>
                    <a:pt x="2073275" y="1520348"/>
                  </a:lnTo>
                  <a:lnTo>
                    <a:pt x="2071146" y="1529397"/>
                  </a:lnTo>
                  <a:lnTo>
                    <a:pt x="2069549" y="1537914"/>
                  </a:lnTo>
                  <a:lnTo>
                    <a:pt x="2066356" y="1545898"/>
                  </a:lnTo>
                  <a:lnTo>
                    <a:pt x="2062630" y="1553882"/>
                  </a:lnTo>
                  <a:lnTo>
                    <a:pt x="2057839" y="1561866"/>
                  </a:lnTo>
                  <a:lnTo>
                    <a:pt x="2053049" y="1568786"/>
                  </a:lnTo>
                  <a:lnTo>
                    <a:pt x="2046661" y="1575173"/>
                  </a:lnTo>
                  <a:lnTo>
                    <a:pt x="2040806" y="1581028"/>
                  </a:lnTo>
                  <a:lnTo>
                    <a:pt x="2033354" y="1585819"/>
                  </a:lnTo>
                  <a:lnTo>
                    <a:pt x="2025902" y="1590609"/>
                  </a:lnTo>
                  <a:lnTo>
                    <a:pt x="2017918" y="1594335"/>
                  </a:lnTo>
                  <a:lnTo>
                    <a:pt x="2009934" y="1597529"/>
                  </a:lnTo>
                  <a:lnTo>
                    <a:pt x="2001418" y="1600190"/>
                  </a:lnTo>
                  <a:lnTo>
                    <a:pt x="1992369" y="1601255"/>
                  </a:lnTo>
                  <a:lnTo>
                    <a:pt x="1983320" y="1601787"/>
                  </a:lnTo>
                  <a:lnTo>
                    <a:pt x="1973739" y="1601255"/>
                  </a:lnTo>
                  <a:lnTo>
                    <a:pt x="1964690" y="1600190"/>
                  </a:lnTo>
                  <a:lnTo>
                    <a:pt x="1956174" y="1597529"/>
                  </a:lnTo>
                  <a:lnTo>
                    <a:pt x="1947657" y="1594335"/>
                  </a:lnTo>
                  <a:lnTo>
                    <a:pt x="1939673" y="1590609"/>
                  </a:lnTo>
                  <a:lnTo>
                    <a:pt x="1932221" y="1585819"/>
                  </a:lnTo>
                  <a:lnTo>
                    <a:pt x="1925834" y="1581028"/>
                  </a:lnTo>
                  <a:lnTo>
                    <a:pt x="1918914" y="1575173"/>
                  </a:lnTo>
                  <a:lnTo>
                    <a:pt x="1913591" y="1568786"/>
                  </a:lnTo>
                  <a:lnTo>
                    <a:pt x="1907736" y="1561866"/>
                  </a:lnTo>
                  <a:lnTo>
                    <a:pt x="1903478" y="1553882"/>
                  </a:lnTo>
                  <a:lnTo>
                    <a:pt x="1899752" y="1545898"/>
                  </a:lnTo>
                  <a:lnTo>
                    <a:pt x="1897091" y="1537914"/>
                  </a:lnTo>
                  <a:lnTo>
                    <a:pt x="1894429" y="1529397"/>
                  </a:lnTo>
                  <a:lnTo>
                    <a:pt x="1893365" y="1520348"/>
                  </a:lnTo>
                  <a:lnTo>
                    <a:pt x="1892300" y="1511300"/>
                  </a:lnTo>
                  <a:lnTo>
                    <a:pt x="1893365" y="1502251"/>
                  </a:lnTo>
                  <a:lnTo>
                    <a:pt x="1894429" y="1492670"/>
                  </a:lnTo>
                  <a:lnTo>
                    <a:pt x="1897091" y="1484153"/>
                  </a:lnTo>
                  <a:lnTo>
                    <a:pt x="1899752" y="1475637"/>
                  </a:lnTo>
                  <a:lnTo>
                    <a:pt x="1903478" y="1468185"/>
                  </a:lnTo>
                  <a:lnTo>
                    <a:pt x="1907736" y="1460201"/>
                  </a:lnTo>
                  <a:lnTo>
                    <a:pt x="1913591" y="1453813"/>
                  </a:lnTo>
                  <a:lnTo>
                    <a:pt x="1918914" y="1446894"/>
                  </a:lnTo>
                  <a:lnTo>
                    <a:pt x="1925834" y="1441571"/>
                  </a:lnTo>
                  <a:lnTo>
                    <a:pt x="1932221" y="1435716"/>
                  </a:lnTo>
                  <a:lnTo>
                    <a:pt x="1939673" y="1431458"/>
                  </a:lnTo>
                  <a:lnTo>
                    <a:pt x="1947657" y="1427732"/>
                  </a:lnTo>
                  <a:lnTo>
                    <a:pt x="1956174" y="1425070"/>
                  </a:lnTo>
                  <a:lnTo>
                    <a:pt x="1964690" y="1422409"/>
                  </a:lnTo>
                  <a:lnTo>
                    <a:pt x="1973739" y="1421344"/>
                  </a:lnTo>
                  <a:lnTo>
                    <a:pt x="1983320" y="1420812"/>
                  </a:lnTo>
                  <a:close/>
                  <a:moveTo>
                    <a:pt x="1746251" y="1420812"/>
                  </a:moveTo>
                  <a:lnTo>
                    <a:pt x="1755299" y="1421344"/>
                  </a:lnTo>
                  <a:lnTo>
                    <a:pt x="1764881" y="1422409"/>
                  </a:lnTo>
                  <a:lnTo>
                    <a:pt x="1773397" y="1425070"/>
                  </a:lnTo>
                  <a:lnTo>
                    <a:pt x="1781381" y="1427732"/>
                  </a:lnTo>
                  <a:lnTo>
                    <a:pt x="1789365" y="1431458"/>
                  </a:lnTo>
                  <a:lnTo>
                    <a:pt x="1797350" y="1435716"/>
                  </a:lnTo>
                  <a:lnTo>
                    <a:pt x="1803737" y="1441571"/>
                  </a:lnTo>
                  <a:lnTo>
                    <a:pt x="1810124" y="1446894"/>
                  </a:lnTo>
                  <a:lnTo>
                    <a:pt x="1815979" y="1453813"/>
                  </a:lnTo>
                  <a:lnTo>
                    <a:pt x="1821302" y="1460201"/>
                  </a:lnTo>
                  <a:lnTo>
                    <a:pt x="1826093" y="1468185"/>
                  </a:lnTo>
                  <a:lnTo>
                    <a:pt x="1829819" y="1475637"/>
                  </a:lnTo>
                  <a:lnTo>
                    <a:pt x="1832480" y="1484153"/>
                  </a:lnTo>
                  <a:lnTo>
                    <a:pt x="1835141" y="1492670"/>
                  </a:lnTo>
                  <a:lnTo>
                    <a:pt x="1836206" y="1502251"/>
                  </a:lnTo>
                  <a:lnTo>
                    <a:pt x="1836738" y="1511300"/>
                  </a:lnTo>
                  <a:lnTo>
                    <a:pt x="1836206" y="1520348"/>
                  </a:lnTo>
                  <a:lnTo>
                    <a:pt x="1835141" y="1529397"/>
                  </a:lnTo>
                  <a:lnTo>
                    <a:pt x="1832480" y="1537914"/>
                  </a:lnTo>
                  <a:lnTo>
                    <a:pt x="1829819" y="1545898"/>
                  </a:lnTo>
                  <a:lnTo>
                    <a:pt x="1826093" y="1553882"/>
                  </a:lnTo>
                  <a:lnTo>
                    <a:pt x="1821302" y="1561866"/>
                  </a:lnTo>
                  <a:lnTo>
                    <a:pt x="1815979" y="1568786"/>
                  </a:lnTo>
                  <a:lnTo>
                    <a:pt x="1810124" y="1575173"/>
                  </a:lnTo>
                  <a:lnTo>
                    <a:pt x="1803737" y="1581028"/>
                  </a:lnTo>
                  <a:lnTo>
                    <a:pt x="1797350" y="1585819"/>
                  </a:lnTo>
                  <a:lnTo>
                    <a:pt x="1789365" y="1590609"/>
                  </a:lnTo>
                  <a:lnTo>
                    <a:pt x="1781381" y="1594335"/>
                  </a:lnTo>
                  <a:lnTo>
                    <a:pt x="1773397" y="1597529"/>
                  </a:lnTo>
                  <a:lnTo>
                    <a:pt x="1764881" y="1600190"/>
                  </a:lnTo>
                  <a:lnTo>
                    <a:pt x="1755299" y="1601255"/>
                  </a:lnTo>
                  <a:lnTo>
                    <a:pt x="1746251" y="1601787"/>
                  </a:lnTo>
                  <a:lnTo>
                    <a:pt x="1737202" y="1601255"/>
                  </a:lnTo>
                  <a:lnTo>
                    <a:pt x="1728153" y="1600190"/>
                  </a:lnTo>
                  <a:lnTo>
                    <a:pt x="1719637" y="1597529"/>
                  </a:lnTo>
                  <a:lnTo>
                    <a:pt x="1711120" y="1594335"/>
                  </a:lnTo>
                  <a:lnTo>
                    <a:pt x="1703668" y="1590609"/>
                  </a:lnTo>
                  <a:lnTo>
                    <a:pt x="1695684" y="1585819"/>
                  </a:lnTo>
                  <a:lnTo>
                    <a:pt x="1688765" y="1581028"/>
                  </a:lnTo>
                  <a:lnTo>
                    <a:pt x="1681845" y="1575173"/>
                  </a:lnTo>
                  <a:lnTo>
                    <a:pt x="1676522" y="1568786"/>
                  </a:lnTo>
                  <a:lnTo>
                    <a:pt x="1671199" y="1561866"/>
                  </a:lnTo>
                  <a:lnTo>
                    <a:pt x="1666941" y="1553882"/>
                  </a:lnTo>
                  <a:lnTo>
                    <a:pt x="1663215" y="1545898"/>
                  </a:lnTo>
                  <a:lnTo>
                    <a:pt x="1660021" y="1537914"/>
                  </a:lnTo>
                  <a:lnTo>
                    <a:pt x="1657360" y="1529397"/>
                  </a:lnTo>
                  <a:lnTo>
                    <a:pt x="1656296" y="1520348"/>
                  </a:lnTo>
                  <a:lnTo>
                    <a:pt x="1655763" y="1511300"/>
                  </a:lnTo>
                  <a:lnTo>
                    <a:pt x="1656296" y="1502251"/>
                  </a:lnTo>
                  <a:lnTo>
                    <a:pt x="1657360" y="1492670"/>
                  </a:lnTo>
                  <a:lnTo>
                    <a:pt x="1660021" y="1484153"/>
                  </a:lnTo>
                  <a:lnTo>
                    <a:pt x="1663215" y="1475637"/>
                  </a:lnTo>
                  <a:lnTo>
                    <a:pt x="1666941" y="1468185"/>
                  </a:lnTo>
                  <a:lnTo>
                    <a:pt x="1671199" y="1460201"/>
                  </a:lnTo>
                  <a:lnTo>
                    <a:pt x="1676522" y="1453813"/>
                  </a:lnTo>
                  <a:lnTo>
                    <a:pt x="1681845" y="1446894"/>
                  </a:lnTo>
                  <a:lnTo>
                    <a:pt x="1688765" y="1441571"/>
                  </a:lnTo>
                  <a:lnTo>
                    <a:pt x="1695684" y="1435716"/>
                  </a:lnTo>
                  <a:lnTo>
                    <a:pt x="1703668" y="1431458"/>
                  </a:lnTo>
                  <a:lnTo>
                    <a:pt x="1711120" y="1427732"/>
                  </a:lnTo>
                  <a:lnTo>
                    <a:pt x="1719637" y="1425070"/>
                  </a:lnTo>
                  <a:lnTo>
                    <a:pt x="1728153" y="1422409"/>
                  </a:lnTo>
                  <a:lnTo>
                    <a:pt x="1737202" y="1421344"/>
                  </a:lnTo>
                  <a:lnTo>
                    <a:pt x="1746251" y="1420812"/>
                  </a:lnTo>
                  <a:close/>
                  <a:moveTo>
                    <a:pt x="1509978" y="1420812"/>
                  </a:moveTo>
                  <a:lnTo>
                    <a:pt x="1519000" y="1421344"/>
                  </a:lnTo>
                  <a:lnTo>
                    <a:pt x="1528023" y="1422409"/>
                  </a:lnTo>
                  <a:lnTo>
                    <a:pt x="1536514" y="1425070"/>
                  </a:lnTo>
                  <a:lnTo>
                    <a:pt x="1545006" y="1427732"/>
                  </a:lnTo>
                  <a:lnTo>
                    <a:pt x="1552966" y="1431458"/>
                  </a:lnTo>
                  <a:lnTo>
                    <a:pt x="1560396" y="1435716"/>
                  </a:lnTo>
                  <a:lnTo>
                    <a:pt x="1567296" y="1441571"/>
                  </a:lnTo>
                  <a:lnTo>
                    <a:pt x="1574195" y="1446894"/>
                  </a:lnTo>
                  <a:lnTo>
                    <a:pt x="1579502" y="1453813"/>
                  </a:lnTo>
                  <a:lnTo>
                    <a:pt x="1584809" y="1460201"/>
                  </a:lnTo>
                  <a:lnTo>
                    <a:pt x="1589055" y="1468185"/>
                  </a:lnTo>
                  <a:lnTo>
                    <a:pt x="1592770" y="1475637"/>
                  </a:lnTo>
                  <a:lnTo>
                    <a:pt x="1595954" y="1484153"/>
                  </a:lnTo>
                  <a:lnTo>
                    <a:pt x="1598608" y="1492670"/>
                  </a:lnTo>
                  <a:lnTo>
                    <a:pt x="1599670" y="1502251"/>
                  </a:lnTo>
                  <a:lnTo>
                    <a:pt x="1600200" y="1511300"/>
                  </a:lnTo>
                  <a:lnTo>
                    <a:pt x="1599670" y="1520348"/>
                  </a:lnTo>
                  <a:lnTo>
                    <a:pt x="1598608" y="1529397"/>
                  </a:lnTo>
                  <a:lnTo>
                    <a:pt x="1595954" y="1537914"/>
                  </a:lnTo>
                  <a:lnTo>
                    <a:pt x="1592770" y="1545898"/>
                  </a:lnTo>
                  <a:lnTo>
                    <a:pt x="1589055" y="1553882"/>
                  </a:lnTo>
                  <a:lnTo>
                    <a:pt x="1584809" y="1561866"/>
                  </a:lnTo>
                  <a:lnTo>
                    <a:pt x="1579502" y="1568786"/>
                  </a:lnTo>
                  <a:lnTo>
                    <a:pt x="1574195" y="1575173"/>
                  </a:lnTo>
                  <a:lnTo>
                    <a:pt x="1567296" y="1581028"/>
                  </a:lnTo>
                  <a:lnTo>
                    <a:pt x="1560396" y="1585819"/>
                  </a:lnTo>
                  <a:lnTo>
                    <a:pt x="1552966" y="1590609"/>
                  </a:lnTo>
                  <a:lnTo>
                    <a:pt x="1545006" y="1594335"/>
                  </a:lnTo>
                  <a:lnTo>
                    <a:pt x="1536514" y="1597529"/>
                  </a:lnTo>
                  <a:lnTo>
                    <a:pt x="1528023" y="1600190"/>
                  </a:lnTo>
                  <a:lnTo>
                    <a:pt x="1519000" y="1601255"/>
                  </a:lnTo>
                  <a:lnTo>
                    <a:pt x="1509978" y="1601787"/>
                  </a:lnTo>
                  <a:lnTo>
                    <a:pt x="1500425" y="1601255"/>
                  </a:lnTo>
                  <a:lnTo>
                    <a:pt x="1491403" y="1600190"/>
                  </a:lnTo>
                  <a:lnTo>
                    <a:pt x="1482911" y="1597529"/>
                  </a:lnTo>
                  <a:lnTo>
                    <a:pt x="1474951" y="1594335"/>
                  </a:lnTo>
                  <a:lnTo>
                    <a:pt x="1466990" y="1590609"/>
                  </a:lnTo>
                  <a:lnTo>
                    <a:pt x="1459560" y="1585819"/>
                  </a:lnTo>
                  <a:lnTo>
                    <a:pt x="1452661" y="1581028"/>
                  </a:lnTo>
                  <a:lnTo>
                    <a:pt x="1446292" y="1575173"/>
                  </a:lnTo>
                  <a:lnTo>
                    <a:pt x="1440454" y="1568786"/>
                  </a:lnTo>
                  <a:lnTo>
                    <a:pt x="1435147" y="1561866"/>
                  </a:lnTo>
                  <a:lnTo>
                    <a:pt x="1430370" y="1553882"/>
                  </a:lnTo>
                  <a:lnTo>
                    <a:pt x="1426655" y="1545898"/>
                  </a:lnTo>
                  <a:lnTo>
                    <a:pt x="1423471" y="1537914"/>
                  </a:lnTo>
                  <a:lnTo>
                    <a:pt x="1421348" y="1529397"/>
                  </a:lnTo>
                  <a:lnTo>
                    <a:pt x="1420287" y="1520348"/>
                  </a:lnTo>
                  <a:lnTo>
                    <a:pt x="1419225" y="1511300"/>
                  </a:lnTo>
                  <a:lnTo>
                    <a:pt x="1420287" y="1502251"/>
                  </a:lnTo>
                  <a:lnTo>
                    <a:pt x="1421348" y="1492670"/>
                  </a:lnTo>
                  <a:lnTo>
                    <a:pt x="1423471" y="1484153"/>
                  </a:lnTo>
                  <a:lnTo>
                    <a:pt x="1426655" y="1475637"/>
                  </a:lnTo>
                  <a:lnTo>
                    <a:pt x="1430370" y="1468185"/>
                  </a:lnTo>
                  <a:lnTo>
                    <a:pt x="1435147" y="1460201"/>
                  </a:lnTo>
                  <a:lnTo>
                    <a:pt x="1440454" y="1453813"/>
                  </a:lnTo>
                  <a:lnTo>
                    <a:pt x="1446292" y="1446894"/>
                  </a:lnTo>
                  <a:lnTo>
                    <a:pt x="1452661" y="1441571"/>
                  </a:lnTo>
                  <a:lnTo>
                    <a:pt x="1459560" y="1435716"/>
                  </a:lnTo>
                  <a:lnTo>
                    <a:pt x="1466990" y="1431458"/>
                  </a:lnTo>
                  <a:lnTo>
                    <a:pt x="1474951" y="1427732"/>
                  </a:lnTo>
                  <a:lnTo>
                    <a:pt x="1482911" y="1425070"/>
                  </a:lnTo>
                  <a:lnTo>
                    <a:pt x="1491403" y="1422409"/>
                  </a:lnTo>
                  <a:lnTo>
                    <a:pt x="1500425" y="1421344"/>
                  </a:lnTo>
                  <a:lnTo>
                    <a:pt x="1509978" y="1420812"/>
                  </a:lnTo>
                  <a:close/>
                  <a:moveTo>
                    <a:pt x="799572" y="1420812"/>
                  </a:moveTo>
                  <a:lnTo>
                    <a:pt x="809097" y="1421344"/>
                  </a:lnTo>
                  <a:lnTo>
                    <a:pt x="817564" y="1422409"/>
                  </a:lnTo>
                  <a:lnTo>
                    <a:pt x="826559" y="1425070"/>
                  </a:lnTo>
                  <a:lnTo>
                    <a:pt x="834497" y="1427732"/>
                  </a:lnTo>
                  <a:lnTo>
                    <a:pt x="842434" y="1431458"/>
                  </a:lnTo>
                  <a:lnTo>
                    <a:pt x="849843" y="1435716"/>
                  </a:lnTo>
                  <a:lnTo>
                    <a:pt x="856722" y="1441571"/>
                  </a:lnTo>
                  <a:lnTo>
                    <a:pt x="863072" y="1446894"/>
                  </a:lnTo>
                  <a:lnTo>
                    <a:pt x="868893" y="1453813"/>
                  </a:lnTo>
                  <a:lnTo>
                    <a:pt x="874185" y="1460201"/>
                  </a:lnTo>
                  <a:lnTo>
                    <a:pt x="878947" y="1468185"/>
                  </a:lnTo>
                  <a:lnTo>
                    <a:pt x="882651" y="1475637"/>
                  </a:lnTo>
                  <a:lnTo>
                    <a:pt x="885826" y="1484153"/>
                  </a:lnTo>
                  <a:lnTo>
                    <a:pt x="887414" y="1492670"/>
                  </a:lnTo>
                  <a:lnTo>
                    <a:pt x="889001" y="1502251"/>
                  </a:lnTo>
                  <a:lnTo>
                    <a:pt x="889001" y="1511300"/>
                  </a:lnTo>
                  <a:lnTo>
                    <a:pt x="889001" y="1520348"/>
                  </a:lnTo>
                  <a:lnTo>
                    <a:pt x="887414" y="1529397"/>
                  </a:lnTo>
                  <a:lnTo>
                    <a:pt x="885826" y="1537914"/>
                  </a:lnTo>
                  <a:lnTo>
                    <a:pt x="882651" y="1545898"/>
                  </a:lnTo>
                  <a:lnTo>
                    <a:pt x="878947" y="1553882"/>
                  </a:lnTo>
                  <a:lnTo>
                    <a:pt x="874185" y="1561866"/>
                  </a:lnTo>
                  <a:lnTo>
                    <a:pt x="868893" y="1568786"/>
                  </a:lnTo>
                  <a:lnTo>
                    <a:pt x="863072" y="1575173"/>
                  </a:lnTo>
                  <a:lnTo>
                    <a:pt x="856722" y="1581028"/>
                  </a:lnTo>
                  <a:lnTo>
                    <a:pt x="849843" y="1585819"/>
                  </a:lnTo>
                  <a:lnTo>
                    <a:pt x="842434" y="1590609"/>
                  </a:lnTo>
                  <a:lnTo>
                    <a:pt x="834497" y="1594335"/>
                  </a:lnTo>
                  <a:lnTo>
                    <a:pt x="826559" y="1597529"/>
                  </a:lnTo>
                  <a:lnTo>
                    <a:pt x="817564" y="1600190"/>
                  </a:lnTo>
                  <a:lnTo>
                    <a:pt x="809097" y="1601255"/>
                  </a:lnTo>
                  <a:lnTo>
                    <a:pt x="799572" y="1601787"/>
                  </a:lnTo>
                  <a:lnTo>
                    <a:pt x="790576" y="1601255"/>
                  </a:lnTo>
                  <a:lnTo>
                    <a:pt x="781580" y="1600190"/>
                  </a:lnTo>
                  <a:lnTo>
                    <a:pt x="773113" y="1597529"/>
                  </a:lnTo>
                  <a:lnTo>
                    <a:pt x="764647" y="1594335"/>
                  </a:lnTo>
                  <a:lnTo>
                    <a:pt x="756709" y="1590609"/>
                  </a:lnTo>
                  <a:lnTo>
                    <a:pt x="749301" y="1585819"/>
                  </a:lnTo>
                  <a:lnTo>
                    <a:pt x="742422" y="1581028"/>
                  </a:lnTo>
                  <a:lnTo>
                    <a:pt x="735542" y="1575173"/>
                  </a:lnTo>
                  <a:lnTo>
                    <a:pt x="730251" y="1568786"/>
                  </a:lnTo>
                  <a:lnTo>
                    <a:pt x="724959" y="1561866"/>
                  </a:lnTo>
                  <a:lnTo>
                    <a:pt x="720726" y="1553882"/>
                  </a:lnTo>
                  <a:lnTo>
                    <a:pt x="717022" y="1545898"/>
                  </a:lnTo>
                  <a:lnTo>
                    <a:pt x="713847" y="1537914"/>
                  </a:lnTo>
                  <a:lnTo>
                    <a:pt x="711201" y="1529397"/>
                  </a:lnTo>
                  <a:lnTo>
                    <a:pt x="710142" y="1520348"/>
                  </a:lnTo>
                  <a:lnTo>
                    <a:pt x="709613" y="1511300"/>
                  </a:lnTo>
                  <a:lnTo>
                    <a:pt x="710142" y="1502251"/>
                  </a:lnTo>
                  <a:lnTo>
                    <a:pt x="711201" y="1492670"/>
                  </a:lnTo>
                  <a:lnTo>
                    <a:pt x="713847" y="1484153"/>
                  </a:lnTo>
                  <a:lnTo>
                    <a:pt x="717022" y="1475637"/>
                  </a:lnTo>
                  <a:lnTo>
                    <a:pt x="720726" y="1468185"/>
                  </a:lnTo>
                  <a:lnTo>
                    <a:pt x="724959" y="1460201"/>
                  </a:lnTo>
                  <a:lnTo>
                    <a:pt x="730251" y="1453813"/>
                  </a:lnTo>
                  <a:lnTo>
                    <a:pt x="735542" y="1446894"/>
                  </a:lnTo>
                  <a:lnTo>
                    <a:pt x="742422" y="1441571"/>
                  </a:lnTo>
                  <a:lnTo>
                    <a:pt x="749301" y="1435716"/>
                  </a:lnTo>
                  <a:lnTo>
                    <a:pt x="756709" y="1431458"/>
                  </a:lnTo>
                  <a:lnTo>
                    <a:pt x="764647" y="1427732"/>
                  </a:lnTo>
                  <a:lnTo>
                    <a:pt x="773113" y="1425070"/>
                  </a:lnTo>
                  <a:lnTo>
                    <a:pt x="781580" y="1422409"/>
                  </a:lnTo>
                  <a:lnTo>
                    <a:pt x="790576" y="1421344"/>
                  </a:lnTo>
                  <a:lnTo>
                    <a:pt x="799572" y="1420812"/>
                  </a:lnTo>
                  <a:close/>
                  <a:moveTo>
                    <a:pt x="563032" y="1420812"/>
                  </a:moveTo>
                  <a:lnTo>
                    <a:pt x="571975" y="1421344"/>
                  </a:lnTo>
                  <a:lnTo>
                    <a:pt x="580918" y="1422409"/>
                  </a:lnTo>
                  <a:lnTo>
                    <a:pt x="589335" y="1425070"/>
                  </a:lnTo>
                  <a:lnTo>
                    <a:pt x="597226" y="1427732"/>
                  </a:lnTo>
                  <a:lnTo>
                    <a:pt x="605117" y="1431458"/>
                  </a:lnTo>
                  <a:lnTo>
                    <a:pt x="613008" y="1435716"/>
                  </a:lnTo>
                  <a:lnTo>
                    <a:pt x="619847" y="1441571"/>
                  </a:lnTo>
                  <a:lnTo>
                    <a:pt x="625633" y="1446894"/>
                  </a:lnTo>
                  <a:lnTo>
                    <a:pt x="631946" y="1453813"/>
                  </a:lnTo>
                  <a:lnTo>
                    <a:pt x="636681" y="1460201"/>
                  </a:lnTo>
                  <a:lnTo>
                    <a:pt x="641415" y="1468185"/>
                  </a:lnTo>
                  <a:lnTo>
                    <a:pt x="645098" y="1475637"/>
                  </a:lnTo>
                  <a:lnTo>
                    <a:pt x="648254" y="1484153"/>
                  </a:lnTo>
                  <a:lnTo>
                    <a:pt x="650885" y="1492670"/>
                  </a:lnTo>
                  <a:lnTo>
                    <a:pt x="651937" y="1502251"/>
                  </a:lnTo>
                  <a:lnTo>
                    <a:pt x="652463" y="1511300"/>
                  </a:lnTo>
                  <a:lnTo>
                    <a:pt x="651937" y="1520348"/>
                  </a:lnTo>
                  <a:lnTo>
                    <a:pt x="650885" y="1529397"/>
                  </a:lnTo>
                  <a:lnTo>
                    <a:pt x="648254" y="1537914"/>
                  </a:lnTo>
                  <a:lnTo>
                    <a:pt x="645098" y="1545898"/>
                  </a:lnTo>
                  <a:lnTo>
                    <a:pt x="641415" y="1553882"/>
                  </a:lnTo>
                  <a:lnTo>
                    <a:pt x="636681" y="1561866"/>
                  </a:lnTo>
                  <a:lnTo>
                    <a:pt x="631946" y="1568786"/>
                  </a:lnTo>
                  <a:lnTo>
                    <a:pt x="625633" y="1575173"/>
                  </a:lnTo>
                  <a:lnTo>
                    <a:pt x="619847" y="1581028"/>
                  </a:lnTo>
                  <a:lnTo>
                    <a:pt x="613008" y="1585819"/>
                  </a:lnTo>
                  <a:lnTo>
                    <a:pt x="605117" y="1590609"/>
                  </a:lnTo>
                  <a:lnTo>
                    <a:pt x="597226" y="1594335"/>
                  </a:lnTo>
                  <a:lnTo>
                    <a:pt x="589335" y="1597529"/>
                  </a:lnTo>
                  <a:lnTo>
                    <a:pt x="580918" y="1600190"/>
                  </a:lnTo>
                  <a:lnTo>
                    <a:pt x="571975" y="1601255"/>
                  </a:lnTo>
                  <a:lnTo>
                    <a:pt x="563032" y="1601787"/>
                  </a:lnTo>
                  <a:lnTo>
                    <a:pt x="554089" y="1601255"/>
                  </a:lnTo>
                  <a:lnTo>
                    <a:pt x="544620" y="1600190"/>
                  </a:lnTo>
                  <a:lnTo>
                    <a:pt x="536202" y="1597529"/>
                  </a:lnTo>
                  <a:lnTo>
                    <a:pt x="527785" y="1594335"/>
                  </a:lnTo>
                  <a:lnTo>
                    <a:pt x="519894" y="1590609"/>
                  </a:lnTo>
                  <a:lnTo>
                    <a:pt x="512530" y="1585819"/>
                  </a:lnTo>
                  <a:lnTo>
                    <a:pt x="506217" y="1581028"/>
                  </a:lnTo>
                  <a:lnTo>
                    <a:pt x="499378" y="1575173"/>
                  </a:lnTo>
                  <a:lnTo>
                    <a:pt x="494117" y="1568786"/>
                  </a:lnTo>
                  <a:lnTo>
                    <a:pt x="488331" y="1561866"/>
                  </a:lnTo>
                  <a:lnTo>
                    <a:pt x="484122" y="1553882"/>
                  </a:lnTo>
                  <a:lnTo>
                    <a:pt x="480440" y="1545898"/>
                  </a:lnTo>
                  <a:lnTo>
                    <a:pt x="477809" y="1537914"/>
                  </a:lnTo>
                  <a:lnTo>
                    <a:pt x="475179" y="1529397"/>
                  </a:lnTo>
                  <a:lnTo>
                    <a:pt x="474127" y="1520348"/>
                  </a:lnTo>
                  <a:lnTo>
                    <a:pt x="473075" y="1511300"/>
                  </a:lnTo>
                  <a:lnTo>
                    <a:pt x="474127" y="1502251"/>
                  </a:lnTo>
                  <a:lnTo>
                    <a:pt x="475179" y="1492670"/>
                  </a:lnTo>
                  <a:lnTo>
                    <a:pt x="477809" y="1484153"/>
                  </a:lnTo>
                  <a:lnTo>
                    <a:pt x="480440" y="1475637"/>
                  </a:lnTo>
                  <a:lnTo>
                    <a:pt x="484122" y="1468185"/>
                  </a:lnTo>
                  <a:lnTo>
                    <a:pt x="488331" y="1460201"/>
                  </a:lnTo>
                  <a:lnTo>
                    <a:pt x="494117" y="1453813"/>
                  </a:lnTo>
                  <a:lnTo>
                    <a:pt x="499378" y="1446894"/>
                  </a:lnTo>
                  <a:lnTo>
                    <a:pt x="506217" y="1441571"/>
                  </a:lnTo>
                  <a:lnTo>
                    <a:pt x="512530" y="1435716"/>
                  </a:lnTo>
                  <a:lnTo>
                    <a:pt x="519894" y="1431458"/>
                  </a:lnTo>
                  <a:lnTo>
                    <a:pt x="527785" y="1427732"/>
                  </a:lnTo>
                  <a:lnTo>
                    <a:pt x="536202" y="1425070"/>
                  </a:lnTo>
                  <a:lnTo>
                    <a:pt x="544620" y="1422409"/>
                  </a:lnTo>
                  <a:lnTo>
                    <a:pt x="554089" y="1421344"/>
                  </a:lnTo>
                  <a:lnTo>
                    <a:pt x="563032" y="1420812"/>
                  </a:lnTo>
                  <a:close/>
                  <a:moveTo>
                    <a:pt x="325969" y="1420812"/>
                  </a:moveTo>
                  <a:lnTo>
                    <a:pt x="334912" y="1421344"/>
                  </a:lnTo>
                  <a:lnTo>
                    <a:pt x="344381" y="1422409"/>
                  </a:lnTo>
                  <a:lnTo>
                    <a:pt x="352798" y="1425070"/>
                  </a:lnTo>
                  <a:lnTo>
                    <a:pt x="361215" y="1427732"/>
                  </a:lnTo>
                  <a:lnTo>
                    <a:pt x="369106" y="1431458"/>
                  </a:lnTo>
                  <a:lnTo>
                    <a:pt x="376471" y="1435716"/>
                  </a:lnTo>
                  <a:lnTo>
                    <a:pt x="382784" y="1441571"/>
                  </a:lnTo>
                  <a:lnTo>
                    <a:pt x="389623" y="1446894"/>
                  </a:lnTo>
                  <a:lnTo>
                    <a:pt x="394883" y="1453813"/>
                  </a:lnTo>
                  <a:lnTo>
                    <a:pt x="400670" y="1460201"/>
                  </a:lnTo>
                  <a:lnTo>
                    <a:pt x="404878" y="1468185"/>
                  </a:lnTo>
                  <a:lnTo>
                    <a:pt x="408561" y="1475637"/>
                  </a:lnTo>
                  <a:lnTo>
                    <a:pt x="411191" y="1484153"/>
                  </a:lnTo>
                  <a:lnTo>
                    <a:pt x="413821" y="1492670"/>
                  </a:lnTo>
                  <a:lnTo>
                    <a:pt x="414874" y="1502251"/>
                  </a:lnTo>
                  <a:lnTo>
                    <a:pt x="415926" y="1511300"/>
                  </a:lnTo>
                  <a:lnTo>
                    <a:pt x="414874" y="1520348"/>
                  </a:lnTo>
                  <a:lnTo>
                    <a:pt x="413821" y="1529397"/>
                  </a:lnTo>
                  <a:lnTo>
                    <a:pt x="411191" y="1537914"/>
                  </a:lnTo>
                  <a:lnTo>
                    <a:pt x="408561" y="1545898"/>
                  </a:lnTo>
                  <a:lnTo>
                    <a:pt x="404878" y="1553882"/>
                  </a:lnTo>
                  <a:lnTo>
                    <a:pt x="400670" y="1561866"/>
                  </a:lnTo>
                  <a:lnTo>
                    <a:pt x="394883" y="1568786"/>
                  </a:lnTo>
                  <a:lnTo>
                    <a:pt x="389623" y="1575173"/>
                  </a:lnTo>
                  <a:lnTo>
                    <a:pt x="382784" y="1581028"/>
                  </a:lnTo>
                  <a:lnTo>
                    <a:pt x="376471" y="1585819"/>
                  </a:lnTo>
                  <a:lnTo>
                    <a:pt x="369106" y="1590609"/>
                  </a:lnTo>
                  <a:lnTo>
                    <a:pt x="361215" y="1594335"/>
                  </a:lnTo>
                  <a:lnTo>
                    <a:pt x="352798" y="1597529"/>
                  </a:lnTo>
                  <a:lnTo>
                    <a:pt x="344381" y="1600190"/>
                  </a:lnTo>
                  <a:lnTo>
                    <a:pt x="334912" y="1601255"/>
                  </a:lnTo>
                  <a:lnTo>
                    <a:pt x="325969" y="1601787"/>
                  </a:lnTo>
                  <a:lnTo>
                    <a:pt x="317026" y="1601255"/>
                  </a:lnTo>
                  <a:lnTo>
                    <a:pt x="308083" y="1600190"/>
                  </a:lnTo>
                  <a:lnTo>
                    <a:pt x="299665" y="1597529"/>
                  </a:lnTo>
                  <a:lnTo>
                    <a:pt x="291775" y="1594335"/>
                  </a:lnTo>
                  <a:lnTo>
                    <a:pt x="283884" y="1590609"/>
                  </a:lnTo>
                  <a:lnTo>
                    <a:pt x="276519" y="1585819"/>
                  </a:lnTo>
                  <a:lnTo>
                    <a:pt x="269154" y="1581028"/>
                  </a:lnTo>
                  <a:lnTo>
                    <a:pt x="263367" y="1575173"/>
                  </a:lnTo>
                  <a:lnTo>
                    <a:pt x="257054" y="1568786"/>
                  </a:lnTo>
                  <a:lnTo>
                    <a:pt x="252320" y="1561866"/>
                  </a:lnTo>
                  <a:lnTo>
                    <a:pt x="247585" y="1553882"/>
                  </a:lnTo>
                  <a:lnTo>
                    <a:pt x="243903" y="1545898"/>
                  </a:lnTo>
                  <a:lnTo>
                    <a:pt x="240746" y="1537914"/>
                  </a:lnTo>
                  <a:lnTo>
                    <a:pt x="238116" y="1529397"/>
                  </a:lnTo>
                  <a:lnTo>
                    <a:pt x="237064" y="1520348"/>
                  </a:lnTo>
                  <a:lnTo>
                    <a:pt x="236538" y="1511300"/>
                  </a:lnTo>
                  <a:lnTo>
                    <a:pt x="237064" y="1502251"/>
                  </a:lnTo>
                  <a:lnTo>
                    <a:pt x="238116" y="1492670"/>
                  </a:lnTo>
                  <a:lnTo>
                    <a:pt x="240746" y="1484153"/>
                  </a:lnTo>
                  <a:lnTo>
                    <a:pt x="243903" y="1475637"/>
                  </a:lnTo>
                  <a:lnTo>
                    <a:pt x="247585" y="1468185"/>
                  </a:lnTo>
                  <a:lnTo>
                    <a:pt x="252320" y="1460201"/>
                  </a:lnTo>
                  <a:lnTo>
                    <a:pt x="257054" y="1453813"/>
                  </a:lnTo>
                  <a:lnTo>
                    <a:pt x="263367" y="1446894"/>
                  </a:lnTo>
                  <a:lnTo>
                    <a:pt x="269154" y="1441571"/>
                  </a:lnTo>
                  <a:lnTo>
                    <a:pt x="276519" y="1435716"/>
                  </a:lnTo>
                  <a:lnTo>
                    <a:pt x="283884" y="1431458"/>
                  </a:lnTo>
                  <a:lnTo>
                    <a:pt x="291775" y="1427732"/>
                  </a:lnTo>
                  <a:lnTo>
                    <a:pt x="299665" y="1425070"/>
                  </a:lnTo>
                  <a:lnTo>
                    <a:pt x="308083" y="1422409"/>
                  </a:lnTo>
                  <a:lnTo>
                    <a:pt x="317026" y="1421344"/>
                  </a:lnTo>
                  <a:lnTo>
                    <a:pt x="325969" y="1420812"/>
                  </a:lnTo>
                  <a:close/>
                  <a:moveTo>
                    <a:pt x="89429" y="1420812"/>
                  </a:moveTo>
                  <a:lnTo>
                    <a:pt x="98425" y="1421344"/>
                  </a:lnTo>
                  <a:lnTo>
                    <a:pt x="107421" y="1422409"/>
                  </a:lnTo>
                  <a:lnTo>
                    <a:pt x="115888" y="1425070"/>
                  </a:lnTo>
                  <a:lnTo>
                    <a:pt x="124354" y="1427732"/>
                  </a:lnTo>
                  <a:lnTo>
                    <a:pt x="132292" y="1431458"/>
                  </a:lnTo>
                  <a:lnTo>
                    <a:pt x="139700" y="1435716"/>
                  </a:lnTo>
                  <a:lnTo>
                    <a:pt x="146579" y="1441571"/>
                  </a:lnTo>
                  <a:lnTo>
                    <a:pt x="153459" y="1446894"/>
                  </a:lnTo>
                  <a:lnTo>
                    <a:pt x="158750" y="1453813"/>
                  </a:lnTo>
                  <a:lnTo>
                    <a:pt x="164042" y="1460201"/>
                  </a:lnTo>
                  <a:lnTo>
                    <a:pt x="168275" y="1468185"/>
                  </a:lnTo>
                  <a:lnTo>
                    <a:pt x="171979" y="1475637"/>
                  </a:lnTo>
                  <a:lnTo>
                    <a:pt x="175154" y="1484153"/>
                  </a:lnTo>
                  <a:lnTo>
                    <a:pt x="177800" y="1492670"/>
                  </a:lnTo>
                  <a:lnTo>
                    <a:pt x="178859" y="1502251"/>
                  </a:lnTo>
                  <a:lnTo>
                    <a:pt x="179388" y="1511300"/>
                  </a:lnTo>
                  <a:lnTo>
                    <a:pt x="178859" y="1520348"/>
                  </a:lnTo>
                  <a:lnTo>
                    <a:pt x="177800" y="1529397"/>
                  </a:lnTo>
                  <a:lnTo>
                    <a:pt x="175154" y="1537914"/>
                  </a:lnTo>
                  <a:lnTo>
                    <a:pt x="171979" y="1545898"/>
                  </a:lnTo>
                  <a:lnTo>
                    <a:pt x="168275" y="1553882"/>
                  </a:lnTo>
                  <a:lnTo>
                    <a:pt x="164042" y="1561866"/>
                  </a:lnTo>
                  <a:lnTo>
                    <a:pt x="158750" y="1568786"/>
                  </a:lnTo>
                  <a:lnTo>
                    <a:pt x="153459" y="1575173"/>
                  </a:lnTo>
                  <a:lnTo>
                    <a:pt x="146579" y="1581028"/>
                  </a:lnTo>
                  <a:lnTo>
                    <a:pt x="139700" y="1585819"/>
                  </a:lnTo>
                  <a:lnTo>
                    <a:pt x="132292" y="1590609"/>
                  </a:lnTo>
                  <a:lnTo>
                    <a:pt x="124354" y="1594335"/>
                  </a:lnTo>
                  <a:lnTo>
                    <a:pt x="115888" y="1597529"/>
                  </a:lnTo>
                  <a:lnTo>
                    <a:pt x="107421" y="1600190"/>
                  </a:lnTo>
                  <a:lnTo>
                    <a:pt x="98425" y="1601255"/>
                  </a:lnTo>
                  <a:lnTo>
                    <a:pt x="89429" y="1601787"/>
                  </a:lnTo>
                  <a:lnTo>
                    <a:pt x="79904" y="1601255"/>
                  </a:lnTo>
                  <a:lnTo>
                    <a:pt x="71437" y="1600190"/>
                  </a:lnTo>
                  <a:lnTo>
                    <a:pt x="62442" y="1597529"/>
                  </a:lnTo>
                  <a:lnTo>
                    <a:pt x="54504" y="1594335"/>
                  </a:lnTo>
                  <a:lnTo>
                    <a:pt x="46567" y="1590609"/>
                  </a:lnTo>
                  <a:lnTo>
                    <a:pt x="39158" y="1585819"/>
                  </a:lnTo>
                  <a:lnTo>
                    <a:pt x="32279" y="1581028"/>
                  </a:lnTo>
                  <a:lnTo>
                    <a:pt x="25929" y="1575173"/>
                  </a:lnTo>
                  <a:lnTo>
                    <a:pt x="20108" y="1568786"/>
                  </a:lnTo>
                  <a:lnTo>
                    <a:pt x="14816" y="1561866"/>
                  </a:lnTo>
                  <a:lnTo>
                    <a:pt x="10054" y="1553882"/>
                  </a:lnTo>
                  <a:lnTo>
                    <a:pt x="6350" y="1545898"/>
                  </a:lnTo>
                  <a:lnTo>
                    <a:pt x="3704" y="1537914"/>
                  </a:lnTo>
                  <a:lnTo>
                    <a:pt x="1587" y="1529397"/>
                  </a:lnTo>
                  <a:lnTo>
                    <a:pt x="0" y="1520348"/>
                  </a:lnTo>
                  <a:lnTo>
                    <a:pt x="0" y="1511300"/>
                  </a:lnTo>
                  <a:lnTo>
                    <a:pt x="0" y="1502251"/>
                  </a:lnTo>
                  <a:lnTo>
                    <a:pt x="1587" y="1492670"/>
                  </a:lnTo>
                  <a:lnTo>
                    <a:pt x="3704" y="1484153"/>
                  </a:lnTo>
                  <a:lnTo>
                    <a:pt x="6350" y="1475637"/>
                  </a:lnTo>
                  <a:lnTo>
                    <a:pt x="10054" y="1468185"/>
                  </a:lnTo>
                  <a:lnTo>
                    <a:pt x="14816" y="1460201"/>
                  </a:lnTo>
                  <a:lnTo>
                    <a:pt x="20108" y="1453813"/>
                  </a:lnTo>
                  <a:lnTo>
                    <a:pt x="25929" y="1446894"/>
                  </a:lnTo>
                  <a:lnTo>
                    <a:pt x="32279" y="1441571"/>
                  </a:lnTo>
                  <a:lnTo>
                    <a:pt x="39158" y="1435716"/>
                  </a:lnTo>
                  <a:lnTo>
                    <a:pt x="46567" y="1431458"/>
                  </a:lnTo>
                  <a:lnTo>
                    <a:pt x="54504" y="1427732"/>
                  </a:lnTo>
                  <a:lnTo>
                    <a:pt x="62442" y="1425070"/>
                  </a:lnTo>
                  <a:lnTo>
                    <a:pt x="71437" y="1422409"/>
                  </a:lnTo>
                  <a:lnTo>
                    <a:pt x="79904" y="1421344"/>
                  </a:lnTo>
                  <a:lnTo>
                    <a:pt x="89429" y="1420812"/>
                  </a:lnTo>
                  <a:close/>
                  <a:moveTo>
                    <a:pt x="2456393" y="1184275"/>
                  </a:moveTo>
                  <a:lnTo>
                    <a:pt x="2465389" y="1184806"/>
                  </a:lnTo>
                  <a:lnTo>
                    <a:pt x="2474384" y="1185867"/>
                  </a:lnTo>
                  <a:lnTo>
                    <a:pt x="2482851" y="1188521"/>
                  </a:lnTo>
                  <a:lnTo>
                    <a:pt x="2491318" y="1191705"/>
                  </a:lnTo>
                  <a:lnTo>
                    <a:pt x="2499255" y="1195420"/>
                  </a:lnTo>
                  <a:lnTo>
                    <a:pt x="2506664" y="1200197"/>
                  </a:lnTo>
                  <a:lnTo>
                    <a:pt x="2513543" y="1204973"/>
                  </a:lnTo>
                  <a:lnTo>
                    <a:pt x="2519893" y="1211342"/>
                  </a:lnTo>
                  <a:lnTo>
                    <a:pt x="2525714" y="1217180"/>
                  </a:lnTo>
                  <a:lnTo>
                    <a:pt x="2531005" y="1224610"/>
                  </a:lnTo>
                  <a:lnTo>
                    <a:pt x="2535238" y="1232040"/>
                  </a:lnTo>
                  <a:lnTo>
                    <a:pt x="2538943" y="1240001"/>
                  </a:lnTo>
                  <a:lnTo>
                    <a:pt x="2542118" y="1247961"/>
                  </a:lnTo>
                  <a:lnTo>
                    <a:pt x="2544234" y="1256453"/>
                  </a:lnTo>
                  <a:lnTo>
                    <a:pt x="2545822" y="1265475"/>
                  </a:lnTo>
                  <a:lnTo>
                    <a:pt x="2546351" y="1274497"/>
                  </a:lnTo>
                  <a:lnTo>
                    <a:pt x="2545822" y="1284050"/>
                  </a:lnTo>
                  <a:lnTo>
                    <a:pt x="2544234" y="1293072"/>
                  </a:lnTo>
                  <a:lnTo>
                    <a:pt x="2542118" y="1301564"/>
                  </a:lnTo>
                  <a:lnTo>
                    <a:pt x="2538943" y="1310055"/>
                  </a:lnTo>
                  <a:lnTo>
                    <a:pt x="2535238" y="1318016"/>
                  </a:lnTo>
                  <a:lnTo>
                    <a:pt x="2531005" y="1325446"/>
                  </a:lnTo>
                  <a:lnTo>
                    <a:pt x="2525714" y="1331815"/>
                  </a:lnTo>
                  <a:lnTo>
                    <a:pt x="2519893" y="1338714"/>
                  </a:lnTo>
                  <a:lnTo>
                    <a:pt x="2513543" y="1344021"/>
                  </a:lnTo>
                  <a:lnTo>
                    <a:pt x="2506664" y="1349859"/>
                  </a:lnTo>
                  <a:lnTo>
                    <a:pt x="2499255" y="1354105"/>
                  </a:lnTo>
                  <a:lnTo>
                    <a:pt x="2491318" y="1357820"/>
                  </a:lnTo>
                  <a:lnTo>
                    <a:pt x="2482851" y="1361004"/>
                  </a:lnTo>
                  <a:lnTo>
                    <a:pt x="2474384" y="1363127"/>
                  </a:lnTo>
                  <a:lnTo>
                    <a:pt x="2465389" y="1364189"/>
                  </a:lnTo>
                  <a:lnTo>
                    <a:pt x="2456393" y="1365250"/>
                  </a:lnTo>
                  <a:lnTo>
                    <a:pt x="2446868" y="1364189"/>
                  </a:lnTo>
                  <a:lnTo>
                    <a:pt x="2438401" y="1363127"/>
                  </a:lnTo>
                  <a:lnTo>
                    <a:pt x="2429405" y="1361004"/>
                  </a:lnTo>
                  <a:lnTo>
                    <a:pt x="2421468" y="1357820"/>
                  </a:lnTo>
                  <a:lnTo>
                    <a:pt x="2413530" y="1354105"/>
                  </a:lnTo>
                  <a:lnTo>
                    <a:pt x="2406122" y="1349859"/>
                  </a:lnTo>
                  <a:lnTo>
                    <a:pt x="2399243" y="1344021"/>
                  </a:lnTo>
                  <a:lnTo>
                    <a:pt x="2392892" y="1338714"/>
                  </a:lnTo>
                  <a:lnTo>
                    <a:pt x="2387072" y="1331815"/>
                  </a:lnTo>
                  <a:lnTo>
                    <a:pt x="2381780" y="1325446"/>
                  </a:lnTo>
                  <a:lnTo>
                    <a:pt x="2377017" y="1318016"/>
                  </a:lnTo>
                  <a:lnTo>
                    <a:pt x="2373313" y="1310055"/>
                  </a:lnTo>
                  <a:lnTo>
                    <a:pt x="2370138" y="1301564"/>
                  </a:lnTo>
                  <a:lnTo>
                    <a:pt x="2368551" y="1293072"/>
                  </a:lnTo>
                  <a:lnTo>
                    <a:pt x="2366963" y="1284050"/>
                  </a:lnTo>
                  <a:lnTo>
                    <a:pt x="2366963" y="1274497"/>
                  </a:lnTo>
                  <a:lnTo>
                    <a:pt x="2366963" y="1265475"/>
                  </a:lnTo>
                  <a:lnTo>
                    <a:pt x="2368551" y="1256453"/>
                  </a:lnTo>
                  <a:lnTo>
                    <a:pt x="2370138" y="1247961"/>
                  </a:lnTo>
                  <a:lnTo>
                    <a:pt x="2373313" y="1240001"/>
                  </a:lnTo>
                  <a:lnTo>
                    <a:pt x="2377017" y="1232040"/>
                  </a:lnTo>
                  <a:lnTo>
                    <a:pt x="2381780" y="1224610"/>
                  </a:lnTo>
                  <a:lnTo>
                    <a:pt x="2387072" y="1217180"/>
                  </a:lnTo>
                  <a:lnTo>
                    <a:pt x="2392892" y="1211342"/>
                  </a:lnTo>
                  <a:lnTo>
                    <a:pt x="2399243" y="1204973"/>
                  </a:lnTo>
                  <a:lnTo>
                    <a:pt x="2406122" y="1200197"/>
                  </a:lnTo>
                  <a:lnTo>
                    <a:pt x="2413530" y="1195420"/>
                  </a:lnTo>
                  <a:lnTo>
                    <a:pt x="2421468" y="1191705"/>
                  </a:lnTo>
                  <a:lnTo>
                    <a:pt x="2429405" y="1188521"/>
                  </a:lnTo>
                  <a:lnTo>
                    <a:pt x="2438401" y="1185867"/>
                  </a:lnTo>
                  <a:lnTo>
                    <a:pt x="2446868" y="1184806"/>
                  </a:lnTo>
                  <a:lnTo>
                    <a:pt x="2456393" y="1184275"/>
                  </a:lnTo>
                  <a:close/>
                  <a:moveTo>
                    <a:pt x="2224355" y="1184275"/>
                  </a:moveTo>
                  <a:lnTo>
                    <a:pt x="2233852" y="1184806"/>
                  </a:lnTo>
                  <a:lnTo>
                    <a:pt x="2242821" y="1185867"/>
                  </a:lnTo>
                  <a:lnTo>
                    <a:pt x="2251263" y="1188521"/>
                  </a:lnTo>
                  <a:lnTo>
                    <a:pt x="2259705" y="1191705"/>
                  </a:lnTo>
                  <a:lnTo>
                    <a:pt x="2267619" y="1195420"/>
                  </a:lnTo>
                  <a:lnTo>
                    <a:pt x="2275005" y="1200197"/>
                  </a:lnTo>
                  <a:lnTo>
                    <a:pt x="2281337" y="1204973"/>
                  </a:lnTo>
                  <a:lnTo>
                    <a:pt x="2288196" y="1211342"/>
                  </a:lnTo>
                  <a:lnTo>
                    <a:pt x="2293472" y="1217180"/>
                  </a:lnTo>
                  <a:lnTo>
                    <a:pt x="2299276" y="1224610"/>
                  </a:lnTo>
                  <a:lnTo>
                    <a:pt x="2303496" y="1232040"/>
                  </a:lnTo>
                  <a:lnTo>
                    <a:pt x="2307190" y="1240001"/>
                  </a:lnTo>
                  <a:lnTo>
                    <a:pt x="2310355" y="1247961"/>
                  </a:lnTo>
                  <a:lnTo>
                    <a:pt x="2312466" y="1256453"/>
                  </a:lnTo>
                  <a:lnTo>
                    <a:pt x="2313521" y="1265475"/>
                  </a:lnTo>
                  <a:lnTo>
                    <a:pt x="2314576" y="1274497"/>
                  </a:lnTo>
                  <a:lnTo>
                    <a:pt x="2313521" y="1284050"/>
                  </a:lnTo>
                  <a:lnTo>
                    <a:pt x="2312466" y="1293072"/>
                  </a:lnTo>
                  <a:lnTo>
                    <a:pt x="2310355" y="1301564"/>
                  </a:lnTo>
                  <a:lnTo>
                    <a:pt x="2307190" y="1310055"/>
                  </a:lnTo>
                  <a:lnTo>
                    <a:pt x="2303496" y="1318016"/>
                  </a:lnTo>
                  <a:lnTo>
                    <a:pt x="2299276" y="1325446"/>
                  </a:lnTo>
                  <a:lnTo>
                    <a:pt x="2293472" y="1331815"/>
                  </a:lnTo>
                  <a:lnTo>
                    <a:pt x="2288196" y="1338714"/>
                  </a:lnTo>
                  <a:lnTo>
                    <a:pt x="2281337" y="1344021"/>
                  </a:lnTo>
                  <a:lnTo>
                    <a:pt x="2275005" y="1349859"/>
                  </a:lnTo>
                  <a:lnTo>
                    <a:pt x="2267619" y="1354105"/>
                  </a:lnTo>
                  <a:lnTo>
                    <a:pt x="2259705" y="1357820"/>
                  </a:lnTo>
                  <a:lnTo>
                    <a:pt x="2251263" y="1361004"/>
                  </a:lnTo>
                  <a:lnTo>
                    <a:pt x="2242821" y="1363127"/>
                  </a:lnTo>
                  <a:lnTo>
                    <a:pt x="2233852" y="1364189"/>
                  </a:lnTo>
                  <a:lnTo>
                    <a:pt x="2224355" y="1365250"/>
                  </a:lnTo>
                  <a:lnTo>
                    <a:pt x="2215385" y="1364189"/>
                  </a:lnTo>
                  <a:lnTo>
                    <a:pt x="2206416" y="1363127"/>
                  </a:lnTo>
                  <a:lnTo>
                    <a:pt x="2197974" y="1361004"/>
                  </a:lnTo>
                  <a:lnTo>
                    <a:pt x="2190060" y="1357820"/>
                  </a:lnTo>
                  <a:lnTo>
                    <a:pt x="2182146" y="1354105"/>
                  </a:lnTo>
                  <a:lnTo>
                    <a:pt x="2174759" y="1349859"/>
                  </a:lnTo>
                  <a:lnTo>
                    <a:pt x="2167373" y="1344021"/>
                  </a:lnTo>
                  <a:lnTo>
                    <a:pt x="2161569" y="1338714"/>
                  </a:lnTo>
                  <a:lnTo>
                    <a:pt x="2155237" y="1331815"/>
                  </a:lnTo>
                  <a:lnTo>
                    <a:pt x="2150489" y="1325446"/>
                  </a:lnTo>
                  <a:lnTo>
                    <a:pt x="2145740" y="1318016"/>
                  </a:lnTo>
                  <a:lnTo>
                    <a:pt x="2142047" y="1310055"/>
                  </a:lnTo>
                  <a:lnTo>
                    <a:pt x="2138882" y="1301564"/>
                  </a:lnTo>
                  <a:lnTo>
                    <a:pt x="2137299" y="1293072"/>
                  </a:lnTo>
                  <a:lnTo>
                    <a:pt x="2135188" y="1284050"/>
                  </a:lnTo>
                  <a:lnTo>
                    <a:pt x="2135188" y="1274497"/>
                  </a:lnTo>
                  <a:lnTo>
                    <a:pt x="2135188" y="1265475"/>
                  </a:lnTo>
                  <a:lnTo>
                    <a:pt x="2137299" y="1256453"/>
                  </a:lnTo>
                  <a:lnTo>
                    <a:pt x="2138882" y="1247961"/>
                  </a:lnTo>
                  <a:lnTo>
                    <a:pt x="2142047" y="1240001"/>
                  </a:lnTo>
                  <a:lnTo>
                    <a:pt x="2145740" y="1232040"/>
                  </a:lnTo>
                  <a:lnTo>
                    <a:pt x="2150489" y="1224610"/>
                  </a:lnTo>
                  <a:lnTo>
                    <a:pt x="2155237" y="1217180"/>
                  </a:lnTo>
                  <a:lnTo>
                    <a:pt x="2161569" y="1211342"/>
                  </a:lnTo>
                  <a:lnTo>
                    <a:pt x="2167373" y="1204973"/>
                  </a:lnTo>
                  <a:lnTo>
                    <a:pt x="2174759" y="1200197"/>
                  </a:lnTo>
                  <a:lnTo>
                    <a:pt x="2182146" y="1195420"/>
                  </a:lnTo>
                  <a:lnTo>
                    <a:pt x="2190060" y="1191705"/>
                  </a:lnTo>
                  <a:lnTo>
                    <a:pt x="2197974" y="1188521"/>
                  </a:lnTo>
                  <a:lnTo>
                    <a:pt x="2206416" y="1185867"/>
                  </a:lnTo>
                  <a:lnTo>
                    <a:pt x="2215385" y="1184806"/>
                  </a:lnTo>
                  <a:lnTo>
                    <a:pt x="2224355" y="1184275"/>
                  </a:lnTo>
                  <a:close/>
                  <a:moveTo>
                    <a:pt x="1983320" y="1184275"/>
                  </a:moveTo>
                  <a:lnTo>
                    <a:pt x="1992369" y="1184806"/>
                  </a:lnTo>
                  <a:lnTo>
                    <a:pt x="2001418" y="1185867"/>
                  </a:lnTo>
                  <a:lnTo>
                    <a:pt x="2009934" y="1188521"/>
                  </a:lnTo>
                  <a:lnTo>
                    <a:pt x="2017918" y="1191705"/>
                  </a:lnTo>
                  <a:lnTo>
                    <a:pt x="2025902" y="1195420"/>
                  </a:lnTo>
                  <a:lnTo>
                    <a:pt x="2033354" y="1200197"/>
                  </a:lnTo>
                  <a:lnTo>
                    <a:pt x="2040806" y="1204973"/>
                  </a:lnTo>
                  <a:lnTo>
                    <a:pt x="2046661" y="1211342"/>
                  </a:lnTo>
                  <a:lnTo>
                    <a:pt x="2053049" y="1217180"/>
                  </a:lnTo>
                  <a:lnTo>
                    <a:pt x="2057839" y="1224610"/>
                  </a:lnTo>
                  <a:lnTo>
                    <a:pt x="2062630" y="1232040"/>
                  </a:lnTo>
                  <a:lnTo>
                    <a:pt x="2066356" y="1240001"/>
                  </a:lnTo>
                  <a:lnTo>
                    <a:pt x="2069549" y="1247961"/>
                  </a:lnTo>
                  <a:lnTo>
                    <a:pt x="2071146" y="1256453"/>
                  </a:lnTo>
                  <a:lnTo>
                    <a:pt x="2073275" y="1265475"/>
                  </a:lnTo>
                  <a:lnTo>
                    <a:pt x="2073275" y="1274497"/>
                  </a:lnTo>
                  <a:lnTo>
                    <a:pt x="2073275" y="1284050"/>
                  </a:lnTo>
                  <a:lnTo>
                    <a:pt x="2071146" y="1293072"/>
                  </a:lnTo>
                  <a:lnTo>
                    <a:pt x="2069549" y="1301564"/>
                  </a:lnTo>
                  <a:lnTo>
                    <a:pt x="2066356" y="1310055"/>
                  </a:lnTo>
                  <a:lnTo>
                    <a:pt x="2062630" y="1318016"/>
                  </a:lnTo>
                  <a:lnTo>
                    <a:pt x="2057839" y="1325446"/>
                  </a:lnTo>
                  <a:lnTo>
                    <a:pt x="2053049" y="1331815"/>
                  </a:lnTo>
                  <a:lnTo>
                    <a:pt x="2046661" y="1338714"/>
                  </a:lnTo>
                  <a:lnTo>
                    <a:pt x="2040806" y="1344021"/>
                  </a:lnTo>
                  <a:lnTo>
                    <a:pt x="2033354" y="1349859"/>
                  </a:lnTo>
                  <a:lnTo>
                    <a:pt x="2025902" y="1354105"/>
                  </a:lnTo>
                  <a:lnTo>
                    <a:pt x="2017918" y="1357820"/>
                  </a:lnTo>
                  <a:lnTo>
                    <a:pt x="2009934" y="1361004"/>
                  </a:lnTo>
                  <a:lnTo>
                    <a:pt x="2001418" y="1363127"/>
                  </a:lnTo>
                  <a:lnTo>
                    <a:pt x="1992369" y="1364189"/>
                  </a:lnTo>
                  <a:lnTo>
                    <a:pt x="1983320" y="1365250"/>
                  </a:lnTo>
                  <a:lnTo>
                    <a:pt x="1973739" y="1364189"/>
                  </a:lnTo>
                  <a:lnTo>
                    <a:pt x="1964690" y="1363127"/>
                  </a:lnTo>
                  <a:lnTo>
                    <a:pt x="1956174" y="1361004"/>
                  </a:lnTo>
                  <a:lnTo>
                    <a:pt x="1947657" y="1357820"/>
                  </a:lnTo>
                  <a:lnTo>
                    <a:pt x="1939673" y="1354105"/>
                  </a:lnTo>
                  <a:lnTo>
                    <a:pt x="1932221" y="1349859"/>
                  </a:lnTo>
                  <a:lnTo>
                    <a:pt x="1925834" y="1344021"/>
                  </a:lnTo>
                  <a:lnTo>
                    <a:pt x="1918914" y="1338714"/>
                  </a:lnTo>
                  <a:lnTo>
                    <a:pt x="1913591" y="1331815"/>
                  </a:lnTo>
                  <a:lnTo>
                    <a:pt x="1907736" y="1325446"/>
                  </a:lnTo>
                  <a:lnTo>
                    <a:pt x="1903478" y="1318016"/>
                  </a:lnTo>
                  <a:lnTo>
                    <a:pt x="1899752" y="1310055"/>
                  </a:lnTo>
                  <a:lnTo>
                    <a:pt x="1897091" y="1301564"/>
                  </a:lnTo>
                  <a:lnTo>
                    <a:pt x="1894429" y="1293072"/>
                  </a:lnTo>
                  <a:lnTo>
                    <a:pt x="1893365" y="1284050"/>
                  </a:lnTo>
                  <a:lnTo>
                    <a:pt x="1892300" y="1274497"/>
                  </a:lnTo>
                  <a:lnTo>
                    <a:pt x="1893365" y="1265475"/>
                  </a:lnTo>
                  <a:lnTo>
                    <a:pt x="1894429" y="1256453"/>
                  </a:lnTo>
                  <a:lnTo>
                    <a:pt x="1897091" y="1247961"/>
                  </a:lnTo>
                  <a:lnTo>
                    <a:pt x="1899752" y="1240001"/>
                  </a:lnTo>
                  <a:lnTo>
                    <a:pt x="1903478" y="1232040"/>
                  </a:lnTo>
                  <a:lnTo>
                    <a:pt x="1907736" y="1224610"/>
                  </a:lnTo>
                  <a:lnTo>
                    <a:pt x="1913591" y="1217180"/>
                  </a:lnTo>
                  <a:lnTo>
                    <a:pt x="1918914" y="1211342"/>
                  </a:lnTo>
                  <a:lnTo>
                    <a:pt x="1925834" y="1204973"/>
                  </a:lnTo>
                  <a:lnTo>
                    <a:pt x="1932221" y="1200197"/>
                  </a:lnTo>
                  <a:lnTo>
                    <a:pt x="1939673" y="1195420"/>
                  </a:lnTo>
                  <a:lnTo>
                    <a:pt x="1947657" y="1191705"/>
                  </a:lnTo>
                  <a:lnTo>
                    <a:pt x="1956174" y="1188521"/>
                  </a:lnTo>
                  <a:lnTo>
                    <a:pt x="1964690" y="1185867"/>
                  </a:lnTo>
                  <a:lnTo>
                    <a:pt x="1973739" y="1184806"/>
                  </a:lnTo>
                  <a:lnTo>
                    <a:pt x="1983320" y="1184275"/>
                  </a:lnTo>
                  <a:close/>
                  <a:moveTo>
                    <a:pt x="1746251" y="1184275"/>
                  </a:moveTo>
                  <a:lnTo>
                    <a:pt x="1755299" y="1184806"/>
                  </a:lnTo>
                  <a:lnTo>
                    <a:pt x="1764881" y="1185867"/>
                  </a:lnTo>
                  <a:lnTo>
                    <a:pt x="1773397" y="1188521"/>
                  </a:lnTo>
                  <a:lnTo>
                    <a:pt x="1781381" y="1191705"/>
                  </a:lnTo>
                  <a:lnTo>
                    <a:pt x="1789365" y="1195420"/>
                  </a:lnTo>
                  <a:lnTo>
                    <a:pt x="1797350" y="1200197"/>
                  </a:lnTo>
                  <a:lnTo>
                    <a:pt x="1803737" y="1204973"/>
                  </a:lnTo>
                  <a:lnTo>
                    <a:pt x="1810124" y="1211342"/>
                  </a:lnTo>
                  <a:lnTo>
                    <a:pt x="1815979" y="1217180"/>
                  </a:lnTo>
                  <a:lnTo>
                    <a:pt x="1821302" y="1224610"/>
                  </a:lnTo>
                  <a:lnTo>
                    <a:pt x="1826093" y="1232040"/>
                  </a:lnTo>
                  <a:lnTo>
                    <a:pt x="1829819" y="1240001"/>
                  </a:lnTo>
                  <a:lnTo>
                    <a:pt x="1832480" y="1247961"/>
                  </a:lnTo>
                  <a:lnTo>
                    <a:pt x="1835141" y="1256453"/>
                  </a:lnTo>
                  <a:lnTo>
                    <a:pt x="1836206" y="1265475"/>
                  </a:lnTo>
                  <a:lnTo>
                    <a:pt x="1836738" y="1274497"/>
                  </a:lnTo>
                  <a:lnTo>
                    <a:pt x="1836206" y="1284050"/>
                  </a:lnTo>
                  <a:lnTo>
                    <a:pt x="1835141" y="1293072"/>
                  </a:lnTo>
                  <a:lnTo>
                    <a:pt x="1832480" y="1301564"/>
                  </a:lnTo>
                  <a:lnTo>
                    <a:pt x="1829819" y="1310055"/>
                  </a:lnTo>
                  <a:lnTo>
                    <a:pt x="1826093" y="1318016"/>
                  </a:lnTo>
                  <a:lnTo>
                    <a:pt x="1821302" y="1325446"/>
                  </a:lnTo>
                  <a:lnTo>
                    <a:pt x="1815979" y="1331815"/>
                  </a:lnTo>
                  <a:lnTo>
                    <a:pt x="1810124" y="1338714"/>
                  </a:lnTo>
                  <a:lnTo>
                    <a:pt x="1803737" y="1344021"/>
                  </a:lnTo>
                  <a:lnTo>
                    <a:pt x="1797350" y="1349859"/>
                  </a:lnTo>
                  <a:lnTo>
                    <a:pt x="1789365" y="1354105"/>
                  </a:lnTo>
                  <a:lnTo>
                    <a:pt x="1781381" y="1357820"/>
                  </a:lnTo>
                  <a:lnTo>
                    <a:pt x="1773397" y="1361004"/>
                  </a:lnTo>
                  <a:lnTo>
                    <a:pt x="1764881" y="1363127"/>
                  </a:lnTo>
                  <a:lnTo>
                    <a:pt x="1755299" y="1364189"/>
                  </a:lnTo>
                  <a:lnTo>
                    <a:pt x="1746251" y="1365250"/>
                  </a:lnTo>
                  <a:lnTo>
                    <a:pt x="1737202" y="1364189"/>
                  </a:lnTo>
                  <a:lnTo>
                    <a:pt x="1728153" y="1363127"/>
                  </a:lnTo>
                  <a:lnTo>
                    <a:pt x="1719637" y="1361004"/>
                  </a:lnTo>
                  <a:lnTo>
                    <a:pt x="1711120" y="1357820"/>
                  </a:lnTo>
                  <a:lnTo>
                    <a:pt x="1703668" y="1354105"/>
                  </a:lnTo>
                  <a:lnTo>
                    <a:pt x="1695684" y="1349859"/>
                  </a:lnTo>
                  <a:lnTo>
                    <a:pt x="1688765" y="1344021"/>
                  </a:lnTo>
                  <a:lnTo>
                    <a:pt x="1681845" y="1338714"/>
                  </a:lnTo>
                  <a:lnTo>
                    <a:pt x="1676522" y="1331815"/>
                  </a:lnTo>
                  <a:lnTo>
                    <a:pt x="1671199" y="1325446"/>
                  </a:lnTo>
                  <a:lnTo>
                    <a:pt x="1666941" y="1318016"/>
                  </a:lnTo>
                  <a:lnTo>
                    <a:pt x="1663215" y="1310055"/>
                  </a:lnTo>
                  <a:lnTo>
                    <a:pt x="1660021" y="1301564"/>
                  </a:lnTo>
                  <a:lnTo>
                    <a:pt x="1657360" y="1293072"/>
                  </a:lnTo>
                  <a:lnTo>
                    <a:pt x="1656296" y="1284050"/>
                  </a:lnTo>
                  <a:lnTo>
                    <a:pt x="1655763" y="1274497"/>
                  </a:lnTo>
                  <a:lnTo>
                    <a:pt x="1656296" y="1265475"/>
                  </a:lnTo>
                  <a:lnTo>
                    <a:pt x="1657360" y="1256453"/>
                  </a:lnTo>
                  <a:lnTo>
                    <a:pt x="1660021" y="1247961"/>
                  </a:lnTo>
                  <a:lnTo>
                    <a:pt x="1663215" y="1240001"/>
                  </a:lnTo>
                  <a:lnTo>
                    <a:pt x="1666941" y="1232040"/>
                  </a:lnTo>
                  <a:lnTo>
                    <a:pt x="1671199" y="1224610"/>
                  </a:lnTo>
                  <a:lnTo>
                    <a:pt x="1676522" y="1217180"/>
                  </a:lnTo>
                  <a:lnTo>
                    <a:pt x="1681845" y="1211342"/>
                  </a:lnTo>
                  <a:lnTo>
                    <a:pt x="1688765" y="1204973"/>
                  </a:lnTo>
                  <a:lnTo>
                    <a:pt x="1695684" y="1200197"/>
                  </a:lnTo>
                  <a:lnTo>
                    <a:pt x="1703668" y="1195420"/>
                  </a:lnTo>
                  <a:lnTo>
                    <a:pt x="1711120" y="1191705"/>
                  </a:lnTo>
                  <a:lnTo>
                    <a:pt x="1719637" y="1188521"/>
                  </a:lnTo>
                  <a:lnTo>
                    <a:pt x="1728153" y="1185867"/>
                  </a:lnTo>
                  <a:lnTo>
                    <a:pt x="1737202" y="1184806"/>
                  </a:lnTo>
                  <a:lnTo>
                    <a:pt x="1746251" y="1184275"/>
                  </a:lnTo>
                  <a:close/>
                  <a:moveTo>
                    <a:pt x="1036109" y="1184275"/>
                  </a:moveTo>
                  <a:lnTo>
                    <a:pt x="1045105" y="1184806"/>
                  </a:lnTo>
                  <a:lnTo>
                    <a:pt x="1053571" y="1185867"/>
                  </a:lnTo>
                  <a:lnTo>
                    <a:pt x="1062038" y="1188521"/>
                  </a:lnTo>
                  <a:lnTo>
                    <a:pt x="1070505" y="1191705"/>
                  </a:lnTo>
                  <a:lnTo>
                    <a:pt x="1078442" y="1195420"/>
                  </a:lnTo>
                  <a:lnTo>
                    <a:pt x="1085851" y="1200197"/>
                  </a:lnTo>
                  <a:lnTo>
                    <a:pt x="1092730" y="1204973"/>
                  </a:lnTo>
                  <a:lnTo>
                    <a:pt x="1099080" y="1211342"/>
                  </a:lnTo>
                  <a:lnTo>
                    <a:pt x="1105430" y="1217180"/>
                  </a:lnTo>
                  <a:lnTo>
                    <a:pt x="1110192" y="1224610"/>
                  </a:lnTo>
                  <a:lnTo>
                    <a:pt x="1114426" y="1232040"/>
                  </a:lnTo>
                  <a:lnTo>
                    <a:pt x="1118659" y="1240001"/>
                  </a:lnTo>
                  <a:lnTo>
                    <a:pt x="1121834" y="1247961"/>
                  </a:lnTo>
                  <a:lnTo>
                    <a:pt x="1123422" y="1256453"/>
                  </a:lnTo>
                  <a:lnTo>
                    <a:pt x="1125009" y="1265475"/>
                  </a:lnTo>
                  <a:lnTo>
                    <a:pt x="1125538" y="1274497"/>
                  </a:lnTo>
                  <a:lnTo>
                    <a:pt x="1125009" y="1284050"/>
                  </a:lnTo>
                  <a:lnTo>
                    <a:pt x="1123422" y="1293072"/>
                  </a:lnTo>
                  <a:lnTo>
                    <a:pt x="1121834" y="1301564"/>
                  </a:lnTo>
                  <a:lnTo>
                    <a:pt x="1118659" y="1310055"/>
                  </a:lnTo>
                  <a:lnTo>
                    <a:pt x="1114426" y="1318016"/>
                  </a:lnTo>
                  <a:lnTo>
                    <a:pt x="1110192" y="1325446"/>
                  </a:lnTo>
                  <a:lnTo>
                    <a:pt x="1105430" y="1331815"/>
                  </a:lnTo>
                  <a:lnTo>
                    <a:pt x="1099080" y="1338714"/>
                  </a:lnTo>
                  <a:lnTo>
                    <a:pt x="1092730" y="1344021"/>
                  </a:lnTo>
                  <a:lnTo>
                    <a:pt x="1085851" y="1349859"/>
                  </a:lnTo>
                  <a:lnTo>
                    <a:pt x="1078442" y="1354105"/>
                  </a:lnTo>
                  <a:lnTo>
                    <a:pt x="1070505" y="1357820"/>
                  </a:lnTo>
                  <a:lnTo>
                    <a:pt x="1062038" y="1361004"/>
                  </a:lnTo>
                  <a:lnTo>
                    <a:pt x="1053571" y="1363127"/>
                  </a:lnTo>
                  <a:lnTo>
                    <a:pt x="1045105" y="1364189"/>
                  </a:lnTo>
                  <a:lnTo>
                    <a:pt x="1036109" y="1365250"/>
                  </a:lnTo>
                  <a:lnTo>
                    <a:pt x="1026055" y="1364189"/>
                  </a:lnTo>
                  <a:lnTo>
                    <a:pt x="1017588" y="1363127"/>
                  </a:lnTo>
                  <a:lnTo>
                    <a:pt x="1009121" y="1361004"/>
                  </a:lnTo>
                  <a:lnTo>
                    <a:pt x="1000655" y="1357820"/>
                  </a:lnTo>
                  <a:lnTo>
                    <a:pt x="992717" y="1354105"/>
                  </a:lnTo>
                  <a:lnTo>
                    <a:pt x="985309" y="1349859"/>
                  </a:lnTo>
                  <a:lnTo>
                    <a:pt x="978959" y="1344021"/>
                  </a:lnTo>
                  <a:lnTo>
                    <a:pt x="972079" y="1338714"/>
                  </a:lnTo>
                  <a:lnTo>
                    <a:pt x="966259" y="1331815"/>
                  </a:lnTo>
                  <a:lnTo>
                    <a:pt x="960967" y="1325446"/>
                  </a:lnTo>
                  <a:lnTo>
                    <a:pt x="956734" y="1318016"/>
                  </a:lnTo>
                  <a:lnTo>
                    <a:pt x="952500" y="1310055"/>
                  </a:lnTo>
                  <a:lnTo>
                    <a:pt x="949325" y="1301564"/>
                  </a:lnTo>
                  <a:lnTo>
                    <a:pt x="947738" y="1293072"/>
                  </a:lnTo>
                  <a:lnTo>
                    <a:pt x="946679" y="1284050"/>
                  </a:lnTo>
                  <a:lnTo>
                    <a:pt x="946150" y="1274497"/>
                  </a:lnTo>
                  <a:lnTo>
                    <a:pt x="946679" y="1265475"/>
                  </a:lnTo>
                  <a:lnTo>
                    <a:pt x="947738" y="1256453"/>
                  </a:lnTo>
                  <a:lnTo>
                    <a:pt x="949325" y="1247961"/>
                  </a:lnTo>
                  <a:lnTo>
                    <a:pt x="952500" y="1240001"/>
                  </a:lnTo>
                  <a:lnTo>
                    <a:pt x="956734" y="1232040"/>
                  </a:lnTo>
                  <a:lnTo>
                    <a:pt x="960967" y="1224610"/>
                  </a:lnTo>
                  <a:lnTo>
                    <a:pt x="966259" y="1217180"/>
                  </a:lnTo>
                  <a:lnTo>
                    <a:pt x="972079" y="1211342"/>
                  </a:lnTo>
                  <a:lnTo>
                    <a:pt x="978959" y="1204973"/>
                  </a:lnTo>
                  <a:lnTo>
                    <a:pt x="985309" y="1200197"/>
                  </a:lnTo>
                  <a:lnTo>
                    <a:pt x="992717" y="1195420"/>
                  </a:lnTo>
                  <a:lnTo>
                    <a:pt x="1000655" y="1191705"/>
                  </a:lnTo>
                  <a:lnTo>
                    <a:pt x="1009121" y="1188521"/>
                  </a:lnTo>
                  <a:lnTo>
                    <a:pt x="1017588" y="1185867"/>
                  </a:lnTo>
                  <a:lnTo>
                    <a:pt x="1026055" y="1184806"/>
                  </a:lnTo>
                  <a:lnTo>
                    <a:pt x="1036109" y="1184275"/>
                  </a:lnTo>
                  <a:close/>
                  <a:moveTo>
                    <a:pt x="804069" y="1184275"/>
                  </a:moveTo>
                  <a:lnTo>
                    <a:pt x="813566" y="1184806"/>
                  </a:lnTo>
                  <a:lnTo>
                    <a:pt x="822008" y="1185867"/>
                  </a:lnTo>
                  <a:lnTo>
                    <a:pt x="830450" y="1188521"/>
                  </a:lnTo>
                  <a:lnTo>
                    <a:pt x="838892" y="1191705"/>
                  </a:lnTo>
                  <a:lnTo>
                    <a:pt x="846806" y="1195420"/>
                  </a:lnTo>
                  <a:lnTo>
                    <a:pt x="854192" y="1200197"/>
                  </a:lnTo>
                  <a:lnTo>
                    <a:pt x="860524" y="1204973"/>
                  </a:lnTo>
                  <a:lnTo>
                    <a:pt x="867383" y="1211342"/>
                  </a:lnTo>
                  <a:lnTo>
                    <a:pt x="873714" y="1217180"/>
                  </a:lnTo>
                  <a:lnTo>
                    <a:pt x="878463" y="1224610"/>
                  </a:lnTo>
                  <a:lnTo>
                    <a:pt x="882683" y="1232040"/>
                  </a:lnTo>
                  <a:lnTo>
                    <a:pt x="886904" y="1240001"/>
                  </a:lnTo>
                  <a:lnTo>
                    <a:pt x="890070" y="1247961"/>
                  </a:lnTo>
                  <a:lnTo>
                    <a:pt x="891653" y="1256453"/>
                  </a:lnTo>
                  <a:lnTo>
                    <a:pt x="892708" y="1265475"/>
                  </a:lnTo>
                  <a:lnTo>
                    <a:pt x="893763" y="1274497"/>
                  </a:lnTo>
                  <a:lnTo>
                    <a:pt x="892708" y="1284050"/>
                  </a:lnTo>
                  <a:lnTo>
                    <a:pt x="891653" y="1293072"/>
                  </a:lnTo>
                  <a:lnTo>
                    <a:pt x="890070" y="1301564"/>
                  </a:lnTo>
                  <a:lnTo>
                    <a:pt x="886904" y="1310055"/>
                  </a:lnTo>
                  <a:lnTo>
                    <a:pt x="882683" y="1318016"/>
                  </a:lnTo>
                  <a:lnTo>
                    <a:pt x="878463" y="1325446"/>
                  </a:lnTo>
                  <a:lnTo>
                    <a:pt x="873714" y="1331815"/>
                  </a:lnTo>
                  <a:lnTo>
                    <a:pt x="867383" y="1338714"/>
                  </a:lnTo>
                  <a:lnTo>
                    <a:pt x="860524" y="1344021"/>
                  </a:lnTo>
                  <a:lnTo>
                    <a:pt x="854192" y="1349859"/>
                  </a:lnTo>
                  <a:lnTo>
                    <a:pt x="846806" y="1354105"/>
                  </a:lnTo>
                  <a:lnTo>
                    <a:pt x="838892" y="1357820"/>
                  </a:lnTo>
                  <a:lnTo>
                    <a:pt x="830450" y="1361004"/>
                  </a:lnTo>
                  <a:lnTo>
                    <a:pt x="822008" y="1363127"/>
                  </a:lnTo>
                  <a:lnTo>
                    <a:pt x="813566" y="1364189"/>
                  </a:lnTo>
                  <a:lnTo>
                    <a:pt x="804069" y="1365250"/>
                  </a:lnTo>
                  <a:lnTo>
                    <a:pt x="794572" y="1364189"/>
                  </a:lnTo>
                  <a:lnTo>
                    <a:pt x="786130" y="1363127"/>
                  </a:lnTo>
                  <a:lnTo>
                    <a:pt x="777689" y="1361004"/>
                  </a:lnTo>
                  <a:lnTo>
                    <a:pt x="769247" y="1357820"/>
                  </a:lnTo>
                  <a:lnTo>
                    <a:pt x="761333" y="1354105"/>
                  </a:lnTo>
                  <a:lnTo>
                    <a:pt x="753946" y="1349859"/>
                  </a:lnTo>
                  <a:lnTo>
                    <a:pt x="747087" y="1344021"/>
                  </a:lnTo>
                  <a:lnTo>
                    <a:pt x="740756" y="1338714"/>
                  </a:lnTo>
                  <a:lnTo>
                    <a:pt x="734424" y="1331815"/>
                  </a:lnTo>
                  <a:lnTo>
                    <a:pt x="729676" y="1325446"/>
                  </a:lnTo>
                  <a:lnTo>
                    <a:pt x="725455" y="1318016"/>
                  </a:lnTo>
                  <a:lnTo>
                    <a:pt x="721234" y="1310055"/>
                  </a:lnTo>
                  <a:lnTo>
                    <a:pt x="718069" y="1301564"/>
                  </a:lnTo>
                  <a:lnTo>
                    <a:pt x="716486" y="1293072"/>
                  </a:lnTo>
                  <a:lnTo>
                    <a:pt x="714903" y="1284050"/>
                  </a:lnTo>
                  <a:lnTo>
                    <a:pt x="714375" y="1274497"/>
                  </a:lnTo>
                  <a:lnTo>
                    <a:pt x="714903" y="1265475"/>
                  </a:lnTo>
                  <a:lnTo>
                    <a:pt x="716486" y="1256453"/>
                  </a:lnTo>
                  <a:lnTo>
                    <a:pt x="718069" y="1247961"/>
                  </a:lnTo>
                  <a:lnTo>
                    <a:pt x="721234" y="1240001"/>
                  </a:lnTo>
                  <a:lnTo>
                    <a:pt x="725455" y="1232040"/>
                  </a:lnTo>
                  <a:lnTo>
                    <a:pt x="729676" y="1224610"/>
                  </a:lnTo>
                  <a:lnTo>
                    <a:pt x="734424" y="1217180"/>
                  </a:lnTo>
                  <a:lnTo>
                    <a:pt x="740756" y="1211342"/>
                  </a:lnTo>
                  <a:lnTo>
                    <a:pt x="747087" y="1204973"/>
                  </a:lnTo>
                  <a:lnTo>
                    <a:pt x="753946" y="1200197"/>
                  </a:lnTo>
                  <a:lnTo>
                    <a:pt x="761333" y="1195420"/>
                  </a:lnTo>
                  <a:lnTo>
                    <a:pt x="769247" y="1191705"/>
                  </a:lnTo>
                  <a:lnTo>
                    <a:pt x="777689" y="1188521"/>
                  </a:lnTo>
                  <a:lnTo>
                    <a:pt x="786130" y="1185867"/>
                  </a:lnTo>
                  <a:lnTo>
                    <a:pt x="794572" y="1184806"/>
                  </a:lnTo>
                  <a:lnTo>
                    <a:pt x="804069" y="1184275"/>
                  </a:lnTo>
                  <a:close/>
                  <a:moveTo>
                    <a:pt x="563032" y="1184275"/>
                  </a:moveTo>
                  <a:lnTo>
                    <a:pt x="571975" y="1184806"/>
                  </a:lnTo>
                  <a:lnTo>
                    <a:pt x="580918" y="1185867"/>
                  </a:lnTo>
                  <a:lnTo>
                    <a:pt x="589335" y="1188521"/>
                  </a:lnTo>
                  <a:lnTo>
                    <a:pt x="597226" y="1191705"/>
                  </a:lnTo>
                  <a:lnTo>
                    <a:pt x="605117" y="1195420"/>
                  </a:lnTo>
                  <a:lnTo>
                    <a:pt x="613008" y="1200197"/>
                  </a:lnTo>
                  <a:lnTo>
                    <a:pt x="619847" y="1204973"/>
                  </a:lnTo>
                  <a:lnTo>
                    <a:pt x="625633" y="1211342"/>
                  </a:lnTo>
                  <a:lnTo>
                    <a:pt x="631946" y="1217180"/>
                  </a:lnTo>
                  <a:lnTo>
                    <a:pt x="636681" y="1224610"/>
                  </a:lnTo>
                  <a:lnTo>
                    <a:pt x="641415" y="1232040"/>
                  </a:lnTo>
                  <a:lnTo>
                    <a:pt x="645098" y="1240001"/>
                  </a:lnTo>
                  <a:lnTo>
                    <a:pt x="648254" y="1247961"/>
                  </a:lnTo>
                  <a:lnTo>
                    <a:pt x="650885" y="1256453"/>
                  </a:lnTo>
                  <a:lnTo>
                    <a:pt x="651937" y="1265475"/>
                  </a:lnTo>
                  <a:lnTo>
                    <a:pt x="652463" y="1274497"/>
                  </a:lnTo>
                  <a:lnTo>
                    <a:pt x="651937" y="1284050"/>
                  </a:lnTo>
                  <a:lnTo>
                    <a:pt x="650885" y="1293072"/>
                  </a:lnTo>
                  <a:lnTo>
                    <a:pt x="648254" y="1301564"/>
                  </a:lnTo>
                  <a:lnTo>
                    <a:pt x="645098" y="1310055"/>
                  </a:lnTo>
                  <a:lnTo>
                    <a:pt x="641415" y="1318016"/>
                  </a:lnTo>
                  <a:lnTo>
                    <a:pt x="636681" y="1325446"/>
                  </a:lnTo>
                  <a:lnTo>
                    <a:pt x="631946" y="1331815"/>
                  </a:lnTo>
                  <a:lnTo>
                    <a:pt x="625633" y="1338714"/>
                  </a:lnTo>
                  <a:lnTo>
                    <a:pt x="619847" y="1344021"/>
                  </a:lnTo>
                  <a:lnTo>
                    <a:pt x="613008" y="1349859"/>
                  </a:lnTo>
                  <a:lnTo>
                    <a:pt x="605117" y="1354105"/>
                  </a:lnTo>
                  <a:lnTo>
                    <a:pt x="597226" y="1357820"/>
                  </a:lnTo>
                  <a:lnTo>
                    <a:pt x="589335" y="1361004"/>
                  </a:lnTo>
                  <a:lnTo>
                    <a:pt x="580918" y="1363127"/>
                  </a:lnTo>
                  <a:lnTo>
                    <a:pt x="571975" y="1364189"/>
                  </a:lnTo>
                  <a:lnTo>
                    <a:pt x="563032" y="1365250"/>
                  </a:lnTo>
                  <a:lnTo>
                    <a:pt x="554089" y="1364189"/>
                  </a:lnTo>
                  <a:lnTo>
                    <a:pt x="544620" y="1363127"/>
                  </a:lnTo>
                  <a:lnTo>
                    <a:pt x="536202" y="1361004"/>
                  </a:lnTo>
                  <a:lnTo>
                    <a:pt x="527785" y="1357820"/>
                  </a:lnTo>
                  <a:lnTo>
                    <a:pt x="519894" y="1354105"/>
                  </a:lnTo>
                  <a:lnTo>
                    <a:pt x="512530" y="1349859"/>
                  </a:lnTo>
                  <a:lnTo>
                    <a:pt x="506217" y="1344021"/>
                  </a:lnTo>
                  <a:lnTo>
                    <a:pt x="499378" y="1338714"/>
                  </a:lnTo>
                  <a:lnTo>
                    <a:pt x="494117" y="1331815"/>
                  </a:lnTo>
                  <a:lnTo>
                    <a:pt x="488331" y="1325446"/>
                  </a:lnTo>
                  <a:lnTo>
                    <a:pt x="484122" y="1318016"/>
                  </a:lnTo>
                  <a:lnTo>
                    <a:pt x="480440" y="1310055"/>
                  </a:lnTo>
                  <a:lnTo>
                    <a:pt x="477809" y="1301564"/>
                  </a:lnTo>
                  <a:lnTo>
                    <a:pt x="475179" y="1293072"/>
                  </a:lnTo>
                  <a:lnTo>
                    <a:pt x="474127" y="1284050"/>
                  </a:lnTo>
                  <a:lnTo>
                    <a:pt x="473075" y="1274497"/>
                  </a:lnTo>
                  <a:lnTo>
                    <a:pt x="474127" y="1265475"/>
                  </a:lnTo>
                  <a:lnTo>
                    <a:pt x="475179" y="1256453"/>
                  </a:lnTo>
                  <a:lnTo>
                    <a:pt x="477809" y="1247961"/>
                  </a:lnTo>
                  <a:lnTo>
                    <a:pt x="480440" y="1240001"/>
                  </a:lnTo>
                  <a:lnTo>
                    <a:pt x="484122" y="1232040"/>
                  </a:lnTo>
                  <a:lnTo>
                    <a:pt x="488331" y="1224610"/>
                  </a:lnTo>
                  <a:lnTo>
                    <a:pt x="494117" y="1217180"/>
                  </a:lnTo>
                  <a:lnTo>
                    <a:pt x="499378" y="1211342"/>
                  </a:lnTo>
                  <a:lnTo>
                    <a:pt x="506217" y="1204973"/>
                  </a:lnTo>
                  <a:lnTo>
                    <a:pt x="512530" y="1200197"/>
                  </a:lnTo>
                  <a:lnTo>
                    <a:pt x="519894" y="1195420"/>
                  </a:lnTo>
                  <a:lnTo>
                    <a:pt x="527785" y="1191705"/>
                  </a:lnTo>
                  <a:lnTo>
                    <a:pt x="536202" y="1188521"/>
                  </a:lnTo>
                  <a:lnTo>
                    <a:pt x="544620" y="1185867"/>
                  </a:lnTo>
                  <a:lnTo>
                    <a:pt x="554089" y="1184806"/>
                  </a:lnTo>
                  <a:lnTo>
                    <a:pt x="563032" y="1184275"/>
                  </a:lnTo>
                  <a:close/>
                  <a:moveTo>
                    <a:pt x="325969" y="1184275"/>
                  </a:moveTo>
                  <a:lnTo>
                    <a:pt x="334912" y="1184806"/>
                  </a:lnTo>
                  <a:lnTo>
                    <a:pt x="344381" y="1185867"/>
                  </a:lnTo>
                  <a:lnTo>
                    <a:pt x="352798" y="1188521"/>
                  </a:lnTo>
                  <a:lnTo>
                    <a:pt x="361215" y="1191705"/>
                  </a:lnTo>
                  <a:lnTo>
                    <a:pt x="369106" y="1195420"/>
                  </a:lnTo>
                  <a:lnTo>
                    <a:pt x="376471" y="1200197"/>
                  </a:lnTo>
                  <a:lnTo>
                    <a:pt x="382784" y="1204973"/>
                  </a:lnTo>
                  <a:lnTo>
                    <a:pt x="389623" y="1211342"/>
                  </a:lnTo>
                  <a:lnTo>
                    <a:pt x="394883" y="1217180"/>
                  </a:lnTo>
                  <a:lnTo>
                    <a:pt x="400670" y="1224610"/>
                  </a:lnTo>
                  <a:lnTo>
                    <a:pt x="404878" y="1232040"/>
                  </a:lnTo>
                  <a:lnTo>
                    <a:pt x="408561" y="1240001"/>
                  </a:lnTo>
                  <a:lnTo>
                    <a:pt x="411191" y="1247961"/>
                  </a:lnTo>
                  <a:lnTo>
                    <a:pt x="413821" y="1256453"/>
                  </a:lnTo>
                  <a:lnTo>
                    <a:pt x="414874" y="1265475"/>
                  </a:lnTo>
                  <a:lnTo>
                    <a:pt x="415926" y="1274497"/>
                  </a:lnTo>
                  <a:lnTo>
                    <a:pt x="414874" y="1284050"/>
                  </a:lnTo>
                  <a:lnTo>
                    <a:pt x="413821" y="1293072"/>
                  </a:lnTo>
                  <a:lnTo>
                    <a:pt x="411191" y="1301564"/>
                  </a:lnTo>
                  <a:lnTo>
                    <a:pt x="408561" y="1310055"/>
                  </a:lnTo>
                  <a:lnTo>
                    <a:pt x="404878" y="1318016"/>
                  </a:lnTo>
                  <a:lnTo>
                    <a:pt x="400670" y="1325446"/>
                  </a:lnTo>
                  <a:lnTo>
                    <a:pt x="394883" y="1331815"/>
                  </a:lnTo>
                  <a:lnTo>
                    <a:pt x="389623" y="1338714"/>
                  </a:lnTo>
                  <a:lnTo>
                    <a:pt x="382784" y="1344021"/>
                  </a:lnTo>
                  <a:lnTo>
                    <a:pt x="376471" y="1349859"/>
                  </a:lnTo>
                  <a:lnTo>
                    <a:pt x="369106" y="1354105"/>
                  </a:lnTo>
                  <a:lnTo>
                    <a:pt x="361215" y="1357820"/>
                  </a:lnTo>
                  <a:lnTo>
                    <a:pt x="352798" y="1361004"/>
                  </a:lnTo>
                  <a:lnTo>
                    <a:pt x="344381" y="1363127"/>
                  </a:lnTo>
                  <a:lnTo>
                    <a:pt x="334912" y="1364189"/>
                  </a:lnTo>
                  <a:lnTo>
                    <a:pt x="325969" y="1365250"/>
                  </a:lnTo>
                  <a:lnTo>
                    <a:pt x="317026" y="1364189"/>
                  </a:lnTo>
                  <a:lnTo>
                    <a:pt x="308083" y="1363127"/>
                  </a:lnTo>
                  <a:lnTo>
                    <a:pt x="299665" y="1361004"/>
                  </a:lnTo>
                  <a:lnTo>
                    <a:pt x="291775" y="1357820"/>
                  </a:lnTo>
                  <a:lnTo>
                    <a:pt x="283884" y="1354105"/>
                  </a:lnTo>
                  <a:lnTo>
                    <a:pt x="276519" y="1349859"/>
                  </a:lnTo>
                  <a:lnTo>
                    <a:pt x="269154" y="1344021"/>
                  </a:lnTo>
                  <a:lnTo>
                    <a:pt x="263367" y="1338714"/>
                  </a:lnTo>
                  <a:lnTo>
                    <a:pt x="257054" y="1331815"/>
                  </a:lnTo>
                  <a:lnTo>
                    <a:pt x="252320" y="1325446"/>
                  </a:lnTo>
                  <a:lnTo>
                    <a:pt x="247585" y="1318016"/>
                  </a:lnTo>
                  <a:lnTo>
                    <a:pt x="243903" y="1310055"/>
                  </a:lnTo>
                  <a:lnTo>
                    <a:pt x="240746" y="1301564"/>
                  </a:lnTo>
                  <a:lnTo>
                    <a:pt x="238116" y="1293072"/>
                  </a:lnTo>
                  <a:lnTo>
                    <a:pt x="237064" y="1284050"/>
                  </a:lnTo>
                  <a:lnTo>
                    <a:pt x="236538" y="1274497"/>
                  </a:lnTo>
                  <a:lnTo>
                    <a:pt x="237064" y="1265475"/>
                  </a:lnTo>
                  <a:lnTo>
                    <a:pt x="238116" y="1256453"/>
                  </a:lnTo>
                  <a:lnTo>
                    <a:pt x="240746" y="1247961"/>
                  </a:lnTo>
                  <a:lnTo>
                    <a:pt x="243903" y="1240001"/>
                  </a:lnTo>
                  <a:lnTo>
                    <a:pt x="247585" y="1232040"/>
                  </a:lnTo>
                  <a:lnTo>
                    <a:pt x="252320" y="1224610"/>
                  </a:lnTo>
                  <a:lnTo>
                    <a:pt x="257054" y="1217180"/>
                  </a:lnTo>
                  <a:lnTo>
                    <a:pt x="263367" y="1211342"/>
                  </a:lnTo>
                  <a:lnTo>
                    <a:pt x="269154" y="1204973"/>
                  </a:lnTo>
                  <a:lnTo>
                    <a:pt x="276519" y="1200197"/>
                  </a:lnTo>
                  <a:lnTo>
                    <a:pt x="283884" y="1195420"/>
                  </a:lnTo>
                  <a:lnTo>
                    <a:pt x="291775" y="1191705"/>
                  </a:lnTo>
                  <a:lnTo>
                    <a:pt x="299665" y="1188521"/>
                  </a:lnTo>
                  <a:lnTo>
                    <a:pt x="308083" y="1185867"/>
                  </a:lnTo>
                  <a:lnTo>
                    <a:pt x="317026" y="1184806"/>
                  </a:lnTo>
                  <a:lnTo>
                    <a:pt x="325969" y="1184275"/>
                  </a:lnTo>
                  <a:close/>
                  <a:moveTo>
                    <a:pt x="2684225" y="947737"/>
                  </a:moveTo>
                  <a:lnTo>
                    <a:pt x="2693194" y="947737"/>
                  </a:lnTo>
                  <a:lnTo>
                    <a:pt x="2702163" y="947737"/>
                  </a:lnTo>
                  <a:lnTo>
                    <a:pt x="2711660" y="949325"/>
                  </a:lnTo>
                  <a:lnTo>
                    <a:pt x="2720102" y="950912"/>
                  </a:lnTo>
                  <a:lnTo>
                    <a:pt x="2728544" y="954087"/>
                  </a:lnTo>
                  <a:lnTo>
                    <a:pt x="2736458" y="957791"/>
                  </a:lnTo>
                  <a:lnTo>
                    <a:pt x="2743845" y="962554"/>
                  </a:lnTo>
                  <a:lnTo>
                    <a:pt x="2750176" y="967846"/>
                  </a:lnTo>
                  <a:lnTo>
                    <a:pt x="2757035" y="973666"/>
                  </a:lnTo>
                  <a:lnTo>
                    <a:pt x="2762311" y="980016"/>
                  </a:lnTo>
                  <a:lnTo>
                    <a:pt x="2768115" y="986896"/>
                  </a:lnTo>
                  <a:lnTo>
                    <a:pt x="2772336" y="994304"/>
                  </a:lnTo>
                  <a:lnTo>
                    <a:pt x="2776029" y="1002241"/>
                  </a:lnTo>
                  <a:lnTo>
                    <a:pt x="2778667" y="1010179"/>
                  </a:lnTo>
                  <a:lnTo>
                    <a:pt x="2781305" y="1019175"/>
                  </a:lnTo>
                  <a:lnTo>
                    <a:pt x="2782360" y="1027642"/>
                  </a:lnTo>
                  <a:lnTo>
                    <a:pt x="2782888" y="1037167"/>
                  </a:lnTo>
                  <a:lnTo>
                    <a:pt x="2782360" y="1046162"/>
                  </a:lnTo>
                  <a:lnTo>
                    <a:pt x="2781305" y="1055158"/>
                  </a:lnTo>
                  <a:lnTo>
                    <a:pt x="2778667" y="1063625"/>
                  </a:lnTo>
                  <a:lnTo>
                    <a:pt x="2776029" y="1072092"/>
                  </a:lnTo>
                  <a:lnTo>
                    <a:pt x="2772336" y="1080029"/>
                  </a:lnTo>
                  <a:lnTo>
                    <a:pt x="2768115" y="1087438"/>
                  </a:lnTo>
                  <a:lnTo>
                    <a:pt x="2762311" y="1094317"/>
                  </a:lnTo>
                  <a:lnTo>
                    <a:pt x="2757035" y="1101196"/>
                  </a:lnTo>
                  <a:lnTo>
                    <a:pt x="2750176" y="1106488"/>
                  </a:lnTo>
                  <a:lnTo>
                    <a:pt x="2743845" y="1111779"/>
                  </a:lnTo>
                  <a:lnTo>
                    <a:pt x="2736458" y="1116013"/>
                  </a:lnTo>
                  <a:lnTo>
                    <a:pt x="2728544" y="1119717"/>
                  </a:lnTo>
                  <a:lnTo>
                    <a:pt x="2720102" y="1122892"/>
                  </a:lnTo>
                  <a:lnTo>
                    <a:pt x="2711660" y="1125538"/>
                  </a:lnTo>
                  <a:lnTo>
                    <a:pt x="2702163" y="1126596"/>
                  </a:lnTo>
                  <a:lnTo>
                    <a:pt x="2693194" y="1127125"/>
                  </a:lnTo>
                  <a:lnTo>
                    <a:pt x="2684225" y="1126596"/>
                  </a:lnTo>
                  <a:lnTo>
                    <a:pt x="2675255" y="1125538"/>
                  </a:lnTo>
                  <a:lnTo>
                    <a:pt x="2666813" y="1122892"/>
                  </a:lnTo>
                  <a:lnTo>
                    <a:pt x="2658899" y="1119717"/>
                  </a:lnTo>
                  <a:lnTo>
                    <a:pt x="2650985" y="1116013"/>
                  </a:lnTo>
                  <a:lnTo>
                    <a:pt x="2643598" y="1111779"/>
                  </a:lnTo>
                  <a:lnTo>
                    <a:pt x="2636212" y="1106488"/>
                  </a:lnTo>
                  <a:lnTo>
                    <a:pt x="2630408" y="1101196"/>
                  </a:lnTo>
                  <a:lnTo>
                    <a:pt x="2624077" y="1094317"/>
                  </a:lnTo>
                  <a:lnTo>
                    <a:pt x="2619328" y="1087438"/>
                  </a:lnTo>
                  <a:lnTo>
                    <a:pt x="2614580" y="1080029"/>
                  </a:lnTo>
                  <a:lnTo>
                    <a:pt x="2610887" y="1072092"/>
                  </a:lnTo>
                  <a:lnTo>
                    <a:pt x="2607721" y="1063625"/>
                  </a:lnTo>
                  <a:lnTo>
                    <a:pt x="2605083" y="1055158"/>
                  </a:lnTo>
                  <a:lnTo>
                    <a:pt x="2604028" y="1046162"/>
                  </a:lnTo>
                  <a:lnTo>
                    <a:pt x="2603500" y="1037167"/>
                  </a:lnTo>
                  <a:lnTo>
                    <a:pt x="2604028" y="1027642"/>
                  </a:lnTo>
                  <a:lnTo>
                    <a:pt x="2605083" y="1019175"/>
                  </a:lnTo>
                  <a:lnTo>
                    <a:pt x="2607721" y="1010179"/>
                  </a:lnTo>
                  <a:lnTo>
                    <a:pt x="2610887" y="1002241"/>
                  </a:lnTo>
                  <a:lnTo>
                    <a:pt x="2614580" y="994304"/>
                  </a:lnTo>
                  <a:lnTo>
                    <a:pt x="2619328" y="986896"/>
                  </a:lnTo>
                  <a:lnTo>
                    <a:pt x="2624077" y="980016"/>
                  </a:lnTo>
                  <a:lnTo>
                    <a:pt x="2630408" y="973666"/>
                  </a:lnTo>
                  <a:lnTo>
                    <a:pt x="2636212" y="967846"/>
                  </a:lnTo>
                  <a:lnTo>
                    <a:pt x="2643598" y="962554"/>
                  </a:lnTo>
                  <a:lnTo>
                    <a:pt x="2650985" y="957791"/>
                  </a:lnTo>
                  <a:lnTo>
                    <a:pt x="2658899" y="954087"/>
                  </a:lnTo>
                  <a:lnTo>
                    <a:pt x="2666813" y="950912"/>
                  </a:lnTo>
                  <a:lnTo>
                    <a:pt x="2675255" y="949325"/>
                  </a:lnTo>
                  <a:lnTo>
                    <a:pt x="2684225" y="947737"/>
                  </a:lnTo>
                  <a:close/>
                  <a:moveTo>
                    <a:pt x="2446868" y="947737"/>
                  </a:moveTo>
                  <a:lnTo>
                    <a:pt x="2456393" y="947737"/>
                  </a:lnTo>
                  <a:lnTo>
                    <a:pt x="2465389" y="947737"/>
                  </a:lnTo>
                  <a:lnTo>
                    <a:pt x="2474384" y="949325"/>
                  </a:lnTo>
                  <a:lnTo>
                    <a:pt x="2482851" y="950912"/>
                  </a:lnTo>
                  <a:lnTo>
                    <a:pt x="2491318" y="954087"/>
                  </a:lnTo>
                  <a:lnTo>
                    <a:pt x="2499255" y="957791"/>
                  </a:lnTo>
                  <a:lnTo>
                    <a:pt x="2506664" y="962554"/>
                  </a:lnTo>
                  <a:lnTo>
                    <a:pt x="2513543" y="967846"/>
                  </a:lnTo>
                  <a:lnTo>
                    <a:pt x="2519893" y="973666"/>
                  </a:lnTo>
                  <a:lnTo>
                    <a:pt x="2525714" y="980016"/>
                  </a:lnTo>
                  <a:lnTo>
                    <a:pt x="2531005" y="986896"/>
                  </a:lnTo>
                  <a:lnTo>
                    <a:pt x="2535238" y="994304"/>
                  </a:lnTo>
                  <a:lnTo>
                    <a:pt x="2538943" y="1002241"/>
                  </a:lnTo>
                  <a:lnTo>
                    <a:pt x="2542118" y="1010179"/>
                  </a:lnTo>
                  <a:lnTo>
                    <a:pt x="2544234" y="1019175"/>
                  </a:lnTo>
                  <a:lnTo>
                    <a:pt x="2545822" y="1027642"/>
                  </a:lnTo>
                  <a:lnTo>
                    <a:pt x="2546351" y="1037167"/>
                  </a:lnTo>
                  <a:lnTo>
                    <a:pt x="2545822" y="1046162"/>
                  </a:lnTo>
                  <a:lnTo>
                    <a:pt x="2544234" y="1055158"/>
                  </a:lnTo>
                  <a:lnTo>
                    <a:pt x="2542118" y="1063625"/>
                  </a:lnTo>
                  <a:lnTo>
                    <a:pt x="2538943" y="1072092"/>
                  </a:lnTo>
                  <a:lnTo>
                    <a:pt x="2535238" y="1080029"/>
                  </a:lnTo>
                  <a:lnTo>
                    <a:pt x="2531005" y="1087438"/>
                  </a:lnTo>
                  <a:lnTo>
                    <a:pt x="2525714" y="1094317"/>
                  </a:lnTo>
                  <a:lnTo>
                    <a:pt x="2519893" y="1101196"/>
                  </a:lnTo>
                  <a:lnTo>
                    <a:pt x="2513543" y="1106488"/>
                  </a:lnTo>
                  <a:lnTo>
                    <a:pt x="2506664" y="1111779"/>
                  </a:lnTo>
                  <a:lnTo>
                    <a:pt x="2499255" y="1116013"/>
                  </a:lnTo>
                  <a:lnTo>
                    <a:pt x="2491318" y="1119717"/>
                  </a:lnTo>
                  <a:lnTo>
                    <a:pt x="2482851" y="1122892"/>
                  </a:lnTo>
                  <a:lnTo>
                    <a:pt x="2474384" y="1125538"/>
                  </a:lnTo>
                  <a:lnTo>
                    <a:pt x="2465389" y="1126596"/>
                  </a:lnTo>
                  <a:lnTo>
                    <a:pt x="2456393" y="1127125"/>
                  </a:lnTo>
                  <a:lnTo>
                    <a:pt x="2446868" y="1126596"/>
                  </a:lnTo>
                  <a:lnTo>
                    <a:pt x="2438401" y="1125538"/>
                  </a:lnTo>
                  <a:lnTo>
                    <a:pt x="2429405" y="1122892"/>
                  </a:lnTo>
                  <a:lnTo>
                    <a:pt x="2421468" y="1119717"/>
                  </a:lnTo>
                  <a:lnTo>
                    <a:pt x="2413530" y="1116013"/>
                  </a:lnTo>
                  <a:lnTo>
                    <a:pt x="2406122" y="1111779"/>
                  </a:lnTo>
                  <a:lnTo>
                    <a:pt x="2399243" y="1106488"/>
                  </a:lnTo>
                  <a:lnTo>
                    <a:pt x="2392892" y="1101196"/>
                  </a:lnTo>
                  <a:lnTo>
                    <a:pt x="2387072" y="1094317"/>
                  </a:lnTo>
                  <a:lnTo>
                    <a:pt x="2381780" y="1087438"/>
                  </a:lnTo>
                  <a:lnTo>
                    <a:pt x="2377017" y="1080029"/>
                  </a:lnTo>
                  <a:lnTo>
                    <a:pt x="2373313" y="1072092"/>
                  </a:lnTo>
                  <a:lnTo>
                    <a:pt x="2370138" y="1063625"/>
                  </a:lnTo>
                  <a:lnTo>
                    <a:pt x="2368551" y="1055158"/>
                  </a:lnTo>
                  <a:lnTo>
                    <a:pt x="2366963" y="1046162"/>
                  </a:lnTo>
                  <a:lnTo>
                    <a:pt x="2366963" y="1037167"/>
                  </a:lnTo>
                  <a:lnTo>
                    <a:pt x="2366963" y="1027642"/>
                  </a:lnTo>
                  <a:lnTo>
                    <a:pt x="2368551" y="1019175"/>
                  </a:lnTo>
                  <a:lnTo>
                    <a:pt x="2370138" y="1010179"/>
                  </a:lnTo>
                  <a:lnTo>
                    <a:pt x="2373313" y="1002241"/>
                  </a:lnTo>
                  <a:lnTo>
                    <a:pt x="2377017" y="994304"/>
                  </a:lnTo>
                  <a:lnTo>
                    <a:pt x="2381780" y="986896"/>
                  </a:lnTo>
                  <a:lnTo>
                    <a:pt x="2387072" y="980016"/>
                  </a:lnTo>
                  <a:lnTo>
                    <a:pt x="2392892" y="973666"/>
                  </a:lnTo>
                  <a:lnTo>
                    <a:pt x="2399243" y="967846"/>
                  </a:lnTo>
                  <a:lnTo>
                    <a:pt x="2406122" y="962554"/>
                  </a:lnTo>
                  <a:lnTo>
                    <a:pt x="2413530" y="957791"/>
                  </a:lnTo>
                  <a:lnTo>
                    <a:pt x="2421468" y="954087"/>
                  </a:lnTo>
                  <a:lnTo>
                    <a:pt x="2429405" y="950912"/>
                  </a:lnTo>
                  <a:lnTo>
                    <a:pt x="2438401" y="949325"/>
                  </a:lnTo>
                  <a:lnTo>
                    <a:pt x="2446868" y="947737"/>
                  </a:lnTo>
                  <a:close/>
                  <a:moveTo>
                    <a:pt x="2215385" y="947737"/>
                  </a:moveTo>
                  <a:lnTo>
                    <a:pt x="2224355" y="947737"/>
                  </a:lnTo>
                  <a:lnTo>
                    <a:pt x="2233852" y="947737"/>
                  </a:lnTo>
                  <a:lnTo>
                    <a:pt x="2242821" y="949325"/>
                  </a:lnTo>
                  <a:lnTo>
                    <a:pt x="2251263" y="950912"/>
                  </a:lnTo>
                  <a:lnTo>
                    <a:pt x="2259705" y="954087"/>
                  </a:lnTo>
                  <a:lnTo>
                    <a:pt x="2267619" y="957791"/>
                  </a:lnTo>
                  <a:lnTo>
                    <a:pt x="2275005" y="962554"/>
                  </a:lnTo>
                  <a:lnTo>
                    <a:pt x="2281337" y="967846"/>
                  </a:lnTo>
                  <a:lnTo>
                    <a:pt x="2288196" y="973666"/>
                  </a:lnTo>
                  <a:lnTo>
                    <a:pt x="2293472" y="980016"/>
                  </a:lnTo>
                  <a:lnTo>
                    <a:pt x="2299276" y="986896"/>
                  </a:lnTo>
                  <a:lnTo>
                    <a:pt x="2303496" y="994304"/>
                  </a:lnTo>
                  <a:lnTo>
                    <a:pt x="2307190" y="1002241"/>
                  </a:lnTo>
                  <a:lnTo>
                    <a:pt x="2310355" y="1010179"/>
                  </a:lnTo>
                  <a:lnTo>
                    <a:pt x="2312466" y="1019175"/>
                  </a:lnTo>
                  <a:lnTo>
                    <a:pt x="2313521" y="1027642"/>
                  </a:lnTo>
                  <a:lnTo>
                    <a:pt x="2314576" y="1037167"/>
                  </a:lnTo>
                  <a:lnTo>
                    <a:pt x="2313521" y="1046162"/>
                  </a:lnTo>
                  <a:lnTo>
                    <a:pt x="2312466" y="1055158"/>
                  </a:lnTo>
                  <a:lnTo>
                    <a:pt x="2310355" y="1063625"/>
                  </a:lnTo>
                  <a:lnTo>
                    <a:pt x="2307190" y="1072092"/>
                  </a:lnTo>
                  <a:lnTo>
                    <a:pt x="2303496" y="1080029"/>
                  </a:lnTo>
                  <a:lnTo>
                    <a:pt x="2299276" y="1087438"/>
                  </a:lnTo>
                  <a:lnTo>
                    <a:pt x="2293472" y="1094317"/>
                  </a:lnTo>
                  <a:lnTo>
                    <a:pt x="2288196" y="1101196"/>
                  </a:lnTo>
                  <a:lnTo>
                    <a:pt x="2281337" y="1106488"/>
                  </a:lnTo>
                  <a:lnTo>
                    <a:pt x="2275005" y="1111779"/>
                  </a:lnTo>
                  <a:lnTo>
                    <a:pt x="2267619" y="1116013"/>
                  </a:lnTo>
                  <a:lnTo>
                    <a:pt x="2259705" y="1119717"/>
                  </a:lnTo>
                  <a:lnTo>
                    <a:pt x="2251263" y="1122892"/>
                  </a:lnTo>
                  <a:lnTo>
                    <a:pt x="2242821" y="1125538"/>
                  </a:lnTo>
                  <a:lnTo>
                    <a:pt x="2233852" y="1126596"/>
                  </a:lnTo>
                  <a:lnTo>
                    <a:pt x="2224355" y="1127125"/>
                  </a:lnTo>
                  <a:lnTo>
                    <a:pt x="2215385" y="1126596"/>
                  </a:lnTo>
                  <a:lnTo>
                    <a:pt x="2206416" y="1125538"/>
                  </a:lnTo>
                  <a:lnTo>
                    <a:pt x="2197974" y="1122892"/>
                  </a:lnTo>
                  <a:lnTo>
                    <a:pt x="2190060" y="1119717"/>
                  </a:lnTo>
                  <a:lnTo>
                    <a:pt x="2182146" y="1116013"/>
                  </a:lnTo>
                  <a:lnTo>
                    <a:pt x="2174759" y="1111779"/>
                  </a:lnTo>
                  <a:lnTo>
                    <a:pt x="2167373" y="1106488"/>
                  </a:lnTo>
                  <a:lnTo>
                    <a:pt x="2161569" y="1101196"/>
                  </a:lnTo>
                  <a:lnTo>
                    <a:pt x="2155237" y="1094317"/>
                  </a:lnTo>
                  <a:lnTo>
                    <a:pt x="2150489" y="1087438"/>
                  </a:lnTo>
                  <a:lnTo>
                    <a:pt x="2145740" y="1080029"/>
                  </a:lnTo>
                  <a:lnTo>
                    <a:pt x="2142047" y="1072092"/>
                  </a:lnTo>
                  <a:lnTo>
                    <a:pt x="2138882" y="1063625"/>
                  </a:lnTo>
                  <a:lnTo>
                    <a:pt x="2137299" y="1055158"/>
                  </a:lnTo>
                  <a:lnTo>
                    <a:pt x="2135188" y="1046162"/>
                  </a:lnTo>
                  <a:lnTo>
                    <a:pt x="2135188" y="1037167"/>
                  </a:lnTo>
                  <a:lnTo>
                    <a:pt x="2135188" y="1027642"/>
                  </a:lnTo>
                  <a:lnTo>
                    <a:pt x="2137299" y="1019175"/>
                  </a:lnTo>
                  <a:lnTo>
                    <a:pt x="2138882" y="1010179"/>
                  </a:lnTo>
                  <a:lnTo>
                    <a:pt x="2142047" y="1002241"/>
                  </a:lnTo>
                  <a:lnTo>
                    <a:pt x="2145740" y="994304"/>
                  </a:lnTo>
                  <a:lnTo>
                    <a:pt x="2150489" y="986896"/>
                  </a:lnTo>
                  <a:lnTo>
                    <a:pt x="2155237" y="980016"/>
                  </a:lnTo>
                  <a:lnTo>
                    <a:pt x="2161569" y="973666"/>
                  </a:lnTo>
                  <a:lnTo>
                    <a:pt x="2167373" y="967846"/>
                  </a:lnTo>
                  <a:lnTo>
                    <a:pt x="2174759" y="962554"/>
                  </a:lnTo>
                  <a:lnTo>
                    <a:pt x="2182146" y="957791"/>
                  </a:lnTo>
                  <a:lnTo>
                    <a:pt x="2190060" y="954087"/>
                  </a:lnTo>
                  <a:lnTo>
                    <a:pt x="2197974" y="950912"/>
                  </a:lnTo>
                  <a:lnTo>
                    <a:pt x="2206416" y="949325"/>
                  </a:lnTo>
                  <a:lnTo>
                    <a:pt x="2215385" y="947737"/>
                  </a:lnTo>
                  <a:close/>
                  <a:moveTo>
                    <a:pt x="1973739" y="947737"/>
                  </a:moveTo>
                  <a:lnTo>
                    <a:pt x="1983320" y="947737"/>
                  </a:lnTo>
                  <a:lnTo>
                    <a:pt x="1992369" y="947737"/>
                  </a:lnTo>
                  <a:lnTo>
                    <a:pt x="2001418" y="949325"/>
                  </a:lnTo>
                  <a:lnTo>
                    <a:pt x="2009934" y="950912"/>
                  </a:lnTo>
                  <a:lnTo>
                    <a:pt x="2017918" y="954087"/>
                  </a:lnTo>
                  <a:lnTo>
                    <a:pt x="2025902" y="957791"/>
                  </a:lnTo>
                  <a:lnTo>
                    <a:pt x="2033354" y="962554"/>
                  </a:lnTo>
                  <a:lnTo>
                    <a:pt x="2040806" y="967846"/>
                  </a:lnTo>
                  <a:lnTo>
                    <a:pt x="2046661" y="973666"/>
                  </a:lnTo>
                  <a:lnTo>
                    <a:pt x="2053049" y="980016"/>
                  </a:lnTo>
                  <a:lnTo>
                    <a:pt x="2057839" y="986896"/>
                  </a:lnTo>
                  <a:lnTo>
                    <a:pt x="2062630" y="994304"/>
                  </a:lnTo>
                  <a:lnTo>
                    <a:pt x="2066356" y="1002241"/>
                  </a:lnTo>
                  <a:lnTo>
                    <a:pt x="2069549" y="1010179"/>
                  </a:lnTo>
                  <a:lnTo>
                    <a:pt x="2071146" y="1019175"/>
                  </a:lnTo>
                  <a:lnTo>
                    <a:pt x="2073275" y="1027642"/>
                  </a:lnTo>
                  <a:lnTo>
                    <a:pt x="2073275" y="1037167"/>
                  </a:lnTo>
                  <a:lnTo>
                    <a:pt x="2073275" y="1046162"/>
                  </a:lnTo>
                  <a:lnTo>
                    <a:pt x="2071146" y="1055158"/>
                  </a:lnTo>
                  <a:lnTo>
                    <a:pt x="2069549" y="1063625"/>
                  </a:lnTo>
                  <a:lnTo>
                    <a:pt x="2066356" y="1072092"/>
                  </a:lnTo>
                  <a:lnTo>
                    <a:pt x="2062630" y="1080029"/>
                  </a:lnTo>
                  <a:lnTo>
                    <a:pt x="2057839" y="1087438"/>
                  </a:lnTo>
                  <a:lnTo>
                    <a:pt x="2053049" y="1094317"/>
                  </a:lnTo>
                  <a:lnTo>
                    <a:pt x="2046661" y="1101196"/>
                  </a:lnTo>
                  <a:lnTo>
                    <a:pt x="2040806" y="1106488"/>
                  </a:lnTo>
                  <a:lnTo>
                    <a:pt x="2033354" y="1111779"/>
                  </a:lnTo>
                  <a:lnTo>
                    <a:pt x="2025902" y="1116013"/>
                  </a:lnTo>
                  <a:lnTo>
                    <a:pt x="2017918" y="1119717"/>
                  </a:lnTo>
                  <a:lnTo>
                    <a:pt x="2009934" y="1122892"/>
                  </a:lnTo>
                  <a:lnTo>
                    <a:pt x="2001418" y="1125538"/>
                  </a:lnTo>
                  <a:lnTo>
                    <a:pt x="1992369" y="1126596"/>
                  </a:lnTo>
                  <a:lnTo>
                    <a:pt x="1983320" y="1127125"/>
                  </a:lnTo>
                  <a:lnTo>
                    <a:pt x="1973739" y="1126596"/>
                  </a:lnTo>
                  <a:lnTo>
                    <a:pt x="1964690" y="1125538"/>
                  </a:lnTo>
                  <a:lnTo>
                    <a:pt x="1956174" y="1122892"/>
                  </a:lnTo>
                  <a:lnTo>
                    <a:pt x="1947657" y="1119717"/>
                  </a:lnTo>
                  <a:lnTo>
                    <a:pt x="1939673" y="1116013"/>
                  </a:lnTo>
                  <a:lnTo>
                    <a:pt x="1932221" y="1111779"/>
                  </a:lnTo>
                  <a:lnTo>
                    <a:pt x="1925834" y="1106488"/>
                  </a:lnTo>
                  <a:lnTo>
                    <a:pt x="1918914" y="1101196"/>
                  </a:lnTo>
                  <a:lnTo>
                    <a:pt x="1913591" y="1094317"/>
                  </a:lnTo>
                  <a:lnTo>
                    <a:pt x="1907736" y="1087438"/>
                  </a:lnTo>
                  <a:lnTo>
                    <a:pt x="1903478" y="1080029"/>
                  </a:lnTo>
                  <a:lnTo>
                    <a:pt x="1899752" y="1072092"/>
                  </a:lnTo>
                  <a:lnTo>
                    <a:pt x="1897091" y="1063625"/>
                  </a:lnTo>
                  <a:lnTo>
                    <a:pt x="1894429" y="1055158"/>
                  </a:lnTo>
                  <a:lnTo>
                    <a:pt x="1893365" y="1046162"/>
                  </a:lnTo>
                  <a:lnTo>
                    <a:pt x="1892300" y="1037167"/>
                  </a:lnTo>
                  <a:lnTo>
                    <a:pt x="1893365" y="1027642"/>
                  </a:lnTo>
                  <a:lnTo>
                    <a:pt x="1894429" y="1019175"/>
                  </a:lnTo>
                  <a:lnTo>
                    <a:pt x="1897091" y="1010179"/>
                  </a:lnTo>
                  <a:lnTo>
                    <a:pt x="1899752" y="1002241"/>
                  </a:lnTo>
                  <a:lnTo>
                    <a:pt x="1903478" y="994304"/>
                  </a:lnTo>
                  <a:lnTo>
                    <a:pt x="1907736" y="986896"/>
                  </a:lnTo>
                  <a:lnTo>
                    <a:pt x="1913591" y="980016"/>
                  </a:lnTo>
                  <a:lnTo>
                    <a:pt x="1918914" y="973666"/>
                  </a:lnTo>
                  <a:lnTo>
                    <a:pt x="1925834" y="967846"/>
                  </a:lnTo>
                  <a:lnTo>
                    <a:pt x="1932221" y="962554"/>
                  </a:lnTo>
                  <a:lnTo>
                    <a:pt x="1939673" y="957791"/>
                  </a:lnTo>
                  <a:lnTo>
                    <a:pt x="1947657" y="954087"/>
                  </a:lnTo>
                  <a:lnTo>
                    <a:pt x="1956174" y="950912"/>
                  </a:lnTo>
                  <a:lnTo>
                    <a:pt x="1964690" y="949325"/>
                  </a:lnTo>
                  <a:lnTo>
                    <a:pt x="1973739" y="947737"/>
                  </a:lnTo>
                  <a:close/>
                  <a:moveTo>
                    <a:pt x="1263122" y="947737"/>
                  </a:moveTo>
                  <a:lnTo>
                    <a:pt x="1272118" y="947737"/>
                  </a:lnTo>
                  <a:lnTo>
                    <a:pt x="1281114" y="947737"/>
                  </a:lnTo>
                  <a:lnTo>
                    <a:pt x="1290639" y="949325"/>
                  </a:lnTo>
                  <a:lnTo>
                    <a:pt x="1299105" y="950912"/>
                  </a:lnTo>
                  <a:lnTo>
                    <a:pt x="1307572" y="954087"/>
                  </a:lnTo>
                  <a:lnTo>
                    <a:pt x="1315509" y="957791"/>
                  </a:lnTo>
                  <a:lnTo>
                    <a:pt x="1322918" y="962554"/>
                  </a:lnTo>
                  <a:lnTo>
                    <a:pt x="1329268" y="967846"/>
                  </a:lnTo>
                  <a:lnTo>
                    <a:pt x="1336147" y="973666"/>
                  </a:lnTo>
                  <a:lnTo>
                    <a:pt x="1341439" y="980016"/>
                  </a:lnTo>
                  <a:lnTo>
                    <a:pt x="1347260" y="986896"/>
                  </a:lnTo>
                  <a:lnTo>
                    <a:pt x="1351493" y="994304"/>
                  </a:lnTo>
                  <a:lnTo>
                    <a:pt x="1355197" y="1002241"/>
                  </a:lnTo>
                  <a:lnTo>
                    <a:pt x="1357843" y="1010179"/>
                  </a:lnTo>
                  <a:lnTo>
                    <a:pt x="1360489" y="1019175"/>
                  </a:lnTo>
                  <a:lnTo>
                    <a:pt x="1361547" y="1027642"/>
                  </a:lnTo>
                  <a:lnTo>
                    <a:pt x="1362076" y="1037167"/>
                  </a:lnTo>
                  <a:lnTo>
                    <a:pt x="1361547" y="1046162"/>
                  </a:lnTo>
                  <a:lnTo>
                    <a:pt x="1360489" y="1055158"/>
                  </a:lnTo>
                  <a:lnTo>
                    <a:pt x="1357843" y="1063625"/>
                  </a:lnTo>
                  <a:lnTo>
                    <a:pt x="1355197" y="1072092"/>
                  </a:lnTo>
                  <a:lnTo>
                    <a:pt x="1351493" y="1080029"/>
                  </a:lnTo>
                  <a:lnTo>
                    <a:pt x="1347260" y="1087438"/>
                  </a:lnTo>
                  <a:lnTo>
                    <a:pt x="1341439" y="1094317"/>
                  </a:lnTo>
                  <a:lnTo>
                    <a:pt x="1336147" y="1101196"/>
                  </a:lnTo>
                  <a:lnTo>
                    <a:pt x="1329268" y="1106488"/>
                  </a:lnTo>
                  <a:lnTo>
                    <a:pt x="1322918" y="1111779"/>
                  </a:lnTo>
                  <a:lnTo>
                    <a:pt x="1315509" y="1116013"/>
                  </a:lnTo>
                  <a:lnTo>
                    <a:pt x="1307572" y="1119717"/>
                  </a:lnTo>
                  <a:lnTo>
                    <a:pt x="1299105" y="1122892"/>
                  </a:lnTo>
                  <a:lnTo>
                    <a:pt x="1290639" y="1125538"/>
                  </a:lnTo>
                  <a:lnTo>
                    <a:pt x="1281114" y="1126596"/>
                  </a:lnTo>
                  <a:lnTo>
                    <a:pt x="1272118" y="1127125"/>
                  </a:lnTo>
                  <a:lnTo>
                    <a:pt x="1263122" y="1126596"/>
                  </a:lnTo>
                  <a:lnTo>
                    <a:pt x="1254655" y="1125538"/>
                  </a:lnTo>
                  <a:lnTo>
                    <a:pt x="1245659" y="1122892"/>
                  </a:lnTo>
                  <a:lnTo>
                    <a:pt x="1237722" y="1119717"/>
                  </a:lnTo>
                  <a:lnTo>
                    <a:pt x="1229784" y="1116013"/>
                  </a:lnTo>
                  <a:lnTo>
                    <a:pt x="1222376" y="1111779"/>
                  </a:lnTo>
                  <a:lnTo>
                    <a:pt x="1214968" y="1106488"/>
                  </a:lnTo>
                  <a:lnTo>
                    <a:pt x="1209147" y="1101196"/>
                  </a:lnTo>
                  <a:lnTo>
                    <a:pt x="1202797" y="1094317"/>
                  </a:lnTo>
                  <a:lnTo>
                    <a:pt x="1198034" y="1087438"/>
                  </a:lnTo>
                  <a:lnTo>
                    <a:pt x="1193272" y="1080029"/>
                  </a:lnTo>
                  <a:lnTo>
                    <a:pt x="1189567" y="1072092"/>
                  </a:lnTo>
                  <a:lnTo>
                    <a:pt x="1186392" y="1063625"/>
                  </a:lnTo>
                  <a:lnTo>
                    <a:pt x="1184805" y="1055158"/>
                  </a:lnTo>
                  <a:lnTo>
                    <a:pt x="1182688" y="1046162"/>
                  </a:lnTo>
                  <a:lnTo>
                    <a:pt x="1182688" y="1037167"/>
                  </a:lnTo>
                  <a:lnTo>
                    <a:pt x="1182688" y="1027642"/>
                  </a:lnTo>
                  <a:lnTo>
                    <a:pt x="1184805" y="1019175"/>
                  </a:lnTo>
                  <a:lnTo>
                    <a:pt x="1186392" y="1010179"/>
                  </a:lnTo>
                  <a:lnTo>
                    <a:pt x="1189567" y="1002241"/>
                  </a:lnTo>
                  <a:lnTo>
                    <a:pt x="1193272" y="994304"/>
                  </a:lnTo>
                  <a:lnTo>
                    <a:pt x="1198034" y="986896"/>
                  </a:lnTo>
                  <a:lnTo>
                    <a:pt x="1202797" y="980016"/>
                  </a:lnTo>
                  <a:lnTo>
                    <a:pt x="1209147" y="973666"/>
                  </a:lnTo>
                  <a:lnTo>
                    <a:pt x="1214968" y="967846"/>
                  </a:lnTo>
                  <a:lnTo>
                    <a:pt x="1222376" y="962554"/>
                  </a:lnTo>
                  <a:lnTo>
                    <a:pt x="1229784" y="957791"/>
                  </a:lnTo>
                  <a:lnTo>
                    <a:pt x="1237722" y="954087"/>
                  </a:lnTo>
                  <a:lnTo>
                    <a:pt x="1245659" y="950912"/>
                  </a:lnTo>
                  <a:lnTo>
                    <a:pt x="1254655" y="949325"/>
                  </a:lnTo>
                  <a:lnTo>
                    <a:pt x="1263122" y="947737"/>
                  </a:lnTo>
                  <a:close/>
                  <a:moveTo>
                    <a:pt x="1026055" y="947737"/>
                  </a:moveTo>
                  <a:lnTo>
                    <a:pt x="1036109" y="947737"/>
                  </a:lnTo>
                  <a:lnTo>
                    <a:pt x="1045105" y="947737"/>
                  </a:lnTo>
                  <a:lnTo>
                    <a:pt x="1053571" y="949325"/>
                  </a:lnTo>
                  <a:lnTo>
                    <a:pt x="1062038" y="950912"/>
                  </a:lnTo>
                  <a:lnTo>
                    <a:pt x="1070505" y="954087"/>
                  </a:lnTo>
                  <a:lnTo>
                    <a:pt x="1078442" y="957791"/>
                  </a:lnTo>
                  <a:lnTo>
                    <a:pt x="1085851" y="962554"/>
                  </a:lnTo>
                  <a:lnTo>
                    <a:pt x="1092730" y="967846"/>
                  </a:lnTo>
                  <a:lnTo>
                    <a:pt x="1099080" y="973666"/>
                  </a:lnTo>
                  <a:lnTo>
                    <a:pt x="1105430" y="980016"/>
                  </a:lnTo>
                  <a:lnTo>
                    <a:pt x="1110192" y="986896"/>
                  </a:lnTo>
                  <a:lnTo>
                    <a:pt x="1114426" y="994304"/>
                  </a:lnTo>
                  <a:lnTo>
                    <a:pt x="1118659" y="1002241"/>
                  </a:lnTo>
                  <a:lnTo>
                    <a:pt x="1121834" y="1010179"/>
                  </a:lnTo>
                  <a:lnTo>
                    <a:pt x="1123422" y="1019175"/>
                  </a:lnTo>
                  <a:lnTo>
                    <a:pt x="1125009" y="1027642"/>
                  </a:lnTo>
                  <a:lnTo>
                    <a:pt x="1125538" y="1037167"/>
                  </a:lnTo>
                  <a:lnTo>
                    <a:pt x="1125009" y="1046162"/>
                  </a:lnTo>
                  <a:lnTo>
                    <a:pt x="1123422" y="1055158"/>
                  </a:lnTo>
                  <a:lnTo>
                    <a:pt x="1121834" y="1063625"/>
                  </a:lnTo>
                  <a:lnTo>
                    <a:pt x="1118659" y="1072092"/>
                  </a:lnTo>
                  <a:lnTo>
                    <a:pt x="1114426" y="1080029"/>
                  </a:lnTo>
                  <a:lnTo>
                    <a:pt x="1110192" y="1087438"/>
                  </a:lnTo>
                  <a:lnTo>
                    <a:pt x="1105430" y="1094317"/>
                  </a:lnTo>
                  <a:lnTo>
                    <a:pt x="1099080" y="1101196"/>
                  </a:lnTo>
                  <a:lnTo>
                    <a:pt x="1092730" y="1106488"/>
                  </a:lnTo>
                  <a:lnTo>
                    <a:pt x="1085851" y="1111779"/>
                  </a:lnTo>
                  <a:lnTo>
                    <a:pt x="1078442" y="1116013"/>
                  </a:lnTo>
                  <a:lnTo>
                    <a:pt x="1070505" y="1119717"/>
                  </a:lnTo>
                  <a:lnTo>
                    <a:pt x="1062038" y="1122892"/>
                  </a:lnTo>
                  <a:lnTo>
                    <a:pt x="1053571" y="1125538"/>
                  </a:lnTo>
                  <a:lnTo>
                    <a:pt x="1045105" y="1126596"/>
                  </a:lnTo>
                  <a:lnTo>
                    <a:pt x="1036109" y="1127125"/>
                  </a:lnTo>
                  <a:lnTo>
                    <a:pt x="1026055" y="1126596"/>
                  </a:lnTo>
                  <a:lnTo>
                    <a:pt x="1017588" y="1125538"/>
                  </a:lnTo>
                  <a:lnTo>
                    <a:pt x="1009121" y="1122892"/>
                  </a:lnTo>
                  <a:lnTo>
                    <a:pt x="1000655" y="1119717"/>
                  </a:lnTo>
                  <a:lnTo>
                    <a:pt x="992717" y="1116013"/>
                  </a:lnTo>
                  <a:lnTo>
                    <a:pt x="985309" y="1111779"/>
                  </a:lnTo>
                  <a:lnTo>
                    <a:pt x="978959" y="1106488"/>
                  </a:lnTo>
                  <a:lnTo>
                    <a:pt x="972079" y="1101196"/>
                  </a:lnTo>
                  <a:lnTo>
                    <a:pt x="966259" y="1094317"/>
                  </a:lnTo>
                  <a:lnTo>
                    <a:pt x="960967" y="1087438"/>
                  </a:lnTo>
                  <a:lnTo>
                    <a:pt x="956734" y="1080029"/>
                  </a:lnTo>
                  <a:lnTo>
                    <a:pt x="952500" y="1072092"/>
                  </a:lnTo>
                  <a:lnTo>
                    <a:pt x="949325" y="1063625"/>
                  </a:lnTo>
                  <a:lnTo>
                    <a:pt x="947738" y="1055158"/>
                  </a:lnTo>
                  <a:lnTo>
                    <a:pt x="946679" y="1046162"/>
                  </a:lnTo>
                  <a:lnTo>
                    <a:pt x="946150" y="1037167"/>
                  </a:lnTo>
                  <a:lnTo>
                    <a:pt x="946679" y="1027642"/>
                  </a:lnTo>
                  <a:lnTo>
                    <a:pt x="947738" y="1019175"/>
                  </a:lnTo>
                  <a:lnTo>
                    <a:pt x="949325" y="1010179"/>
                  </a:lnTo>
                  <a:lnTo>
                    <a:pt x="952500" y="1002241"/>
                  </a:lnTo>
                  <a:lnTo>
                    <a:pt x="956734" y="994304"/>
                  </a:lnTo>
                  <a:lnTo>
                    <a:pt x="960967" y="986896"/>
                  </a:lnTo>
                  <a:lnTo>
                    <a:pt x="966259" y="980016"/>
                  </a:lnTo>
                  <a:lnTo>
                    <a:pt x="972079" y="973666"/>
                  </a:lnTo>
                  <a:lnTo>
                    <a:pt x="978959" y="967846"/>
                  </a:lnTo>
                  <a:lnTo>
                    <a:pt x="985309" y="962554"/>
                  </a:lnTo>
                  <a:lnTo>
                    <a:pt x="992717" y="957791"/>
                  </a:lnTo>
                  <a:lnTo>
                    <a:pt x="1000655" y="954087"/>
                  </a:lnTo>
                  <a:lnTo>
                    <a:pt x="1009121" y="950912"/>
                  </a:lnTo>
                  <a:lnTo>
                    <a:pt x="1017588" y="949325"/>
                  </a:lnTo>
                  <a:lnTo>
                    <a:pt x="1026055" y="947737"/>
                  </a:lnTo>
                  <a:close/>
                  <a:moveTo>
                    <a:pt x="794572" y="947737"/>
                  </a:moveTo>
                  <a:lnTo>
                    <a:pt x="804069" y="947737"/>
                  </a:lnTo>
                  <a:lnTo>
                    <a:pt x="813566" y="947737"/>
                  </a:lnTo>
                  <a:lnTo>
                    <a:pt x="822008" y="949325"/>
                  </a:lnTo>
                  <a:lnTo>
                    <a:pt x="830450" y="950912"/>
                  </a:lnTo>
                  <a:lnTo>
                    <a:pt x="838892" y="954087"/>
                  </a:lnTo>
                  <a:lnTo>
                    <a:pt x="846806" y="957791"/>
                  </a:lnTo>
                  <a:lnTo>
                    <a:pt x="854192" y="962554"/>
                  </a:lnTo>
                  <a:lnTo>
                    <a:pt x="860524" y="967846"/>
                  </a:lnTo>
                  <a:lnTo>
                    <a:pt x="867383" y="973666"/>
                  </a:lnTo>
                  <a:lnTo>
                    <a:pt x="873714" y="980016"/>
                  </a:lnTo>
                  <a:lnTo>
                    <a:pt x="878463" y="986896"/>
                  </a:lnTo>
                  <a:lnTo>
                    <a:pt x="882683" y="994304"/>
                  </a:lnTo>
                  <a:lnTo>
                    <a:pt x="886904" y="1002241"/>
                  </a:lnTo>
                  <a:lnTo>
                    <a:pt x="890070" y="1010179"/>
                  </a:lnTo>
                  <a:lnTo>
                    <a:pt x="891653" y="1019175"/>
                  </a:lnTo>
                  <a:lnTo>
                    <a:pt x="892708" y="1027642"/>
                  </a:lnTo>
                  <a:lnTo>
                    <a:pt x="893763" y="1037167"/>
                  </a:lnTo>
                  <a:lnTo>
                    <a:pt x="892708" y="1046162"/>
                  </a:lnTo>
                  <a:lnTo>
                    <a:pt x="891653" y="1055158"/>
                  </a:lnTo>
                  <a:lnTo>
                    <a:pt x="890070" y="1063625"/>
                  </a:lnTo>
                  <a:lnTo>
                    <a:pt x="886904" y="1072092"/>
                  </a:lnTo>
                  <a:lnTo>
                    <a:pt x="882683" y="1080029"/>
                  </a:lnTo>
                  <a:lnTo>
                    <a:pt x="878463" y="1087438"/>
                  </a:lnTo>
                  <a:lnTo>
                    <a:pt x="873714" y="1094317"/>
                  </a:lnTo>
                  <a:lnTo>
                    <a:pt x="867383" y="1101196"/>
                  </a:lnTo>
                  <a:lnTo>
                    <a:pt x="860524" y="1106488"/>
                  </a:lnTo>
                  <a:lnTo>
                    <a:pt x="854192" y="1111779"/>
                  </a:lnTo>
                  <a:lnTo>
                    <a:pt x="846806" y="1116013"/>
                  </a:lnTo>
                  <a:lnTo>
                    <a:pt x="838892" y="1119717"/>
                  </a:lnTo>
                  <a:lnTo>
                    <a:pt x="830450" y="1122892"/>
                  </a:lnTo>
                  <a:lnTo>
                    <a:pt x="822008" y="1125538"/>
                  </a:lnTo>
                  <a:lnTo>
                    <a:pt x="813566" y="1126596"/>
                  </a:lnTo>
                  <a:lnTo>
                    <a:pt x="804069" y="1127125"/>
                  </a:lnTo>
                  <a:lnTo>
                    <a:pt x="794572" y="1126596"/>
                  </a:lnTo>
                  <a:lnTo>
                    <a:pt x="786130" y="1125538"/>
                  </a:lnTo>
                  <a:lnTo>
                    <a:pt x="777689" y="1122892"/>
                  </a:lnTo>
                  <a:lnTo>
                    <a:pt x="769247" y="1119717"/>
                  </a:lnTo>
                  <a:lnTo>
                    <a:pt x="761333" y="1116013"/>
                  </a:lnTo>
                  <a:lnTo>
                    <a:pt x="753946" y="1111779"/>
                  </a:lnTo>
                  <a:lnTo>
                    <a:pt x="747087" y="1106488"/>
                  </a:lnTo>
                  <a:lnTo>
                    <a:pt x="740756" y="1101196"/>
                  </a:lnTo>
                  <a:lnTo>
                    <a:pt x="734424" y="1094317"/>
                  </a:lnTo>
                  <a:lnTo>
                    <a:pt x="729676" y="1087438"/>
                  </a:lnTo>
                  <a:lnTo>
                    <a:pt x="725455" y="1080029"/>
                  </a:lnTo>
                  <a:lnTo>
                    <a:pt x="721234" y="1072092"/>
                  </a:lnTo>
                  <a:lnTo>
                    <a:pt x="718069" y="1063625"/>
                  </a:lnTo>
                  <a:lnTo>
                    <a:pt x="716486" y="1055158"/>
                  </a:lnTo>
                  <a:lnTo>
                    <a:pt x="714903" y="1046162"/>
                  </a:lnTo>
                  <a:lnTo>
                    <a:pt x="714375" y="1037167"/>
                  </a:lnTo>
                  <a:lnTo>
                    <a:pt x="714903" y="1027642"/>
                  </a:lnTo>
                  <a:lnTo>
                    <a:pt x="716486" y="1019175"/>
                  </a:lnTo>
                  <a:lnTo>
                    <a:pt x="718069" y="1010179"/>
                  </a:lnTo>
                  <a:lnTo>
                    <a:pt x="721234" y="1002241"/>
                  </a:lnTo>
                  <a:lnTo>
                    <a:pt x="725455" y="994304"/>
                  </a:lnTo>
                  <a:lnTo>
                    <a:pt x="729676" y="986896"/>
                  </a:lnTo>
                  <a:lnTo>
                    <a:pt x="734424" y="980016"/>
                  </a:lnTo>
                  <a:lnTo>
                    <a:pt x="740756" y="973666"/>
                  </a:lnTo>
                  <a:lnTo>
                    <a:pt x="747087" y="967846"/>
                  </a:lnTo>
                  <a:lnTo>
                    <a:pt x="753946" y="962554"/>
                  </a:lnTo>
                  <a:lnTo>
                    <a:pt x="761333" y="957791"/>
                  </a:lnTo>
                  <a:lnTo>
                    <a:pt x="769247" y="954087"/>
                  </a:lnTo>
                  <a:lnTo>
                    <a:pt x="777689" y="950912"/>
                  </a:lnTo>
                  <a:lnTo>
                    <a:pt x="786130" y="949325"/>
                  </a:lnTo>
                  <a:lnTo>
                    <a:pt x="794572" y="947737"/>
                  </a:lnTo>
                  <a:close/>
                  <a:moveTo>
                    <a:pt x="554089" y="947737"/>
                  </a:moveTo>
                  <a:lnTo>
                    <a:pt x="563032" y="947737"/>
                  </a:lnTo>
                  <a:lnTo>
                    <a:pt x="571975" y="947737"/>
                  </a:lnTo>
                  <a:lnTo>
                    <a:pt x="580918" y="949325"/>
                  </a:lnTo>
                  <a:lnTo>
                    <a:pt x="589335" y="950912"/>
                  </a:lnTo>
                  <a:lnTo>
                    <a:pt x="597226" y="954087"/>
                  </a:lnTo>
                  <a:lnTo>
                    <a:pt x="605117" y="957791"/>
                  </a:lnTo>
                  <a:lnTo>
                    <a:pt x="613008" y="962554"/>
                  </a:lnTo>
                  <a:lnTo>
                    <a:pt x="619847" y="967846"/>
                  </a:lnTo>
                  <a:lnTo>
                    <a:pt x="625633" y="973666"/>
                  </a:lnTo>
                  <a:lnTo>
                    <a:pt x="631946" y="980016"/>
                  </a:lnTo>
                  <a:lnTo>
                    <a:pt x="636681" y="986896"/>
                  </a:lnTo>
                  <a:lnTo>
                    <a:pt x="641415" y="994304"/>
                  </a:lnTo>
                  <a:lnTo>
                    <a:pt x="645098" y="1002241"/>
                  </a:lnTo>
                  <a:lnTo>
                    <a:pt x="648254" y="1010179"/>
                  </a:lnTo>
                  <a:lnTo>
                    <a:pt x="650885" y="1019175"/>
                  </a:lnTo>
                  <a:lnTo>
                    <a:pt x="651937" y="1027642"/>
                  </a:lnTo>
                  <a:lnTo>
                    <a:pt x="652463" y="1037167"/>
                  </a:lnTo>
                  <a:lnTo>
                    <a:pt x="651937" y="1046162"/>
                  </a:lnTo>
                  <a:lnTo>
                    <a:pt x="650885" y="1055158"/>
                  </a:lnTo>
                  <a:lnTo>
                    <a:pt x="648254" y="1063625"/>
                  </a:lnTo>
                  <a:lnTo>
                    <a:pt x="645098" y="1072092"/>
                  </a:lnTo>
                  <a:lnTo>
                    <a:pt x="641415" y="1080029"/>
                  </a:lnTo>
                  <a:lnTo>
                    <a:pt x="636681" y="1087438"/>
                  </a:lnTo>
                  <a:lnTo>
                    <a:pt x="631946" y="1094317"/>
                  </a:lnTo>
                  <a:lnTo>
                    <a:pt x="625633" y="1101196"/>
                  </a:lnTo>
                  <a:lnTo>
                    <a:pt x="619847" y="1106488"/>
                  </a:lnTo>
                  <a:lnTo>
                    <a:pt x="613008" y="1111779"/>
                  </a:lnTo>
                  <a:lnTo>
                    <a:pt x="605117" y="1116013"/>
                  </a:lnTo>
                  <a:lnTo>
                    <a:pt x="597226" y="1119717"/>
                  </a:lnTo>
                  <a:lnTo>
                    <a:pt x="589335" y="1122892"/>
                  </a:lnTo>
                  <a:lnTo>
                    <a:pt x="580918" y="1125538"/>
                  </a:lnTo>
                  <a:lnTo>
                    <a:pt x="571975" y="1126596"/>
                  </a:lnTo>
                  <a:lnTo>
                    <a:pt x="563032" y="1127125"/>
                  </a:lnTo>
                  <a:lnTo>
                    <a:pt x="554089" y="1126596"/>
                  </a:lnTo>
                  <a:lnTo>
                    <a:pt x="544620" y="1125538"/>
                  </a:lnTo>
                  <a:lnTo>
                    <a:pt x="536202" y="1122892"/>
                  </a:lnTo>
                  <a:lnTo>
                    <a:pt x="527785" y="1119717"/>
                  </a:lnTo>
                  <a:lnTo>
                    <a:pt x="519894" y="1116013"/>
                  </a:lnTo>
                  <a:lnTo>
                    <a:pt x="512530" y="1111779"/>
                  </a:lnTo>
                  <a:lnTo>
                    <a:pt x="506217" y="1106488"/>
                  </a:lnTo>
                  <a:lnTo>
                    <a:pt x="499378" y="1101196"/>
                  </a:lnTo>
                  <a:lnTo>
                    <a:pt x="494117" y="1094317"/>
                  </a:lnTo>
                  <a:lnTo>
                    <a:pt x="488331" y="1087438"/>
                  </a:lnTo>
                  <a:lnTo>
                    <a:pt x="484122" y="1080029"/>
                  </a:lnTo>
                  <a:lnTo>
                    <a:pt x="480440" y="1072092"/>
                  </a:lnTo>
                  <a:lnTo>
                    <a:pt x="477809" y="1063625"/>
                  </a:lnTo>
                  <a:lnTo>
                    <a:pt x="475179" y="1055158"/>
                  </a:lnTo>
                  <a:lnTo>
                    <a:pt x="474127" y="1046162"/>
                  </a:lnTo>
                  <a:lnTo>
                    <a:pt x="473075" y="1037167"/>
                  </a:lnTo>
                  <a:lnTo>
                    <a:pt x="474127" y="1027642"/>
                  </a:lnTo>
                  <a:lnTo>
                    <a:pt x="475179" y="1019175"/>
                  </a:lnTo>
                  <a:lnTo>
                    <a:pt x="477809" y="1010179"/>
                  </a:lnTo>
                  <a:lnTo>
                    <a:pt x="480440" y="1002241"/>
                  </a:lnTo>
                  <a:lnTo>
                    <a:pt x="484122" y="994304"/>
                  </a:lnTo>
                  <a:lnTo>
                    <a:pt x="488331" y="986896"/>
                  </a:lnTo>
                  <a:lnTo>
                    <a:pt x="494117" y="980016"/>
                  </a:lnTo>
                  <a:lnTo>
                    <a:pt x="499378" y="973666"/>
                  </a:lnTo>
                  <a:lnTo>
                    <a:pt x="506217" y="967846"/>
                  </a:lnTo>
                  <a:lnTo>
                    <a:pt x="512530" y="962554"/>
                  </a:lnTo>
                  <a:lnTo>
                    <a:pt x="519894" y="957791"/>
                  </a:lnTo>
                  <a:lnTo>
                    <a:pt x="527785" y="954087"/>
                  </a:lnTo>
                  <a:lnTo>
                    <a:pt x="536202" y="950912"/>
                  </a:lnTo>
                  <a:lnTo>
                    <a:pt x="544620" y="949325"/>
                  </a:lnTo>
                  <a:lnTo>
                    <a:pt x="554089" y="947737"/>
                  </a:lnTo>
                  <a:close/>
                  <a:moveTo>
                    <a:pt x="2929995" y="711200"/>
                  </a:moveTo>
                  <a:lnTo>
                    <a:pt x="2938938" y="711729"/>
                  </a:lnTo>
                  <a:lnTo>
                    <a:pt x="2947881" y="712788"/>
                  </a:lnTo>
                  <a:lnTo>
                    <a:pt x="2956298" y="714904"/>
                  </a:lnTo>
                  <a:lnTo>
                    <a:pt x="2964189" y="718079"/>
                  </a:lnTo>
                  <a:lnTo>
                    <a:pt x="2972080" y="722313"/>
                  </a:lnTo>
                  <a:lnTo>
                    <a:pt x="2979971" y="726546"/>
                  </a:lnTo>
                  <a:lnTo>
                    <a:pt x="2986810" y="731838"/>
                  </a:lnTo>
                  <a:lnTo>
                    <a:pt x="2992597" y="737129"/>
                  </a:lnTo>
                  <a:lnTo>
                    <a:pt x="2998909" y="744009"/>
                  </a:lnTo>
                  <a:lnTo>
                    <a:pt x="3003644" y="750888"/>
                  </a:lnTo>
                  <a:lnTo>
                    <a:pt x="3008379" y="758296"/>
                  </a:lnTo>
                  <a:lnTo>
                    <a:pt x="3012061" y="766234"/>
                  </a:lnTo>
                  <a:lnTo>
                    <a:pt x="3015217" y="774700"/>
                  </a:lnTo>
                  <a:lnTo>
                    <a:pt x="3017848" y="783167"/>
                  </a:lnTo>
                  <a:lnTo>
                    <a:pt x="3018900" y="791634"/>
                  </a:lnTo>
                  <a:lnTo>
                    <a:pt x="3019426" y="801159"/>
                  </a:lnTo>
                  <a:lnTo>
                    <a:pt x="3018900" y="810684"/>
                  </a:lnTo>
                  <a:lnTo>
                    <a:pt x="3017848" y="819150"/>
                  </a:lnTo>
                  <a:lnTo>
                    <a:pt x="3015217" y="827617"/>
                  </a:lnTo>
                  <a:lnTo>
                    <a:pt x="3012061" y="836084"/>
                  </a:lnTo>
                  <a:lnTo>
                    <a:pt x="3008379" y="844021"/>
                  </a:lnTo>
                  <a:lnTo>
                    <a:pt x="3003644" y="851430"/>
                  </a:lnTo>
                  <a:lnTo>
                    <a:pt x="2998909" y="858309"/>
                  </a:lnTo>
                  <a:lnTo>
                    <a:pt x="2992597" y="864659"/>
                  </a:lnTo>
                  <a:lnTo>
                    <a:pt x="2986810" y="870480"/>
                  </a:lnTo>
                  <a:lnTo>
                    <a:pt x="2979971" y="875771"/>
                  </a:lnTo>
                  <a:lnTo>
                    <a:pt x="2972080" y="880005"/>
                  </a:lnTo>
                  <a:lnTo>
                    <a:pt x="2964189" y="884238"/>
                  </a:lnTo>
                  <a:lnTo>
                    <a:pt x="2956298" y="887413"/>
                  </a:lnTo>
                  <a:lnTo>
                    <a:pt x="2947881" y="889001"/>
                  </a:lnTo>
                  <a:lnTo>
                    <a:pt x="2938938" y="890588"/>
                  </a:lnTo>
                  <a:lnTo>
                    <a:pt x="2929995" y="890588"/>
                  </a:lnTo>
                  <a:lnTo>
                    <a:pt x="2920526" y="890588"/>
                  </a:lnTo>
                  <a:lnTo>
                    <a:pt x="2911583" y="889001"/>
                  </a:lnTo>
                  <a:lnTo>
                    <a:pt x="2903166" y="887413"/>
                  </a:lnTo>
                  <a:lnTo>
                    <a:pt x="2894749" y="884238"/>
                  </a:lnTo>
                  <a:lnTo>
                    <a:pt x="2887384" y="880005"/>
                  </a:lnTo>
                  <a:lnTo>
                    <a:pt x="2879493" y="875771"/>
                  </a:lnTo>
                  <a:lnTo>
                    <a:pt x="2873180" y="870480"/>
                  </a:lnTo>
                  <a:lnTo>
                    <a:pt x="2866341" y="864659"/>
                  </a:lnTo>
                  <a:lnTo>
                    <a:pt x="2861081" y="858309"/>
                  </a:lnTo>
                  <a:lnTo>
                    <a:pt x="2855294" y="851430"/>
                  </a:lnTo>
                  <a:lnTo>
                    <a:pt x="2851085" y="844021"/>
                  </a:lnTo>
                  <a:lnTo>
                    <a:pt x="2847403" y="836084"/>
                  </a:lnTo>
                  <a:lnTo>
                    <a:pt x="2844247" y="827617"/>
                  </a:lnTo>
                  <a:lnTo>
                    <a:pt x="2842142" y="819150"/>
                  </a:lnTo>
                  <a:lnTo>
                    <a:pt x="2841090" y="810684"/>
                  </a:lnTo>
                  <a:lnTo>
                    <a:pt x="2840038" y="801159"/>
                  </a:lnTo>
                  <a:lnTo>
                    <a:pt x="2841090" y="791634"/>
                  </a:lnTo>
                  <a:lnTo>
                    <a:pt x="2842142" y="783167"/>
                  </a:lnTo>
                  <a:lnTo>
                    <a:pt x="2844247" y="774700"/>
                  </a:lnTo>
                  <a:lnTo>
                    <a:pt x="2847403" y="766234"/>
                  </a:lnTo>
                  <a:lnTo>
                    <a:pt x="2851085" y="758296"/>
                  </a:lnTo>
                  <a:lnTo>
                    <a:pt x="2855294" y="750888"/>
                  </a:lnTo>
                  <a:lnTo>
                    <a:pt x="2861081" y="744009"/>
                  </a:lnTo>
                  <a:lnTo>
                    <a:pt x="2866341" y="737129"/>
                  </a:lnTo>
                  <a:lnTo>
                    <a:pt x="2873180" y="731838"/>
                  </a:lnTo>
                  <a:lnTo>
                    <a:pt x="2879493" y="726546"/>
                  </a:lnTo>
                  <a:lnTo>
                    <a:pt x="2887384" y="722313"/>
                  </a:lnTo>
                  <a:lnTo>
                    <a:pt x="2894749" y="718079"/>
                  </a:lnTo>
                  <a:lnTo>
                    <a:pt x="2903166" y="714904"/>
                  </a:lnTo>
                  <a:lnTo>
                    <a:pt x="2911583" y="712788"/>
                  </a:lnTo>
                  <a:lnTo>
                    <a:pt x="2920526" y="711729"/>
                  </a:lnTo>
                  <a:lnTo>
                    <a:pt x="2929995" y="711200"/>
                  </a:lnTo>
                  <a:close/>
                  <a:moveTo>
                    <a:pt x="2693194" y="711200"/>
                  </a:moveTo>
                  <a:lnTo>
                    <a:pt x="2702163" y="711729"/>
                  </a:lnTo>
                  <a:lnTo>
                    <a:pt x="2711660" y="712788"/>
                  </a:lnTo>
                  <a:lnTo>
                    <a:pt x="2720102" y="714904"/>
                  </a:lnTo>
                  <a:lnTo>
                    <a:pt x="2728544" y="718079"/>
                  </a:lnTo>
                  <a:lnTo>
                    <a:pt x="2736458" y="722313"/>
                  </a:lnTo>
                  <a:lnTo>
                    <a:pt x="2743845" y="726546"/>
                  </a:lnTo>
                  <a:lnTo>
                    <a:pt x="2750176" y="731838"/>
                  </a:lnTo>
                  <a:lnTo>
                    <a:pt x="2757035" y="737129"/>
                  </a:lnTo>
                  <a:lnTo>
                    <a:pt x="2762311" y="744009"/>
                  </a:lnTo>
                  <a:lnTo>
                    <a:pt x="2768115" y="750888"/>
                  </a:lnTo>
                  <a:lnTo>
                    <a:pt x="2772336" y="758296"/>
                  </a:lnTo>
                  <a:lnTo>
                    <a:pt x="2776029" y="766234"/>
                  </a:lnTo>
                  <a:lnTo>
                    <a:pt x="2778667" y="774700"/>
                  </a:lnTo>
                  <a:lnTo>
                    <a:pt x="2781305" y="783167"/>
                  </a:lnTo>
                  <a:lnTo>
                    <a:pt x="2782360" y="791634"/>
                  </a:lnTo>
                  <a:lnTo>
                    <a:pt x="2782888" y="801159"/>
                  </a:lnTo>
                  <a:lnTo>
                    <a:pt x="2782360" y="810684"/>
                  </a:lnTo>
                  <a:lnTo>
                    <a:pt x="2781305" y="819150"/>
                  </a:lnTo>
                  <a:lnTo>
                    <a:pt x="2778667" y="827617"/>
                  </a:lnTo>
                  <a:lnTo>
                    <a:pt x="2776029" y="836084"/>
                  </a:lnTo>
                  <a:lnTo>
                    <a:pt x="2772336" y="844021"/>
                  </a:lnTo>
                  <a:lnTo>
                    <a:pt x="2768115" y="851430"/>
                  </a:lnTo>
                  <a:lnTo>
                    <a:pt x="2762311" y="858309"/>
                  </a:lnTo>
                  <a:lnTo>
                    <a:pt x="2757035" y="864659"/>
                  </a:lnTo>
                  <a:lnTo>
                    <a:pt x="2750176" y="870480"/>
                  </a:lnTo>
                  <a:lnTo>
                    <a:pt x="2743845" y="875771"/>
                  </a:lnTo>
                  <a:lnTo>
                    <a:pt x="2736458" y="880005"/>
                  </a:lnTo>
                  <a:lnTo>
                    <a:pt x="2728544" y="884238"/>
                  </a:lnTo>
                  <a:lnTo>
                    <a:pt x="2720102" y="887413"/>
                  </a:lnTo>
                  <a:lnTo>
                    <a:pt x="2711660" y="889001"/>
                  </a:lnTo>
                  <a:lnTo>
                    <a:pt x="2702163" y="890588"/>
                  </a:lnTo>
                  <a:lnTo>
                    <a:pt x="2693194" y="890588"/>
                  </a:lnTo>
                  <a:lnTo>
                    <a:pt x="2684225" y="890588"/>
                  </a:lnTo>
                  <a:lnTo>
                    <a:pt x="2675255" y="889001"/>
                  </a:lnTo>
                  <a:lnTo>
                    <a:pt x="2666813" y="887413"/>
                  </a:lnTo>
                  <a:lnTo>
                    <a:pt x="2658899" y="884238"/>
                  </a:lnTo>
                  <a:lnTo>
                    <a:pt x="2650985" y="880005"/>
                  </a:lnTo>
                  <a:lnTo>
                    <a:pt x="2643598" y="875771"/>
                  </a:lnTo>
                  <a:lnTo>
                    <a:pt x="2636212" y="870480"/>
                  </a:lnTo>
                  <a:lnTo>
                    <a:pt x="2630408" y="864659"/>
                  </a:lnTo>
                  <a:lnTo>
                    <a:pt x="2624077" y="858309"/>
                  </a:lnTo>
                  <a:lnTo>
                    <a:pt x="2619328" y="851430"/>
                  </a:lnTo>
                  <a:lnTo>
                    <a:pt x="2614580" y="844021"/>
                  </a:lnTo>
                  <a:lnTo>
                    <a:pt x="2610887" y="836084"/>
                  </a:lnTo>
                  <a:lnTo>
                    <a:pt x="2607721" y="827617"/>
                  </a:lnTo>
                  <a:lnTo>
                    <a:pt x="2605083" y="819150"/>
                  </a:lnTo>
                  <a:lnTo>
                    <a:pt x="2604028" y="810684"/>
                  </a:lnTo>
                  <a:lnTo>
                    <a:pt x="2603500" y="801159"/>
                  </a:lnTo>
                  <a:lnTo>
                    <a:pt x="2604028" y="791634"/>
                  </a:lnTo>
                  <a:lnTo>
                    <a:pt x="2605083" y="783167"/>
                  </a:lnTo>
                  <a:lnTo>
                    <a:pt x="2607721" y="774700"/>
                  </a:lnTo>
                  <a:lnTo>
                    <a:pt x="2610887" y="766234"/>
                  </a:lnTo>
                  <a:lnTo>
                    <a:pt x="2614580" y="758296"/>
                  </a:lnTo>
                  <a:lnTo>
                    <a:pt x="2619328" y="750888"/>
                  </a:lnTo>
                  <a:lnTo>
                    <a:pt x="2624077" y="744009"/>
                  </a:lnTo>
                  <a:lnTo>
                    <a:pt x="2630408" y="737129"/>
                  </a:lnTo>
                  <a:lnTo>
                    <a:pt x="2636212" y="731838"/>
                  </a:lnTo>
                  <a:lnTo>
                    <a:pt x="2643598" y="726546"/>
                  </a:lnTo>
                  <a:lnTo>
                    <a:pt x="2650985" y="722313"/>
                  </a:lnTo>
                  <a:lnTo>
                    <a:pt x="2658899" y="718079"/>
                  </a:lnTo>
                  <a:lnTo>
                    <a:pt x="2666813" y="714904"/>
                  </a:lnTo>
                  <a:lnTo>
                    <a:pt x="2675255" y="712788"/>
                  </a:lnTo>
                  <a:lnTo>
                    <a:pt x="2684225" y="711729"/>
                  </a:lnTo>
                  <a:lnTo>
                    <a:pt x="2693194" y="711200"/>
                  </a:lnTo>
                  <a:close/>
                  <a:moveTo>
                    <a:pt x="2456393" y="711200"/>
                  </a:moveTo>
                  <a:lnTo>
                    <a:pt x="2465389" y="711729"/>
                  </a:lnTo>
                  <a:lnTo>
                    <a:pt x="2474384" y="712788"/>
                  </a:lnTo>
                  <a:lnTo>
                    <a:pt x="2482851" y="714904"/>
                  </a:lnTo>
                  <a:lnTo>
                    <a:pt x="2491318" y="718079"/>
                  </a:lnTo>
                  <a:lnTo>
                    <a:pt x="2499255" y="722313"/>
                  </a:lnTo>
                  <a:lnTo>
                    <a:pt x="2506664" y="726546"/>
                  </a:lnTo>
                  <a:lnTo>
                    <a:pt x="2513543" y="731838"/>
                  </a:lnTo>
                  <a:lnTo>
                    <a:pt x="2519893" y="737129"/>
                  </a:lnTo>
                  <a:lnTo>
                    <a:pt x="2525714" y="744009"/>
                  </a:lnTo>
                  <a:lnTo>
                    <a:pt x="2531005" y="750888"/>
                  </a:lnTo>
                  <a:lnTo>
                    <a:pt x="2535238" y="758296"/>
                  </a:lnTo>
                  <a:lnTo>
                    <a:pt x="2538943" y="766234"/>
                  </a:lnTo>
                  <a:lnTo>
                    <a:pt x="2542118" y="774700"/>
                  </a:lnTo>
                  <a:lnTo>
                    <a:pt x="2544234" y="783167"/>
                  </a:lnTo>
                  <a:lnTo>
                    <a:pt x="2545822" y="791634"/>
                  </a:lnTo>
                  <a:lnTo>
                    <a:pt x="2546351" y="801159"/>
                  </a:lnTo>
                  <a:lnTo>
                    <a:pt x="2545822" y="810684"/>
                  </a:lnTo>
                  <a:lnTo>
                    <a:pt x="2544234" y="819150"/>
                  </a:lnTo>
                  <a:lnTo>
                    <a:pt x="2542118" y="827617"/>
                  </a:lnTo>
                  <a:lnTo>
                    <a:pt x="2538943" y="836084"/>
                  </a:lnTo>
                  <a:lnTo>
                    <a:pt x="2535238" y="844021"/>
                  </a:lnTo>
                  <a:lnTo>
                    <a:pt x="2531005" y="851430"/>
                  </a:lnTo>
                  <a:lnTo>
                    <a:pt x="2525714" y="858309"/>
                  </a:lnTo>
                  <a:lnTo>
                    <a:pt x="2519893" y="864659"/>
                  </a:lnTo>
                  <a:lnTo>
                    <a:pt x="2513543" y="870480"/>
                  </a:lnTo>
                  <a:lnTo>
                    <a:pt x="2506664" y="875771"/>
                  </a:lnTo>
                  <a:lnTo>
                    <a:pt x="2499255" y="880005"/>
                  </a:lnTo>
                  <a:lnTo>
                    <a:pt x="2491318" y="884238"/>
                  </a:lnTo>
                  <a:lnTo>
                    <a:pt x="2482851" y="887413"/>
                  </a:lnTo>
                  <a:lnTo>
                    <a:pt x="2474384" y="889001"/>
                  </a:lnTo>
                  <a:lnTo>
                    <a:pt x="2465389" y="890588"/>
                  </a:lnTo>
                  <a:lnTo>
                    <a:pt x="2456393" y="890588"/>
                  </a:lnTo>
                  <a:lnTo>
                    <a:pt x="2446868" y="890588"/>
                  </a:lnTo>
                  <a:lnTo>
                    <a:pt x="2438401" y="889001"/>
                  </a:lnTo>
                  <a:lnTo>
                    <a:pt x="2429405" y="887413"/>
                  </a:lnTo>
                  <a:lnTo>
                    <a:pt x="2421468" y="884238"/>
                  </a:lnTo>
                  <a:lnTo>
                    <a:pt x="2413530" y="880005"/>
                  </a:lnTo>
                  <a:lnTo>
                    <a:pt x="2406122" y="875771"/>
                  </a:lnTo>
                  <a:lnTo>
                    <a:pt x="2399243" y="870480"/>
                  </a:lnTo>
                  <a:lnTo>
                    <a:pt x="2392892" y="864659"/>
                  </a:lnTo>
                  <a:lnTo>
                    <a:pt x="2387072" y="858309"/>
                  </a:lnTo>
                  <a:lnTo>
                    <a:pt x="2381780" y="851430"/>
                  </a:lnTo>
                  <a:lnTo>
                    <a:pt x="2377017" y="844021"/>
                  </a:lnTo>
                  <a:lnTo>
                    <a:pt x="2373313" y="836084"/>
                  </a:lnTo>
                  <a:lnTo>
                    <a:pt x="2370138" y="827617"/>
                  </a:lnTo>
                  <a:lnTo>
                    <a:pt x="2368551" y="819150"/>
                  </a:lnTo>
                  <a:lnTo>
                    <a:pt x="2366963" y="810684"/>
                  </a:lnTo>
                  <a:lnTo>
                    <a:pt x="2366963" y="801159"/>
                  </a:lnTo>
                  <a:lnTo>
                    <a:pt x="2366963" y="791634"/>
                  </a:lnTo>
                  <a:lnTo>
                    <a:pt x="2368551" y="783167"/>
                  </a:lnTo>
                  <a:lnTo>
                    <a:pt x="2370138" y="774700"/>
                  </a:lnTo>
                  <a:lnTo>
                    <a:pt x="2373313" y="766234"/>
                  </a:lnTo>
                  <a:lnTo>
                    <a:pt x="2377017" y="758296"/>
                  </a:lnTo>
                  <a:lnTo>
                    <a:pt x="2381780" y="750888"/>
                  </a:lnTo>
                  <a:lnTo>
                    <a:pt x="2387072" y="744009"/>
                  </a:lnTo>
                  <a:lnTo>
                    <a:pt x="2392892" y="737129"/>
                  </a:lnTo>
                  <a:lnTo>
                    <a:pt x="2399243" y="731838"/>
                  </a:lnTo>
                  <a:lnTo>
                    <a:pt x="2406122" y="726546"/>
                  </a:lnTo>
                  <a:lnTo>
                    <a:pt x="2413530" y="722313"/>
                  </a:lnTo>
                  <a:lnTo>
                    <a:pt x="2421468" y="718079"/>
                  </a:lnTo>
                  <a:lnTo>
                    <a:pt x="2429405" y="714904"/>
                  </a:lnTo>
                  <a:lnTo>
                    <a:pt x="2438401" y="712788"/>
                  </a:lnTo>
                  <a:lnTo>
                    <a:pt x="2446868" y="711729"/>
                  </a:lnTo>
                  <a:lnTo>
                    <a:pt x="2456393" y="711200"/>
                  </a:lnTo>
                  <a:close/>
                  <a:moveTo>
                    <a:pt x="2220384" y="711200"/>
                  </a:moveTo>
                  <a:lnTo>
                    <a:pt x="2229909" y="711729"/>
                  </a:lnTo>
                  <a:lnTo>
                    <a:pt x="2238376" y="712788"/>
                  </a:lnTo>
                  <a:lnTo>
                    <a:pt x="2246842" y="714904"/>
                  </a:lnTo>
                  <a:lnTo>
                    <a:pt x="2255309" y="718079"/>
                  </a:lnTo>
                  <a:lnTo>
                    <a:pt x="2263246" y="722313"/>
                  </a:lnTo>
                  <a:lnTo>
                    <a:pt x="2270655" y="726546"/>
                  </a:lnTo>
                  <a:lnTo>
                    <a:pt x="2277005" y="731838"/>
                  </a:lnTo>
                  <a:lnTo>
                    <a:pt x="2283884" y="737129"/>
                  </a:lnTo>
                  <a:lnTo>
                    <a:pt x="2289705" y="744009"/>
                  </a:lnTo>
                  <a:lnTo>
                    <a:pt x="2294997" y="750888"/>
                  </a:lnTo>
                  <a:lnTo>
                    <a:pt x="2299230" y="758296"/>
                  </a:lnTo>
                  <a:lnTo>
                    <a:pt x="2303463" y="766234"/>
                  </a:lnTo>
                  <a:lnTo>
                    <a:pt x="2306109" y="774700"/>
                  </a:lnTo>
                  <a:lnTo>
                    <a:pt x="2308226" y="783167"/>
                  </a:lnTo>
                  <a:lnTo>
                    <a:pt x="2309284" y="791634"/>
                  </a:lnTo>
                  <a:lnTo>
                    <a:pt x="2309813" y="801159"/>
                  </a:lnTo>
                  <a:lnTo>
                    <a:pt x="2309284" y="810684"/>
                  </a:lnTo>
                  <a:lnTo>
                    <a:pt x="2308226" y="819150"/>
                  </a:lnTo>
                  <a:lnTo>
                    <a:pt x="2306109" y="827617"/>
                  </a:lnTo>
                  <a:lnTo>
                    <a:pt x="2303463" y="836084"/>
                  </a:lnTo>
                  <a:lnTo>
                    <a:pt x="2299230" y="844021"/>
                  </a:lnTo>
                  <a:lnTo>
                    <a:pt x="2294997" y="851430"/>
                  </a:lnTo>
                  <a:lnTo>
                    <a:pt x="2289705" y="858309"/>
                  </a:lnTo>
                  <a:lnTo>
                    <a:pt x="2283884" y="864659"/>
                  </a:lnTo>
                  <a:lnTo>
                    <a:pt x="2277005" y="870480"/>
                  </a:lnTo>
                  <a:lnTo>
                    <a:pt x="2270655" y="875771"/>
                  </a:lnTo>
                  <a:lnTo>
                    <a:pt x="2263246" y="880005"/>
                  </a:lnTo>
                  <a:lnTo>
                    <a:pt x="2255309" y="884238"/>
                  </a:lnTo>
                  <a:lnTo>
                    <a:pt x="2246842" y="887413"/>
                  </a:lnTo>
                  <a:lnTo>
                    <a:pt x="2238376" y="889001"/>
                  </a:lnTo>
                  <a:lnTo>
                    <a:pt x="2229909" y="890588"/>
                  </a:lnTo>
                  <a:lnTo>
                    <a:pt x="2220384" y="890588"/>
                  </a:lnTo>
                  <a:lnTo>
                    <a:pt x="2210859" y="890588"/>
                  </a:lnTo>
                  <a:lnTo>
                    <a:pt x="2202392" y="889001"/>
                  </a:lnTo>
                  <a:lnTo>
                    <a:pt x="2193925" y="887413"/>
                  </a:lnTo>
                  <a:lnTo>
                    <a:pt x="2185459" y="884238"/>
                  </a:lnTo>
                  <a:lnTo>
                    <a:pt x="2177521" y="880005"/>
                  </a:lnTo>
                  <a:lnTo>
                    <a:pt x="2170113" y="875771"/>
                  </a:lnTo>
                  <a:lnTo>
                    <a:pt x="2163234" y="870480"/>
                  </a:lnTo>
                  <a:lnTo>
                    <a:pt x="2156354" y="864659"/>
                  </a:lnTo>
                  <a:lnTo>
                    <a:pt x="2151063" y="858309"/>
                  </a:lnTo>
                  <a:lnTo>
                    <a:pt x="2145771" y="851430"/>
                  </a:lnTo>
                  <a:lnTo>
                    <a:pt x="2141538" y="844021"/>
                  </a:lnTo>
                  <a:lnTo>
                    <a:pt x="2137304" y="836084"/>
                  </a:lnTo>
                  <a:lnTo>
                    <a:pt x="2134129" y="827617"/>
                  </a:lnTo>
                  <a:lnTo>
                    <a:pt x="2132013" y="819150"/>
                  </a:lnTo>
                  <a:lnTo>
                    <a:pt x="2130954" y="810684"/>
                  </a:lnTo>
                  <a:lnTo>
                    <a:pt x="2130425" y="801159"/>
                  </a:lnTo>
                  <a:lnTo>
                    <a:pt x="2130954" y="791634"/>
                  </a:lnTo>
                  <a:lnTo>
                    <a:pt x="2132013" y="783167"/>
                  </a:lnTo>
                  <a:lnTo>
                    <a:pt x="2134129" y="774700"/>
                  </a:lnTo>
                  <a:lnTo>
                    <a:pt x="2137304" y="766234"/>
                  </a:lnTo>
                  <a:lnTo>
                    <a:pt x="2141538" y="758296"/>
                  </a:lnTo>
                  <a:lnTo>
                    <a:pt x="2145771" y="750888"/>
                  </a:lnTo>
                  <a:lnTo>
                    <a:pt x="2151063" y="744009"/>
                  </a:lnTo>
                  <a:lnTo>
                    <a:pt x="2156354" y="737129"/>
                  </a:lnTo>
                  <a:lnTo>
                    <a:pt x="2163234" y="731838"/>
                  </a:lnTo>
                  <a:lnTo>
                    <a:pt x="2170113" y="726546"/>
                  </a:lnTo>
                  <a:lnTo>
                    <a:pt x="2177521" y="722313"/>
                  </a:lnTo>
                  <a:lnTo>
                    <a:pt x="2185459" y="718079"/>
                  </a:lnTo>
                  <a:lnTo>
                    <a:pt x="2193925" y="714904"/>
                  </a:lnTo>
                  <a:lnTo>
                    <a:pt x="2202392" y="712788"/>
                  </a:lnTo>
                  <a:lnTo>
                    <a:pt x="2210859" y="711729"/>
                  </a:lnTo>
                  <a:lnTo>
                    <a:pt x="2220384" y="711200"/>
                  </a:lnTo>
                  <a:close/>
                  <a:moveTo>
                    <a:pt x="1509978" y="711200"/>
                  </a:moveTo>
                  <a:lnTo>
                    <a:pt x="1519000" y="711729"/>
                  </a:lnTo>
                  <a:lnTo>
                    <a:pt x="1528023" y="712788"/>
                  </a:lnTo>
                  <a:lnTo>
                    <a:pt x="1536514" y="714904"/>
                  </a:lnTo>
                  <a:lnTo>
                    <a:pt x="1545006" y="718079"/>
                  </a:lnTo>
                  <a:lnTo>
                    <a:pt x="1552966" y="722313"/>
                  </a:lnTo>
                  <a:lnTo>
                    <a:pt x="1560396" y="726546"/>
                  </a:lnTo>
                  <a:lnTo>
                    <a:pt x="1567296" y="731838"/>
                  </a:lnTo>
                  <a:lnTo>
                    <a:pt x="1574195" y="737129"/>
                  </a:lnTo>
                  <a:lnTo>
                    <a:pt x="1579502" y="744009"/>
                  </a:lnTo>
                  <a:lnTo>
                    <a:pt x="1584809" y="750888"/>
                  </a:lnTo>
                  <a:lnTo>
                    <a:pt x="1589055" y="758296"/>
                  </a:lnTo>
                  <a:lnTo>
                    <a:pt x="1592770" y="766234"/>
                  </a:lnTo>
                  <a:lnTo>
                    <a:pt x="1595954" y="774700"/>
                  </a:lnTo>
                  <a:lnTo>
                    <a:pt x="1598608" y="783167"/>
                  </a:lnTo>
                  <a:lnTo>
                    <a:pt x="1599670" y="791634"/>
                  </a:lnTo>
                  <a:lnTo>
                    <a:pt x="1600200" y="801159"/>
                  </a:lnTo>
                  <a:lnTo>
                    <a:pt x="1599670" y="810684"/>
                  </a:lnTo>
                  <a:lnTo>
                    <a:pt x="1598608" y="819150"/>
                  </a:lnTo>
                  <a:lnTo>
                    <a:pt x="1595954" y="827617"/>
                  </a:lnTo>
                  <a:lnTo>
                    <a:pt x="1592770" y="836084"/>
                  </a:lnTo>
                  <a:lnTo>
                    <a:pt x="1589055" y="844021"/>
                  </a:lnTo>
                  <a:lnTo>
                    <a:pt x="1584809" y="851430"/>
                  </a:lnTo>
                  <a:lnTo>
                    <a:pt x="1579502" y="858309"/>
                  </a:lnTo>
                  <a:lnTo>
                    <a:pt x="1574195" y="864659"/>
                  </a:lnTo>
                  <a:lnTo>
                    <a:pt x="1567296" y="870480"/>
                  </a:lnTo>
                  <a:lnTo>
                    <a:pt x="1560396" y="875771"/>
                  </a:lnTo>
                  <a:lnTo>
                    <a:pt x="1552966" y="880005"/>
                  </a:lnTo>
                  <a:lnTo>
                    <a:pt x="1545006" y="884238"/>
                  </a:lnTo>
                  <a:lnTo>
                    <a:pt x="1536514" y="887413"/>
                  </a:lnTo>
                  <a:lnTo>
                    <a:pt x="1528023" y="889001"/>
                  </a:lnTo>
                  <a:lnTo>
                    <a:pt x="1519000" y="890588"/>
                  </a:lnTo>
                  <a:lnTo>
                    <a:pt x="1509978" y="890588"/>
                  </a:lnTo>
                  <a:lnTo>
                    <a:pt x="1500425" y="890588"/>
                  </a:lnTo>
                  <a:lnTo>
                    <a:pt x="1491403" y="889001"/>
                  </a:lnTo>
                  <a:lnTo>
                    <a:pt x="1482911" y="887413"/>
                  </a:lnTo>
                  <a:lnTo>
                    <a:pt x="1474951" y="884238"/>
                  </a:lnTo>
                  <a:lnTo>
                    <a:pt x="1466990" y="880005"/>
                  </a:lnTo>
                  <a:lnTo>
                    <a:pt x="1459560" y="875771"/>
                  </a:lnTo>
                  <a:lnTo>
                    <a:pt x="1452661" y="870480"/>
                  </a:lnTo>
                  <a:lnTo>
                    <a:pt x="1446292" y="864659"/>
                  </a:lnTo>
                  <a:lnTo>
                    <a:pt x="1440454" y="858309"/>
                  </a:lnTo>
                  <a:lnTo>
                    <a:pt x="1435147" y="851430"/>
                  </a:lnTo>
                  <a:lnTo>
                    <a:pt x="1430370" y="844021"/>
                  </a:lnTo>
                  <a:lnTo>
                    <a:pt x="1426655" y="836084"/>
                  </a:lnTo>
                  <a:lnTo>
                    <a:pt x="1423471" y="827617"/>
                  </a:lnTo>
                  <a:lnTo>
                    <a:pt x="1421348" y="819150"/>
                  </a:lnTo>
                  <a:lnTo>
                    <a:pt x="1420287" y="810684"/>
                  </a:lnTo>
                  <a:lnTo>
                    <a:pt x="1419225" y="801159"/>
                  </a:lnTo>
                  <a:lnTo>
                    <a:pt x="1420287" y="791634"/>
                  </a:lnTo>
                  <a:lnTo>
                    <a:pt x="1421348" y="783167"/>
                  </a:lnTo>
                  <a:lnTo>
                    <a:pt x="1423471" y="774700"/>
                  </a:lnTo>
                  <a:lnTo>
                    <a:pt x="1426655" y="766234"/>
                  </a:lnTo>
                  <a:lnTo>
                    <a:pt x="1430370" y="758296"/>
                  </a:lnTo>
                  <a:lnTo>
                    <a:pt x="1435147" y="750888"/>
                  </a:lnTo>
                  <a:lnTo>
                    <a:pt x="1440454" y="744009"/>
                  </a:lnTo>
                  <a:lnTo>
                    <a:pt x="1446292" y="737129"/>
                  </a:lnTo>
                  <a:lnTo>
                    <a:pt x="1452661" y="731838"/>
                  </a:lnTo>
                  <a:lnTo>
                    <a:pt x="1459560" y="726546"/>
                  </a:lnTo>
                  <a:lnTo>
                    <a:pt x="1466990" y="722313"/>
                  </a:lnTo>
                  <a:lnTo>
                    <a:pt x="1474951" y="718079"/>
                  </a:lnTo>
                  <a:lnTo>
                    <a:pt x="1482911" y="714904"/>
                  </a:lnTo>
                  <a:lnTo>
                    <a:pt x="1491403" y="712788"/>
                  </a:lnTo>
                  <a:lnTo>
                    <a:pt x="1500425" y="711729"/>
                  </a:lnTo>
                  <a:lnTo>
                    <a:pt x="1509978" y="711200"/>
                  </a:lnTo>
                  <a:close/>
                  <a:moveTo>
                    <a:pt x="1272118" y="711200"/>
                  </a:moveTo>
                  <a:lnTo>
                    <a:pt x="1281114" y="711729"/>
                  </a:lnTo>
                  <a:lnTo>
                    <a:pt x="1290639" y="712788"/>
                  </a:lnTo>
                  <a:lnTo>
                    <a:pt x="1299105" y="714904"/>
                  </a:lnTo>
                  <a:lnTo>
                    <a:pt x="1307572" y="718079"/>
                  </a:lnTo>
                  <a:lnTo>
                    <a:pt x="1315509" y="722313"/>
                  </a:lnTo>
                  <a:lnTo>
                    <a:pt x="1322918" y="726546"/>
                  </a:lnTo>
                  <a:lnTo>
                    <a:pt x="1329268" y="731838"/>
                  </a:lnTo>
                  <a:lnTo>
                    <a:pt x="1336147" y="737129"/>
                  </a:lnTo>
                  <a:lnTo>
                    <a:pt x="1341439" y="744009"/>
                  </a:lnTo>
                  <a:lnTo>
                    <a:pt x="1347260" y="750888"/>
                  </a:lnTo>
                  <a:lnTo>
                    <a:pt x="1351493" y="758296"/>
                  </a:lnTo>
                  <a:lnTo>
                    <a:pt x="1355197" y="766234"/>
                  </a:lnTo>
                  <a:lnTo>
                    <a:pt x="1357843" y="774700"/>
                  </a:lnTo>
                  <a:lnTo>
                    <a:pt x="1360489" y="783167"/>
                  </a:lnTo>
                  <a:lnTo>
                    <a:pt x="1361547" y="791634"/>
                  </a:lnTo>
                  <a:lnTo>
                    <a:pt x="1362076" y="801159"/>
                  </a:lnTo>
                  <a:lnTo>
                    <a:pt x="1361547" y="810684"/>
                  </a:lnTo>
                  <a:lnTo>
                    <a:pt x="1360489" y="819150"/>
                  </a:lnTo>
                  <a:lnTo>
                    <a:pt x="1357843" y="827617"/>
                  </a:lnTo>
                  <a:lnTo>
                    <a:pt x="1355197" y="836084"/>
                  </a:lnTo>
                  <a:lnTo>
                    <a:pt x="1351493" y="844021"/>
                  </a:lnTo>
                  <a:lnTo>
                    <a:pt x="1347260" y="851430"/>
                  </a:lnTo>
                  <a:lnTo>
                    <a:pt x="1341439" y="858309"/>
                  </a:lnTo>
                  <a:lnTo>
                    <a:pt x="1336147" y="864659"/>
                  </a:lnTo>
                  <a:lnTo>
                    <a:pt x="1329268" y="870480"/>
                  </a:lnTo>
                  <a:lnTo>
                    <a:pt x="1322918" y="875771"/>
                  </a:lnTo>
                  <a:lnTo>
                    <a:pt x="1315509" y="880005"/>
                  </a:lnTo>
                  <a:lnTo>
                    <a:pt x="1307572" y="884238"/>
                  </a:lnTo>
                  <a:lnTo>
                    <a:pt x="1299105" y="887413"/>
                  </a:lnTo>
                  <a:lnTo>
                    <a:pt x="1290639" y="889001"/>
                  </a:lnTo>
                  <a:lnTo>
                    <a:pt x="1281114" y="890588"/>
                  </a:lnTo>
                  <a:lnTo>
                    <a:pt x="1272118" y="890588"/>
                  </a:lnTo>
                  <a:lnTo>
                    <a:pt x="1263122" y="890588"/>
                  </a:lnTo>
                  <a:lnTo>
                    <a:pt x="1254655" y="889001"/>
                  </a:lnTo>
                  <a:lnTo>
                    <a:pt x="1245659" y="887413"/>
                  </a:lnTo>
                  <a:lnTo>
                    <a:pt x="1237722" y="884238"/>
                  </a:lnTo>
                  <a:lnTo>
                    <a:pt x="1229784" y="880005"/>
                  </a:lnTo>
                  <a:lnTo>
                    <a:pt x="1222376" y="875771"/>
                  </a:lnTo>
                  <a:lnTo>
                    <a:pt x="1214968" y="870480"/>
                  </a:lnTo>
                  <a:lnTo>
                    <a:pt x="1209147" y="864659"/>
                  </a:lnTo>
                  <a:lnTo>
                    <a:pt x="1202797" y="858309"/>
                  </a:lnTo>
                  <a:lnTo>
                    <a:pt x="1198034" y="851430"/>
                  </a:lnTo>
                  <a:lnTo>
                    <a:pt x="1193272" y="844021"/>
                  </a:lnTo>
                  <a:lnTo>
                    <a:pt x="1189567" y="836084"/>
                  </a:lnTo>
                  <a:lnTo>
                    <a:pt x="1186392" y="827617"/>
                  </a:lnTo>
                  <a:lnTo>
                    <a:pt x="1184805" y="819150"/>
                  </a:lnTo>
                  <a:lnTo>
                    <a:pt x="1182688" y="810684"/>
                  </a:lnTo>
                  <a:lnTo>
                    <a:pt x="1182688" y="801159"/>
                  </a:lnTo>
                  <a:lnTo>
                    <a:pt x="1182688" y="791634"/>
                  </a:lnTo>
                  <a:lnTo>
                    <a:pt x="1184805" y="783167"/>
                  </a:lnTo>
                  <a:lnTo>
                    <a:pt x="1186392" y="774700"/>
                  </a:lnTo>
                  <a:lnTo>
                    <a:pt x="1189567" y="766234"/>
                  </a:lnTo>
                  <a:lnTo>
                    <a:pt x="1193272" y="758296"/>
                  </a:lnTo>
                  <a:lnTo>
                    <a:pt x="1198034" y="750888"/>
                  </a:lnTo>
                  <a:lnTo>
                    <a:pt x="1202797" y="744009"/>
                  </a:lnTo>
                  <a:lnTo>
                    <a:pt x="1209147" y="737129"/>
                  </a:lnTo>
                  <a:lnTo>
                    <a:pt x="1214968" y="731838"/>
                  </a:lnTo>
                  <a:lnTo>
                    <a:pt x="1222376" y="726546"/>
                  </a:lnTo>
                  <a:lnTo>
                    <a:pt x="1229784" y="722313"/>
                  </a:lnTo>
                  <a:lnTo>
                    <a:pt x="1237722" y="718079"/>
                  </a:lnTo>
                  <a:lnTo>
                    <a:pt x="1245659" y="714904"/>
                  </a:lnTo>
                  <a:lnTo>
                    <a:pt x="1254655" y="712788"/>
                  </a:lnTo>
                  <a:lnTo>
                    <a:pt x="1263122" y="711729"/>
                  </a:lnTo>
                  <a:lnTo>
                    <a:pt x="1272118" y="711200"/>
                  </a:lnTo>
                  <a:close/>
                  <a:moveTo>
                    <a:pt x="1036109" y="711200"/>
                  </a:moveTo>
                  <a:lnTo>
                    <a:pt x="1045105" y="711729"/>
                  </a:lnTo>
                  <a:lnTo>
                    <a:pt x="1053571" y="712788"/>
                  </a:lnTo>
                  <a:lnTo>
                    <a:pt x="1062038" y="714904"/>
                  </a:lnTo>
                  <a:lnTo>
                    <a:pt x="1070505" y="718079"/>
                  </a:lnTo>
                  <a:lnTo>
                    <a:pt x="1078442" y="722313"/>
                  </a:lnTo>
                  <a:lnTo>
                    <a:pt x="1085851" y="726546"/>
                  </a:lnTo>
                  <a:lnTo>
                    <a:pt x="1092730" y="731838"/>
                  </a:lnTo>
                  <a:lnTo>
                    <a:pt x="1099080" y="737129"/>
                  </a:lnTo>
                  <a:lnTo>
                    <a:pt x="1105430" y="744009"/>
                  </a:lnTo>
                  <a:lnTo>
                    <a:pt x="1110192" y="750888"/>
                  </a:lnTo>
                  <a:lnTo>
                    <a:pt x="1114426" y="758296"/>
                  </a:lnTo>
                  <a:lnTo>
                    <a:pt x="1118659" y="766234"/>
                  </a:lnTo>
                  <a:lnTo>
                    <a:pt x="1121834" y="774700"/>
                  </a:lnTo>
                  <a:lnTo>
                    <a:pt x="1123422" y="783167"/>
                  </a:lnTo>
                  <a:lnTo>
                    <a:pt x="1125009" y="791634"/>
                  </a:lnTo>
                  <a:lnTo>
                    <a:pt x="1125538" y="801159"/>
                  </a:lnTo>
                  <a:lnTo>
                    <a:pt x="1125009" y="810684"/>
                  </a:lnTo>
                  <a:lnTo>
                    <a:pt x="1123422" y="819150"/>
                  </a:lnTo>
                  <a:lnTo>
                    <a:pt x="1121834" y="827617"/>
                  </a:lnTo>
                  <a:lnTo>
                    <a:pt x="1118659" y="836084"/>
                  </a:lnTo>
                  <a:lnTo>
                    <a:pt x="1114426" y="844021"/>
                  </a:lnTo>
                  <a:lnTo>
                    <a:pt x="1110192" y="851430"/>
                  </a:lnTo>
                  <a:lnTo>
                    <a:pt x="1105430" y="858309"/>
                  </a:lnTo>
                  <a:lnTo>
                    <a:pt x="1099080" y="864659"/>
                  </a:lnTo>
                  <a:lnTo>
                    <a:pt x="1092730" y="870480"/>
                  </a:lnTo>
                  <a:lnTo>
                    <a:pt x="1085851" y="875771"/>
                  </a:lnTo>
                  <a:lnTo>
                    <a:pt x="1078442" y="880005"/>
                  </a:lnTo>
                  <a:lnTo>
                    <a:pt x="1070505" y="884238"/>
                  </a:lnTo>
                  <a:lnTo>
                    <a:pt x="1062038" y="887413"/>
                  </a:lnTo>
                  <a:lnTo>
                    <a:pt x="1053571" y="889001"/>
                  </a:lnTo>
                  <a:lnTo>
                    <a:pt x="1045105" y="890588"/>
                  </a:lnTo>
                  <a:lnTo>
                    <a:pt x="1036109" y="890588"/>
                  </a:lnTo>
                  <a:lnTo>
                    <a:pt x="1026055" y="890588"/>
                  </a:lnTo>
                  <a:lnTo>
                    <a:pt x="1017588" y="889001"/>
                  </a:lnTo>
                  <a:lnTo>
                    <a:pt x="1009121" y="887413"/>
                  </a:lnTo>
                  <a:lnTo>
                    <a:pt x="1000655" y="884238"/>
                  </a:lnTo>
                  <a:lnTo>
                    <a:pt x="992717" y="880005"/>
                  </a:lnTo>
                  <a:lnTo>
                    <a:pt x="985309" y="875771"/>
                  </a:lnTo>
                  <a:lnTo>
                    <a:pt x="978959" y="870480"/>
                  </a:lnTo>
                  <a:lnTo>
                    <a:pt x="972079" y="864659"/>
                  </a:lnTo>
                  <a:lnTo>
                    <a:pt x="966259" y="858309"/>
                  </a:lnTo>
                  <a:lnTo>
                    <a:pt x="960967" y="851430"/>
                  </a:lnTo>
                  <a:lnTo>
                    <a:pt x="956734" y="844021"/>
                  </a:lnTo>
                  <a:lnTo>
                    <a:pt x="952500" y="836084"/>
                  </a:lnTo>
                  <a:lnTo>
                    <a:pt x="949325" y="827617"/>
                  </a:lnTo>
                  <a:lnTo>
                    <a:pt x="947738" y="819150"/>
                  </a:lnTo>
                  <a:lnTo>
                    <a:pt x="946679" y="810684"/>
                  </a:lnTo>
                  <a:lnTo>
                    <a:pt x="946150" y="801159"/>
                  </a:lnTo>
                  <a:lnTo>
                    <a:pt x="946679" y="791634"/>
                  </a:lnTo>
                  <a:lnTo>
                    <a:pt x="947738" y="783167"/>
                  </a:lnTo>
                  <a:lnTo>
                    <a:pt x="949325" y="774700"/>
                  </a:lnTo>
                  <a:lnTo>
                    <a:pt x="952500" y="766234"/>
                  </a:lnTo>
                  <a:lnTo>
                    <a:pt x="956734" y="758296"/>
                  </a:lnTo>
                  <a:lnTo>
                    <a:pt x="960967" y="750888"/>
                  </a:lnTo>
                  <a:lnTo>
                    <a:pt x="966259" y="744009"/>
                  </a:lnTo>
                  <a:lnTo>
                    <a:pt x="972079" y="737129"/>
                  </a:lnTo>
                  <a:lnTo>
                    <a:pt x="978959" y="731838"/>
                  </a:lnTo>
                  <a:lnTo>
                    <a:pt x="985309" y="726546"/>
                  </a:lnTo>
                  <a:lnTo>
                    <a:pt x="992717" y="722313"/>
                  </a:lnTo>
                  <a:lnTo>
                    <a:pt x="1000655" y="718079"/>
                  </a:lnTo>
                  <a:lnTo>
                    <a:pt x="1009121" y="714904"/>
                  </a:lnTo>
                  <a:lnTo>
                    <a:pt x="1017588" y="712788"/>
                  </a:lnTo>
                  <a:lnTo>
                    <a:pt x="1026055" y="711729"/>
                  </a:lnTo>
                  <a:lnTo>
                    <a:pt x="1036109" y="711200"/>
                  </a:lnTo>
                  <a:close/>
                  <a:moveTo>
                    <a:pt x="799572" y="711200"/>
                  </a:moveTo>
                  <a:lnTo>
                    <a:pt x="809097" y="711729"/>
                  </a:lnTo>
                  <a:lnTo>
                    <a:pt x="817564" y="712788"/>
                  </a:lnTo>
                  <a:lnTo>
                    <a:pt x="826559" y="714904"/>
                  </a:lnTo>
                  <a:lnTo>
                    <a:pt x="834497" y="718079"/>
                  </a:lnTo>
                  <a:lnTo>
                    <a:pt x="842434" y="722313"/>
                  </a:lnTo>
                  <a:lnTo>
                    <a:pt x="849843" y="726546"/>
                  </a:lnTo>
                  <a:lnTo>
                    <a:pt x="856722" y="731838"/>
                  </a:lnTo>
                  <a:lnTo>
                    <a:pt x="863072" y="737129"/>
                  </a:lnTo>
                  <a:lnTo>
                    <a:pt x="868893" y="744009"/>
                  </a:lnTo>
                  <a:lnTo>
                    <a:pt x="874185" y="750888"/>
                  </a:lnTo>
                  <a:lnTo>
                    <a:pt x="878947" y="758296"/>
                  </a:lnTo>
                  <a:lnTo>
                    <a:pt x="882651" y="766234"/>
                  </a:lnTo>
                  <a:lnTo>
                    <a:pt x="885826" y="774700"/>
                  </a:lnTo>
                  <a:lnTo>
                    <a:pt x="887414" y="783167"/>
                  </a:lnTo>
                  <a:lnTo>
                    <a:pt x="889001" y="791634"/>
                  </a:lnTo>
                  <a:lnTo>
                    <a:pt x="889001" y="801159"/>
                  </a:lnTo>
                  <a:lnTo>
                    <a:pt x="889001" y="810684"/>
                  </a:lnTo>
                  <a:lnTo>
                    <a:pt x="887414" y="819150"/>
                  </a:lnTo>
                  <a:lnTo>
                    <a:pt x="885826" y="827617"/>
                  </a:lnTo>
                  <a:lnTo>
                    <a:pt x="882651" y="836084"/>
                  </a:lnTo>
                  <a:lnTo>
                    <a:pt x="878947" y="844021"/>
                  </a:lnTo>
                  <a:lnTo>
                    <a:pt x="874185" y="851430"/>
                  </a:lnTo>
                  <a:lnTo>
                    <a:pt x="868893" y="858309"/>
                  </a:lnTo>
                  <a:lnTo>
                    <a:pt x="863072" y="864659"/>
                  </a:lnTo>
                  <a:lnTo>
                    <a:pt x="856722" y="870480"/>
                  </a:lnTo>
                  <a:lnTo>
                    <a:pt x="849843" y="875771"/>
                  </a:lnTo>
                  <a:lnTo>
                    <a:pt x="842434" y="880005"/>
                  </a:lnTo>
                  <a:lnTo>
                    <a:pt x="834497" y="884238"/>
                  </a:lnTo>
                  <a:lnTo>
                    <a:pt x="826559" y="887413"/>
                  </a:lnTo>
                  <a:lnTo>
                    <a:pt x="817564" y="889001"/>
                  </a:lnTo>
                  <a:lnTo>
                    <a:pt x="809097" y="890588"/>
                  </a:lnTo>
                  <a:lnTo>
                    <a:pt x="799572" y="890588"/>
                  </a:lnTo>
                  <a:lnTo>
                    <a:pt x="790576" y="890588"/>
                  </a:lnTo>
                  <a:lnTo>
                    <a:pt x="781580" y="889001"/>
                  </a:lnTo>
                  <a:lnTo>
                    <a:pt x="773113" y="887413"/>
                  </a:lnTo>
                  <a:lnTo>
                    <a:pt x="764647" y="884238"/>
                  </a:lnTo>
                  <a:lnTo>
                    <a:pt x="756709" y="880005"/>
                  </a:lnTo>
                  <a:lnTo>
                    <a:pt x="749301" y="875771"/>
                  </a:lnTo>
                  <a:lnTo>
                    <a:pt x="742422" y="870480"/>
                  </a:lnTo>
                  <a:lnTo>
                    <a:pt x="735542" y="864659"/>
                  </a:lnTo>
                  <a:lnTo>
                    <a:pt x="730251" y="858309"/>
                  </a:lnTo>
                  <a:lnTo>
                    <a:pt x="724959" y="851430"/>
                  </a:lnTo>
                  <a:lnTo>
                    <a:pt x="720726" y="844021"/>
                  </a:lnTo>
                  <a:lnTo>
                    <a:pt x="717022" y="836084"/>
                  </a:lnTo>
                  <a:lnTo>
                    <a:pt x="713847" y="827617"/>
                  </a:lnTo>
                  <a:lnTo>
                    <a:pt x="711201" y="819150"/>
                  </a:lnTo>
                  <a:lnTo>
                    <a:pt x="710142" y="810684"/>
                  </a:lnTo>
                  <a:lnTo>
                    <a:pt x="709613" y="801159"/>
                  </a:lnTo>
                  <a:lnTo>
                    <a:pt x="710142" y="791634"/>
                  </a:lnTo>
                  <a:lnTo>
                    <a:pt x="711201" y="783167"/>
                  </a:lnTo>
                  <a:lnTo>
                    <a:pt x="713847" y="774700"/>
                  </a:lnTo>
                  <a:lnTo>
                    <a:pt x="717022" y="766234"/>
                  </a:lnTo>
                  <a:lnTo>
                    <a:pt x="720726" y="758296"/>
                  </a:lnTo>
                  <a:lnTo>
                    <a:pt x="724959" y="750888"/>
                  </a:lnTo>
                  <a:lnTo>
                    <a:pt x="730251" y="744009"/>
                  </a:lnTo>
                  <a:lnTo>
                    <a:pt x="735542" y="737129"/>
                  </a:lnTo>
                  <a:lnTo>
                    <a:pt x="742422" y="731838"/>
                  </a:lnTo>
                  <a:lnTo>
                    <a:pt x="749301" y="726546"/>
                  </a:lnTo>
                  <a:lnTo>
                    <a:pt x="756709" y="722313"/>
                  </a:lnTo>
                  <a:lnTo>
                    <a:pt x="764647" y="718079"/>
                  </a:lnTo>
                  <a:lnTo>
                    <a:pt x="773113" y="714904"/>
                  </a:lnTo>
                  <a:lnTo>
                    <a:pt x="781580" y="712788"/>
                  </a:lnTo>
                  <a:lnTo>
                    <a:pt x="790576" y="711729"/>
                  </a:lnTo>
                  <a:lnTo>
                    <a:pt x="799572" y="711200"/>
                  </a:lnTo>
                  <a:close/>
                  <a:moveTo>
                    <a:pt x="2693194" y="474662"/>
                  </a:moveTo>
                  <a:lnTo>
                    <a:pt x="2702163" y="475717"/>
                  </a:lnTo>
                  <a:lnTo>
                    <a:pt x="2711660" y="476773"/>
                  </a:lnTo>
                  <a:lnTo>
                    <a:pt x="2720102" y="478883"/>
                  </a:lnTo>
                  <a:lnTo>
                    <a:pt x="2728544" y="482049"/>
                  </a:lnTo>
                  <a:lnTo>
                    <a:pt x="2736458" y="485742"/>
                  </a:lnTo>
                  <a:lnTo>
                    <a:pt x="2743845" y="489963"/>
                  </a:lnTo>
                  <a:lnTo>
                    <a:pt x="2750176" y="495767"/>
                  </a:lnTo>
                  <a:lnTo>
                    <a:pt x="2757035" y="501043"/>
                  </a:lnTo>
                  <a:lnTo>
                    <a:pt x="2762311" y="507902"/>
                  </a:lnTo>
                  <a:lnTo>
                    <a:pt x="2768115" y="514233"/>
                  </a:lnTo>
                  <a:lnTo>
                    <a:pt x="2772336" y="521620"/>
                  </a:lnTo>
                  <a:lnTo>
                    <a:pt x="2776029" y="529534"/>
                  </a:lnTo>
                  <a:lnTo>
                    <a:pt x="2778667" y="537976"/>
                  </a:lnTo>
                  <a:lnTo>
                    <a:pt x="2781305" y="546417"/>
                  </a:lnTo>
                  <a:lnTo>
                    <a:pt x="2782360" y="555387"/>
                  </a:lnTo>
                  <a:lnTo>
                    <a:pt x="2782888" y="564884"/>
                  </a:lnTo>
                  <a:lnTo>
                    <a:pt x="2782360" y="573853"/>
                  </a:lnTo>
                  <a:lnTo>
                    <a:pt x="2781305" y="582295"/>
                  </a:lnTo>
                  <a:lnTo>
                    <a:pt x="2778667" y="591264"/>
                  </a:lnTo>
                  <a:lnTo>
                    <a:pt x="2776029" y="599179"/>
                  </a:lnTo>
                  <a:lnTo>
                    <a:pt x="2772336" y="607093"/>
                  </a:lnTo>
                  <a:lnTo>
                    <a:pt x="2768115" y="614479"/>
                  </a:lnTo>
                  <a:lnTo>
                    <a:pt x="2762311" y="621866"/>
                  </a:lnTo>
                  <a:lnTo>
                    <a:pt x="2757035" y="627670"/>
                  </a:lnTo>
                  <a:lnTo>
                    <a:pt x="2750176" y="634001"/>
                  </a:lnTo>
                  <a:lnTo>
                    <a:pt x="2743845" y="638749"/>
                  </a:lnTo>
                  <a:lnTo>
                    <a:pt x="2736458" y="643498"/>
                  </a:lnTo>
                  <a:lnTo>
                    <a:pt x="2728544" y="647191"/>
                  </a:lnTo>
                  <a:lnTo>
                    <a:pt x="2720102" y="650357"/>
                  </a:lnTo>
                  <a:lnTo>
                    <a:pt x="2711660" y="651940"/>
                  </a:lnTo>
                  <a:lnTo>
                    <a:pt x="2702163" y="654050"/>
                  </a:lnTo>
                  <a:lnTo>
                    <a:pt x="2693194" y="654050"/>
                  </a:lnTo>
                  <a:lnTo>
                    <a:pt x="2684225" y="654050"/>
                  </a:lnTo>
                  <a:lnTo>
                    <a:pt x="2675255" y="651940"/>
                  </a:lnTo>
                  <a:lnTo>
                    <a:pt x="2666813" y="650357"/>
                  </a:lnTo>
                  <a:lnTo>
                    <a:pt x="2658899" y="647191"/>
                  </a:lnTo>
                  <a:lnTo>
                    <a:pt x="2650985" y="643498"/>
                  </a:lnTo>
                  <a:lnTo>
                    <a:pt x="2643598" y="638749"/>
                  </a:lnTo>
                  <a:lnTo>
                    <a:pt x="2636212" y="634001"/>
                  </a:lnTo>
                  <a:lnTo>
                    <a:pt x="2630408" y="627670"/>
                  </a:lnTo>
                  <a:lnTo>
                    <a:pt x="2624077" y="621866"/>
                  </a:lnTo>
                  <a:lnTo>
                    <a:pt x="2619328" y="614479"/>
                  </a:lnTo>
                  <a:lnTo>
                    <a:pt x="2614580" y="607093"/>
                  </a:lnTo>
                  <a:lnTo>
                    <a:pt x="2610887" y="599179"/>
                  </a:lnTo>
                  <a:lnTo>
                    <a:pt x="2607721" y="591264"/>
                  </a:lnTo>
                  <a:lnTo>
                    <a:pt x="2605083" y="582295"/>
                  </a:lnTo>
                  <a:lnTo>
                    <a:pt x="2604028" y="573853"/>
                  </a:lnTo>
                  <a:lnTo>
                    <a:pt x="2603500" y="564884"/>
                  </a:lnTo>
                  <a:lnTo>
                    <a:pt x="2604028" y="555387"/>
                  </a:lnTo>
                  <a:lnTo>
                    <a:pt x="2605083" y="546417"/>
                  </a:lnTo>
                  <a:lnTo>
                    <a:pt x="2607721" y="537976"/>
                  </a:lnTo>
                  <a:lnTo>
                    <a:pt x="2610887" y="529534"/>
                  </a:lnTo>
                  <a:lnTo>
                    <a:pt x="2614580" y="521620"/>
                  </a:lnTo>
                  <a:lnTo>
                    <a:pt x="2619328" y="514233"/>
                  </a:lnTo>
                  <a:lnTo>
                    <a:pt x="2624077" y="507902"/>
                  </a:lnTo>
                  <a:lnTo>
                    <a:pt x="2630408" y="501043"/>
                  </a:lnTo>
                  <a:lnTo>
                    <a:pt x="2636212" y="495767"/>
                  </a:lnTo>
                  <a:lnTo>
                    <a:pt x="2643598" y="489963"/>
                  </a:lnTo>
                  <a:lnTo>
                    <a:pt x="2650985" y="485742"/>
                  </a:lnTo>
                  <a:lnTo>
                    <a:pt x="2658899" y="482049"/>
                  </a:lnTo>
                  <a:lnTo>
                    <a:pt x="2666813" y="478883"/>
                  </a:lnTo>
                  <a:lnTo>
                    <a:pt x="2675255" y="476773"/>
                  </a:lnTo>
                  <a:lnTo>
                    <a:pt x="2684225" y="475717"/>
                  </a:lnTo>
                  <a:lnTo>
                    <a:pt x="2693194" y="474662"/>
                  </a:lnTo>
                  <a:close/>
                  <a:moveTo>
                    <a:pt x="2456393" y="474662"/>
                  </a:moveTo>
                  <a:lnTo>
                    <a:pt x="2465389" y="475717"/>
                  </a:lnTo>
                  <a:lnTo>
                    <a:pt x="2474384" y="476773"/>
                  </a:lnTo>
                  <a:lnTo>
                    <a:pt x="2482851" y="478883"/>
                  </a:lnTo>
                  <a:lnTo>
                    <a:pt x="2491318" y="482049"/>
                  </a:lnTo>
                  <a:lnTo>
                    <a:pt x="2499255" y="485742"/>
                  </a:lnTo>
                  <a:lnTo>
                    <a:pt x="2506664" y="489963"/>
                  </a:lnTo>
                  <a:lnTo>
                    <a:pt x="2513543" y="495767"/>
                  </a:lnTo>
                  <a:lnTo>
                    <a:pt x="2519893" y="501043"/>
                  </a:lnTo>
                  <a:lnTo>
                    <a:pt x="2525714" y="507902"/>
                  </a:lnTo>
                  <a:lnTo>
                    <a:pt x="2531005" y="514233"/>
                  </a:lnTo>
                  <a:lnTo>
                    <a:pt x="2535238" y="521620"/>
                  </a:lnTo>
                  <a:lnTo>
                    <a:pt x="2538943" y="529534"/>
                  </a:lnTo>
                  <a:lnTo>
                    <a:pt x="2542118" y="537976"/>
                  </a:lnTo>
                  <a:lnTo>
                    <a:pt x="2544234" y="546417"/>
                  </a:lnTo>
                  <a:lnTo>
                    <a:pt x="2545822" y="555387"/>
                  </a:lnTo>
                  <a:lnTo>
                    <a:pt x="2546351" y="564884"/>
                  </a:lnTo>
                  <a:lnTo>
                    <a:pt x="2545822" y="573853"/>
                  </a:lnTo>
                  <a:lnTo>
                    <a:pt x="2544234" y="582295"/>
                  </a:lnTo>
                  <a:lnTo>
                    <a:pt x="2542118" y="591264"/>
                  </a:lnTo>
                  <a:lnTo>
                    <a:pt x="2538943" y="599179"/>
                  </a:lnTo>
                  <a:lnTo>
                    <a:pt x="2535238" y="607093"/>
                  </a:lnTo>
                  <a:lnTo>
                    <a:pt x="2531005" y="614479"/>
                  </a:lnTo>
                  <a:lnTo>
                    <a:pt x="2525714" y="621866"/>
                  </a:lnTo>
                  <a:lnTo>
                    <a:pt x="2519893" y="627670"/>
                  </a:lnTo>
                  <a:lnTo>
                    <a:pt x="2513543" y="634001"/>
                  </a:lnTo>
                  <a:lnTo>
                    <a:pt x="2506664" y="638749"/>
                  </a:lnTo>
                  <a:lnTo>
                    <a:pt x="2499255" y="643498"/>
                  </a:lnTo>
                  <a:lnTo>
                    <a:pt x="2491318" y="647191"/>
                  </a:lnTo>
                  <a:lnTo>
                    <a:pt x="2482851" y="650357"/>
                  </a:lnTo>
                  <a:lnTo>
                    <a:pt x="2474384" y="651940"/>
                  </a:lnTo>
                  <a:lnTo>
                    <a:pt x="2465389" y="654050"/>
                  </a:lnTo>
                  <a:lnTo>
                    <a:pt x="2456393" y="654050"/>
                  </a:lnTo>
                  <a:lnTo>
                    <a:pt x="2446868" y="654050"/>
                  </a:lnTo>
                  <a:lnTo>
                    <a:pt x="2438401" y="651940"/>
                  </a:lnTo>
                  <a:lnTo>
                    <a:pt x="2429405" y="650357"/>
                  </a:lnTo>
                  <a:lnTo>
                    <a:pt x="2421468" y="647191"/>
                  </a:lnTo>
                  <a:lnTo>
                    <a:pt x="2413530" y="643498"/>
                  </a:lnTo>
                  <a:lnTo>
                    <a:pt x="2406122" y="638749"/>
                  </a:lnTo>
                  <a:lnTo>
                    <a:pt x="2399243" y="634001"/>
                  </a:lnTo>
                  <a:lnTo>
                    <a:pt x="2392892" y="627670"/>
                  </a:lnTo>
                  <a:lnTo>
                    <a:pt x="2387072" y="621866"/>
                  </a:lnTo>
                  <a:lnTo>
                    <a:pt x="2381780" y="614479"/>
                  </a:lnTo>
                  <a:lnTo>
                    <a:pt x="2377017" y="607093"/>
                  </a:lnTo>
                  <a:lnTo>
                    <a:pt x="2373313" y="599179"/>
                  </a:lnTo>
                  <a:lnTo>
                    <a:pt x="2370138" y="591264"/>
                  </a:lnTo>
                  <a:lnTo>
                    <a:pt x="2368551" y="582295"/>
                  </a:lnTo>
                  <a:lnTo>
                    <a:pt x="2366963" y="573853"/>
                  </a:lnTo>
                  <a:lnTo>
                    <a:pt x="2366963" y="564884"/>
                  </a:lnTo>
                  <a:lnTo>
                    <a:pt x="2366963" y="555387"/>
                  </a:lnTo>
                  <a:lnTo>
                    <a:pt x="2368551" y="546417"/>
                  </a:lnTo>
                  <a:lnTo>
                    <a:pt x="2370138" y="537976"/>
                  </a:lnTo>
                  <a:lnTo>
                    <a:pt x="2373313" y="529534"/>
                  </a:lnTo>
                  <a:lnTo>
                    <a:pt x="2377017" y="521620"/>
                  </a:lnTo>
                  <a:lnTo>
                    <a:pt x="2381780" y="514233"/>
                  </a:lnTo>
                  <a:lnTo>
                    <a:pt x="2387072" y="507902"/>
                  </a:lnTo>
                  <a:lnTo>
                    <a:pt x="2392892" y="501043"/>
                  </a:lnTo>
                  <a:lnTo>
                    <a:pt x="2399243" y="495767"/>
                  </a:lnTo>
                  <a:lnTo>
                    <a:pt x="2406122" y="489963"/>
                  </a:lnTo>
                  <a:lnTo>
                    <a:pt x="2413530" y="485742"/>
                  </a:lnTo>
                  <a:lnTo>
                    <a:pt x="2421468" y="482049"/>
                  </a:lnTo>
                  <a:lnTo>
                    <a:pt x="2429405" y="478883"/>
                  </a:lnTo>
                  <a:lnTo>
                    <a:pt x="2438401" y="476773"/>
                  </a:lnTo>
                  <a:lnTo>
                    <a:pt x="2446868" y="475717"/>
                  </a:lnTo>
                  <a:lnTo>
                    <a:pt x="2456393" y="474662"/>
                  </a:lnTo>
                  <a:close/>
                  <a:moveTo>
                    <a:pt x="2220384" y="474662"/>
                  </a:moveTo>
                  <a:lnTo>
                    <a:pt x="2229909" y="475717"/>
                  </a:lnTo>
                  <a:lnTo>
                    <a:pt x="2238376" y="476773"/>
                  </a:lnTo>
                  <a:lnTo>
                    <a:pt x="2246842" y="478883"/>
                  </a:lnTo>
                  <a:lnTo>
                    <a:pt x="2255309" y="482049"/>
                  </a:lnTo>
                  <a:lnTo>
                    <a:pt x="2263246" y="485742"/>
                  </a:lnTo>
                  <a:lnTo>
                    <a:pt x="2270655" y="489963"/>
                  </a:lnTo>
                  <a:lnTo>
                    <a:pt x="2277005" y="495767"/>
                  </a:lnTo>
                  <a:lnTo>
                    <a:pt x="2283884" y="501043"/>
                  </a:lnTo>
                  <a:lnTo>
                    <a:pt x="2289705" y="507902"/>
                  </a:lnTo>
                  <a:lnTo>
                    <a:pt x="2294997" y="514233"/>
                  </a:lnTo>
                  <a:lnTo>
                    <a:pt x="2299230" y="521620"/>
                  </a:lnTo>
                  <a:lnTo>
                    <a:pt x="2303463" y="529534"/>
                  </a:lnTo>
                  <a:lnTo>
                    <a:pt x="2306109" y="537976"/>
                  </a:lnTo>
                  <a:lnTo>
                    <a:pt x="2308226" y="546417"/>
                  </a:lnTo>
                  <a:lnTo>
                    <a:pt x="2309284" y="555387"/>
                  </a:lnTo>
                  <a:lnTo>
                    <a:pt x="2309813" y="564884"/>
                  </a:lnTo>
                  <a:lnTo>
                    <a:pt x="2309284" y="573853"/>
                  </a:lnTo>
                  <a:lnTo>
                    <a:pt x="2308226" y="582295"/>
                  </a:lnTo>
                  <a:lnTo>
                    <a:pt x="2306109" y="591264"/>
                  </a:lnTo>
                  <a:lnTo>
                    <a:pt x="2303463" y="599179"/>
                  </a:lnTo>
                  <a:lnTo>
                    <a:pt x="2299230" y="607093"/>
                  </a:lnTo>
                  <a:lnTo>
                    <a:pt x="2294997" y="614479"/>
                  </a:lnTo>
                  <a:lnTo>
                    <a:pt x="2289705" y="621866"/>
                  </a:lnTo>
                  <a:lnTo>
                    <a:pt x="2283884" y="627670"/>
                  </a:lnTo>
                  <a:lnTo>
                    <a:pt x="2277005" y="634001"/>
                  </a:lnTo>
                  <a:lnTo>
                    <a:pt x="2270655" y="638749"/>
                  </a:lnTo>
                  <a:lnTo>
                    <a:pt x="2263246" y="643498"/>
                  </a:lnTo>
                  <a:lnTo>
                    <a:pt x="2255309" y="647191"/>
                  </a:lnTo>
                  <a:lnTo>
                    <a:pt x="2246842" y="650357"/>
                  </a:lnTo>
                  <a:lnTo>
                    <a:pt x="2238376" y="651940"/>
                  </a:lnTo>
                  <a:lnTo>
                    <a:pt x="2229909" y="654050"/>
                  </a:lnTo>
                  <a:lnTo>
                    <a:pt x="2220384" y="654050"/>
                  </a:lnTo>
                  <a:lnTo>
                    <a:pt x="2210859" y="654050"/>
                  </a:lnTo>
                  <a:lnTo>
                    <a:pt x="2202392" y="651940"/>
                  </a:lnTo>
                  <a:lnTo>
                    <a:pt x="2193925" y="650357"/>
                  </a:lnTo>
                  <a:lnTo>
                    <a:pt x="2185459" y="647191"/>
                  </a:lnTo>
                  <a:lnTo>
                    <a:pt x="2177521" y="643498"/>
                  </a:lnTo>
                  <a:lnTo>
                    <a:pt x="2170113" y="638749"/>
                  </a:lnTo>
                  <a:lnTo>
                    <a:pt x="2163234" y="634001"/>
                  </a:lnTo>
                  <a:lnTo>
                    <a:pt x="2156354" y="627670"/>
                  </a:lnTo>
                  <a:lnTo>
                    <a:pt x="2151063" y="621866"/>
                  </a:lnTo>
                  <a:lnTo>
                    <a:pt x="2145771" y="614479"/>
                  </a:lnTo>
                  <a:lnTo>
                    <a:pt x="2141538" y="607093"/>
                  </a:lnTo>
                  <a:lnTo>
                    <a:pt x="2137304" y="599179"/>
                  </a:lnTo>
                  <a:lnTo>
                    <a:pt x="2134129" y="591264"/>
                  </a:lnTo>
                  <a:lnTo>
                    <a:pt x="2132013" y="582295"/>
                  </a:lnTo>
                  <a:lnTo>
                    <a:pt x="2130954" y="573853"/>
                  </a:lnTo>
                  <a:lnTo>
                    <a:pt x="2130425" y="564884"/>
                  </a:lnTo>
                  <a:lnTo>
                    <a:pt x="2130954" y="555387"/>
                  </a:lnTo>
                  <a:lnTo>
                    <a:pt x="2132013" y="546417"/>
                  </a:lnTo>
                  <a:lnTo>
                    <a:pt x="2134129" y="537976"/>
                  </a:lnTo>
                  <a:lnTo>
                    <a:pt x="2137304" y="529534"/>
                  </a:lnTo>
                  <a:lnTo>
                    <a:pt x="2141538" y="521620"/>
                  </a:lnTo>
                  <a:lnTo>
                    <a:pt x="2145771" y="514233"/>
                  </a:lnTo>
                  <a:lnTo>
                    <a:pt x="2151063" y="507902"/>
                  </a:lnTo>
                  <a:lnTo>
                    <a:pt x="2156354" y="501043"/>
                  </a:lnTo>
                  <a:lnTo>
                    <a:pt x="2163234" y="495767"/>
                  </a:lnTo>
                  <a:lnTo>
                    <a:pt x="2170113" y="489963"/>
                  </a:lnTo>
                  <a:lnTo>
                    <a:pt x="2177521" y="485742"/>
                  </a:lnTo>
                  <a:lnTo>
                    <a:pt x="2185459" y="482049"/>
                  </a:lnTo>
                  <a:lnTo>
                    <a:pt x="2193925" y="478883"/>
                  </a:lnTo>
                  <a:lnTo>
                    <a:pt x="2202392" y="476773"/>
                  </a:lnTo>
                  <a:lnTo>
                    <a:pt x="2210859" y="475717"/>
                  </a:lnTo>
                  <a:lnTo>
                    <a:pt x="2220384" y="474662"/>
                  </a:lnTo>
                  <a:close/>
                  <a:moveTo>
                    <a:pt x="1983320" y="474662"/>
                  </a:moveTo>
                  <a:lnTo>
                    <a:pt x="1992369" y="475717"/>
                  </a:lnTo>
                  <a:lnTo>
                    <a:pt x="2001418" y="476773"/>
                  </a:lnTo>
                  <a:lnTo>
                    <a:pt x="2009934" y="478883"/>
                  </a:lnTo>
                  <a:lnTo>
                    <a:pt x="2017918" y="482049"/>
                  </a:lnTo>
                  <a:lnTo>
                    <a:pt x="2025902" y="485742"/>
                  </a:lnTo>
                  <a:lnTo>
                    <a:pt x="2033354" y="489963"/>
                  </a:lnTo>
                  <a:lnTo>
                    <a:pt x="2040806" y="495767"/>
                  </a:lnTo>
                  <a:lnTo>
                    <a:pt x="2046661" y="501043"/>
                  </a:lnTo>
                  <a:lnTo>
                    <a:pt x="2053049" y="507902"/>
                  </a:lnTo>
                  <a:lnTo>
                    <a:pt x="2057839" y="514233"/>
                  </a:lnTo>
                  <a:lnTo>
                    <a:pt x="2062630" y="521620"/>
                  </a:lnTo>
                  <a:lnTo>
                    <a:pt x="2066356" y="529534"/>
                  </a:lnTo>
                  <a:lnTo>
                    <a:pt x="2069549" y="537976"/>
                  </a:lnTo>
                  <a:lnTo>
                    <a:pt x="2071146" y="546417"/>
                  </a:lnTo>
                  <a:lnTo>
                    <a:pt x="2073275" y="555387"/>
                  </a:lnTo>
                  <a:lnTo>
                    <a:pt x="2073275" y="564884"/>
                  </a:lnTo>
                  <a:lnTo>
                    <a:pt x="2073275" y="573853"/>
                  </a:lnTo>
                  <a:lnTo>
                    <a:pt x="2071146" y="582295"/>
                  </a:lnTo>
                  <a:lnTo>
                    <a:pt x="2069549" y="591264"/>
                  </a:lnTo>
                  <a:lnTo>
                    <a:pt x="2066356" y="599179"/>
                  </a:lnTo>
                  <a:lnTo>
                    <a:pt x="2062630" y="607093"/>
                  </a:lnTo>
                  <a:lnTo>
                    <a:pt x="2057839" y="614479"/>
                  </a:lnTo>
                  <a:lnTo>
                    <a:pt x="2053049" y="621866"/>
                  </a:lnTo>
                  <a:lnTo>
                    <a:pt x="2046661" y="627670"/>
                  </a:lnTo>
                  <a:lnTo>
                    <a:pt x="2040806" y="634001"/>
                  </a:lnTo>
                  <a:lnTo>
                    <a:pt x="2033354" y="638749"/>
                  </a:lnTo>
                  <a:lnTo>
                    <a:pt x="2025902" y="643498"/>
                  </a:lnTo>
                  <a:lnTo>
                    <a:pt x="2017918" y="647191"/>
                  </a:lnTo>
                  <a:lnTo>
                    <a:pt x="2009934" y="650357"/>
                  </a:lnTo>
                  <a:lnTo>
                    <a:pt x="2001418" y="651940"/>
                  </a:lnTo>
                  <a:lnTo>
                    <a:pt x="1992369" y="654050"/>
                  </a:lnTo>
                  <a:lnTo>
                    <a:pt x="1983320" y="654050"/>
                  </a:lnTo>
                  <a:lnTo>
                    <a:pt x="1973739" y="654050"/>
                  </a:lnTo>
                  <a:lnTo>
                    <a:pt x="1964690" y="651940"/>
                  </a:lnTo>
                  <a:lnTo>
                    <a:pt x="1956174" y="650357"/>
                  </a:lnTo>
                  <a:lnTo>
                    <a:pt x="1947657" y="647191"/>
                  </a:lnTo>
                  <a:lnTo>
                    <a:pt x="1939673" y="643498"/>
                  </a:lnTo>
                  <a:lnTo>
                    <a:pt x="1932221" y="638749"/>
                  </a:lnTo>
                  <a:lnTo>
                    <a:pt x="1925834" y="634001"/>
                  </a:lnTo>
                  <a:lnTo>
                    <a:pt x="1918914" y="627670"/>
                  </a:lnTo>
                  <a:lnTo>
                    <a:pt x="1913591" y="621866"/>
                  </a:lnTo>
                  <a:lnTo>
                    <a:pt x="1907736" y="614479"/>
                  </a:lnTo>
                  <a:lnTo>
                    <a:pt x="1903478" y="607093"/>
                  </a:lnTo>
                  <a:lnTo>
                    <a:pt x="1899752" y="599179"/>
                  </a:lnTo>
                  <a:lnTo>
                    <a:pt x="1897091" y="591264"/>
                  </a:lnTo>
                  <a:lnTo>
                    <a:pt x="1894429" y="582295"/>
                  </a:lnTo>
                  <a:lnTo>
                    <a:pt x="1893365" y="573853"/>
                  </a:lnTo>
                  <a:lnTo>
                    <a:pt x="1892300" y="564884"/>
                  </a:lnTo>
                  <a:lnTo>
                    <a:pt x="1893365" y="555387"/>
                  </a:lnTo>
                  <a:lnTo>
                    <a:pt x="1894429" y="546417"/>
                  </a:lnTo>
                  <a:lnTo>
                    <a:pt x="1897091" y="537976"/>
                  </a:lnTo>
                  <a:lnTo>
                    <a:pt x="1899752" y="529534"/>
                  </a:lnTo>
                  <a:lnTo>
                    <a:pt x="1903478" y="521620"/>
                  </a:lnTo>
                  <a:lnTo>
                    <a:pt x="1907736" y="514233"/>
                  </a:lnTo>
                  <a:lnTo>
                    <a:pt x="1913591" y="507902"/>
                  </a:lnTo>
                  <a:lnTo>
                    <a:pt x="1918914" y="501043"/>
                  </a:lnTo>
                  <a:lnTo>
                    <a:pt x="1925834" y="495767"/>
                  </a:lnTo>
                  <a:lnTo>
                    <a:pt x="1932221" y="489963"/>
                  </a:lnTo>
                  <a:lnTo>
                    <a:pt x="1939673" y="485742"/>
                  </a:lnTo>
                  <a:lnTo>
                    <a:pt x="1947657" y="482049"/>
                  </a:lnTo>
                  <a:lnTo>
                    <a:pt x="1956174" y="478883"/>
                  </a:lnTo>
                  <a:lnTo>
                    <a:pt x="1964690" y="476773"/>
                  </a:lnTo>
                  <a:lnTo>
                    <a:pt x="1973739" y="475717"/>
                  </a:lnTo>
                  <a:lnTo>
                    <a:pt x="1983320" y="474662"/>
                  </a:lnTo>
                  <a:close/>
                  <a:moveTo>
                    <a:pt x="1272118" y="474662"/>
                  </a:moveTo>
                  <a:lnTo>
                    <a:pt x="1281114" y="475717"/>
                  </a:lnTo>
                  <a:lnTo>
                    <a:pt x="1290639" y="476773"/>
                  </a:lnTo>
                  <a:lnTo>
                    <a:pt x="1299105" y="478883"/>
                  </a:lnTo>
                  <a:lnTo>
                    <a:pt x="1307572" y="482049"/>
                  </a:lnTo>
                  <a:lnTo>
                    <a:pt x="1315509" y="485742"/>
                  </a:lnTo>
                  <a:lnTo>
                    <a:pt x="1322918" y="489963"/>
                  </a:lnTo>
                  <a:lnTo>
                    <a:pt x="1329268" y="495767"/>
                  </a:lnTo>
                  <a:lnTo>
                    <a:pt x="1336147" y="501043"/>
                  </a:lnTo>
                  <a:lnTo>
                    <a:pt x="1341439" y="507902"/>
                  </a:lnTo>
                  <a:lnTo>
                    <a:pt x="1347260" y="514233"/>
                  </a:lnTo>
                  <a:lnTo>
                    <a:pt x="1351493" y="521620"/>
                  </a:lnTo>
                  <a:lnTo>
                    <a:pt x="1355197" y="529534"/>
                  </a:lnTo>
                  <a:lnTo>
                    <a:pt x="1357843" y="537976"/>
                  </a:lnTo>
                  <a:lnTo>
                    <a:pt x="1360489" y="546417"/>
                  </a:lnTo>
                  <a:lnTo>
                    <a:pt x="1361547" y="555387"/>
                  </a:lnTo>
                  <a:lnTo>
                    <a:pt x="1362076" y="564884"/>
                  </a:lnTo>
                  <a:lnTo>
                    <a:pt x="1361547" y="573853"/>
                  </a:lnTo>
                  <a:lnTo>
                    <a:pt x="1360489" y="582295"/>
                  </a:lnTo>
                  <a:lnTo>
                    <a:pt x="1357843" y="591264"/>
                  </a:lnTo>
                  <a:lnTo>
                    <a:pt x="1355197" y="599179"/>
                  </a:lnTo>
                  <a:lnTo>
                    <a:pt x="1351493" y="607093"/>
                  </a:lnTo>
                  <a:lnTo>
                    <a:pt x="1347260" y="614479"/>
                  </a:lnTo>
                  <a:lnTo>
                    <a:pt x="1341439" y="621866"/>
                  </a:lnTo>
                  <a:lnTo>
                    <a:pt x="1336147" y="627670"/>
                  </a:lnTo>
                  <a:lnTo>
                    <a:pt x="1329268" y="634001"/>
                  </a:lnTo>
                  <a:lnTo>
                    <a:pt x="1322918" y="638749"/>
                  </a:lnTo>
                  <a:lnTo>
                    <a:pt x="1315509" y="643498"/>
                  </a:lnTo>
                  <a:lnTo>
                    <a:pt x="1307572" y="647191"/>
                  </a:lnTo>
                  <a:lnTo>
                    <a:pt x="1299105" y="650357"/>
                  </a:lnTo>
                  <a:lnTo>
                    <a:pt x="1290639" y="651940"/>
                  </a:lnTo>
                  <a:lnTo>
                    <a:pt x="1281114" y="654050"/>
                  </a:lnTo>
                  <a:lnTo>
                    <a:pt x="1272118" y="654050"/>
                  </a:lnTo>
                  <a:lnTo>
                    <a:pt x="1263122" y="654050"/>
                  </a:lnTo>
                  <a:lnTo>
                    <a:pt x="1254655" y="651940"/>
                  </a:lnTo>
                  <a:lnTo>
                    <a:pt x="1245659" y="650357"/>
                  </a:lnTo>
                  <a:lnTo>
                    <a:pt x="1237722" y="647191"/>
                  </a:lnTo>
                  <a:lnTo>
                    <a:pt x="1229784" y="643498"/>
                  </a:lnTo>
                  <a:lnTo>
                    <a:pt x="1222376" y="638749"/>
                  </a:lnTo>
                  <a:lnTo>
                    <a:pt x="1214968" y="634001"/>
                  </a:lnTo>
                  <a:lnTo>
                    <a:pt x="1209147" y="627670"/>
                  </a:lnTo>
                  <a:lnTo>
                    <a:pt x="1202797" y="621866"/>
                  </a:lnTo>
                  <a:lnTo>
                    <a:pt x="1198034" y="614479"/>
                  </a:lnTo>
                  <a:lnTo>
                    <a:pt x="1193272" y="607093"/>
                  </a:lnTo>
                  <a:lnTo>
                    <a:pt x="1189567" y="599179"/>
                  </a:lnTo>
                  <a:lnTo>
                    <a:pt x="1186392" y="591264"/>
                  </a:lnTo>
                  <a:lnTo>
                    <a:pt x="1184805" y="582295"/>
                  </a:lnTo>
                  <a:lnTo>
                    <a:pt x="1182688" y="573853"/>
                  </a:lnTo>
                  <a:lnTo>
                    <a:pt x="1182688" y="564884"/>
                  </a:lnTo>
                  <a:lnTo>
                    <a:pt x="1182688" y="555387"/>
                  </a:lnTo>
                  <a:lnTo>
                    <a:pt x="1184805" y="546417"/>
                  </a:lnTo>
                  <a:lnTo>
                    <a:pt x="1186392" y="537976"/>
                  </a:lnTo>
                  <a:lnTo>
                    <a:pt x="1189567" y="529534"/>
                  </a:lnTo>
                  <a:lnTo>
                    <a:pt x="1193272" y="521620"/>
                  </a:lnTo>
                  <a:lnTo>
                    <a:pt x="1198034" y="514233"/>
                  </a:lnTo>
                  <a:lnTo>
                    <a:pt x="1202797" y="507902"/>
                  </a:lnTo>
                  <a:lnTo>
                    <a:pt x="1209147" y="501043"/>
                  </a:lnTo>
                  <a:lnTo>
                    <a:pt x="1214968" y="495767"/>
                  </a:lnTo>
                  <a:lnTo>
                    <a:pt x="1222376" y="489963"/>
                  </a:lnTo>
                  <a:lnTo>
                    <a:pt x="1229784" y="485742"/>
                  </a:lnTo>
                  <a:lnTo>
                    <a:pt x="1237722" y="482049"/>
                  </a:lnTo>
                  <a:lnTo>
                    <a:pt x="1245659" y="478883"/>
                  </a:lnTo>
                  <a:lnTo>
                    <a:pt x="1254655" y="476773"/>
                  </a:lnTo>
                  <a:lnTo>
                    <a:pt x="1263122" y="475717"/>
                  </a:lnTo>
                  <a:lnTo>
                    <a:pt x="1272118" y="474662"/>
                  </a:lnTo>
                  <a:close/>
                  <a:moveTo>
                    <a:pt x="1036109" y="474662"/>
                  </a:moveTo>
                  <a:lnTo>
                    <a:pt x="1045105" y="475717"/>
                  </a:lnTo>
                  <a:lnTo>
                    <a:pt x="1053571" y="476773"/>
                  </a:lnTo>
                  <a:lnTo>
                    <a:pt x="1062038" y="478883"/>
                  </a:lnTo>
                  <a:lnTo>
                    <a:pt x="1070505" y="482049"/>
                  </a:lnTo>
                  <a:lnTo>
                    <a:pt x="1078442" y="485742"/>
                  </a:lnTo>
                  <a:lnTo>
                    <a:pt x="1085851" y="489963"/>
                  </a:lnTo>
                  <a:lnTo>
                    <a:pt x="1092730" y="495767"/>
                  </a:lnTo>
                  <a:lnTo>
                    <a:pt x="1099080" y="501043"/>
                  </a:lnTo>
                  <a:lnTo>
                    <a:pt x="1105430" y="507902"/>
                  </a:lnTo>
                  <a:lnTo>
                    <a:pt x="1110192" y="514233"/>
                  </a:lnTo>
                  <a:lnTo>
                    <a:pt x="1114426" y="521620"/>
                  </a:lnTo>
                  <a:lnTo>
                    <a:pt x="1118659" y="529534"/>
                  </a:lnTo>
                  <a:lnTo>
                    <a:pt x="1121834" y="537976"/>
                  </a:lnTo>
                  <a:lnTo>
                    <a:pt x="1123422" y="546417"/>
                  </a:lnTo>
                  <a:lnTo>
                    <a:pt x="1125009" y="555387"/>
                  </a:lnTo>
                  <a:lnTo>
                    <a:pt x="1125538" y="564884"/>
                  </a:lnTo>
                  <a:lnTo>
                    <a:pt x="1125009" y="573853"/>
                  </a:lnTo>
                  <a:lnTo>
                    <a:pt x="1123422" y="582295"/>
                  </a:lnTo>
                  <a:lnTo>
                    <a:pt x="1121834" y="591264"/>
                  </a:lnTo>
                  <a:lnTo>
                    <a:pt x="1118659" y="599179"/>
                  </a:lnTo>
                  <a:lnTo>
                    <a:pt x="1114426" y="607093"/>
                  </a:lnTo>
                  <a:lnTo>
                    <a:pt x="1110192" y="614479"/>
                  </a:lnTo>
                  <a:lnTo>
                    <a:pt x="1105430" y="621866"/>
                  </a:lnTo>
                  <a:lnTo>
                    <a:pt x="1099080" y="627670"/>
                  </a:lnTo>
                  <a:lnTo>
                    <a:pt x="1092730" y="634001"/>
                  </a:lnTo>
                  <a:lnTo>
                    <a:pt x="1085851" y="638749"/>
                  </a:lnTo>
                  <a:lnTo>
                    <a:pt x="1078442" y="643498"/>
                  </a:lnTo>
                  <a:lnTo>
                    <a:pt x="1070505" y="647191"/>
                  </a:lnTo>
                  <a:lnTo>
                    <a:pt x="1062038" y="650357"/>
                  </a:lnTo>
                  <a:lnTo>
                    <a:pt x="1053571" y="651940"/>
                  </a:lnTo>
                  <a:lnTo>
                    <a:pt x="1045105" y="654050"/>
                  </a:lnTo>
                  <a:lnTo>
                    <a:pt x="1036109" y="654050"/>
                  </a:lnTo>
                  <a:lnTo>
                    <a:pt x="1026055" y="654050"/>
                  </a:lnTo>
                  <a:lnTo>
                    <a:pt x="1017588" y="651940"/>
                  </a:lnTo>
                  <a:lnTo>
                    <a:pt x="1009121" y="650357"/>
                  </a:lnTo>
                  <a:lnTo>
                    <a:pt x="1000655" y="647191"/>
                  </a:lnTo>
                  <a:lnTo>
                    <a:pt x="992717" y="643498"/>
                  </a:lnTo>
                  <a:lnTo>
                    <a:pt x="985309" y="638749"/>
                  </a:lnTo>
                  <a:lnTo>
                    <a:pt x="978959" y="634001"/>
                  </a:lnTo>
                  <a:lnTo>
                    <a:pt x="972079" y="627670"/>
                  </a:lnTo>
                  <a:lnTo>
                    <a:pt x="966259" y="621866"/>
                  </a:lnTo>
                  <a:lnTo>
                    <a:pt x="960967" y="614479"/>
                  </a:lnTo>
                  <a:lnTo>
                    <a:pt x="956734" y="607093"/>
                  </a:lnTo>
                  <a:lnTo>
                    <a:pt x="952500" y="599179"/>
                  </a:lnTo>
                  <a:lnTo>
                    <a:pt x="949325" y="591264"/>
                  </a:lnTo>
                  <a:lnTo>
                    <a:pt x="947738" y="582295"/>
                  </a:lnTo>
                  <a:lnTo>
                    <a:pt x="946679" y="573853"/>
                  </a:lnTo>
                  <a:lnTo>
                    <a:pt x="946150" y="564884"/>
                  </a:lnTo>
                  <a:lnTo>
                    <a:pt x="946679" y="555387"/>
                  </a:lnTo>
                  <a:lnTo>
                    <a:pt x="947738" y="546417"/>
                  </a:lnTo>
                  <a:lnTo>
                    <a:pt x="949325" y="537976"/>
                  </a:lnTo>
                  <a:lnTo>
                    <a:pt x="952500" y="529534"/>
                  </a:lnTo>
                  <a:lnTo>
                    <a:pt x="956734" y="521620"/>
                  </a:lnTo>
                  <a:lnTo>
                    <a:pt x="960967" y="514233"/>
                  </a:lnTo>
                  <a:lnTo>
                    <a:pt x="966259" y="507902"/>
                  </a:lnTo>
                  <a:lnTo>
                    <a:pt x="972079" y="501043"/>
                  </a:lnTo>
                  <a:lnTo>
                    <a:pt x="978959" y="495767"/>
                  </a:lnTo>
                  <a:lnTo>
                    <a:pt x="985309" y="489963"/>
                  </a:lnTo>
                  <a:lnTo>
                    <a:pt x="992717" y="485742"/>
                  </a:lnTo>
                  <a:lnTo>
                    <a:pt x="1000655" y="482049"/>
                  </a:lnTo>
                  <a:lnTo>
                    <a:pt x="1009121" y="478883"/>
                  </a:lnTo>
                  <a:lnTo>
                    <a:pt x="1017588" y="476773"/>
                  </a:lnTo>
                  <a:lnTo>
                    <a:pt x="1026055" y="475717"/>
                  </a:lnTo>
                  <a:lnTo>
                    <a:pt x="1036109" y="474662"/>
                  </a:lnTo>
                  <a:close/>
                  <a:moveTo>
                    <a:pt x="799572" y="474662"/>
                  </a:moveTo>
                  <a:lnTo>
                    <a:pt x="809097" y="475717"/>
                  </a:lnTo>
                  <a:lnTo>
                    <a:pt x="817564" y="476773"/>
                  </a:lnTo>
                  <a:lnTo>
                    <a:pt x="826559" y="478883"/>
                  </a:lnTo>
                  <a:lnTo>
                    <a:pt x="834497" y="482049"/>
                  </a:lnTo>
                  <a:lnTo>
                    <a:pt x="842434" y="485742"/>
                  </a:lnTo>
                  <a:lnTo>
                    <a:pt x="849843" y="489963"/>
                  </a:lnTo>
                  <a:lnTo>
                    <a:pt x="856722" y="495767"/>
                  </a:lnTo>
                  <a:lnTo>
                    <a:pt x="863072" y="501043"/>
                  </a:lnTo>
                  <a:lnTo>
                    <a:pt x="868893" y="507902"/>
                  </a:lnTo>
                  <a:lnTo>
                    <a:pt x="874185" y="514233"/>
                  </a:lnTo>
                  <a:lnTo>
                    <a:pt x="878947" y="521620"/>
                  </a:lnTo>
                  <a:lnTo>
                    <a:pt x="882651" y="529534"/>
                  </a:lnTo>
                  <a:lnTo>
                    <a:pt x="885826" y="537976"/>
                  </a:lnTo>
                  <a:lnTo>
                    <a:pt x="887414" y="546417"/>
                  </a:lnTo>
                  <a:lnTo>
                    <a:pt x="889001" y="555387"/>
                  </a:lnTo>
                  <a:lnTo>
                    <a:pt x="889001" y="564884"/>
                  </a:lnTo>
                  <a:lnTo>
                    <a:pt x="889001" y="573853"/>
                  </a:lnTo>
                  <a:lnTo>
                    <a:pt x="887414" y="582295"/>
                  </a:lnTo>
                  <a:lnTo>
                    <a:pt x="885826" y="591264"/>
                  </a:lnTo>
                  <a:lnTo>
                    <a:pt x="882651" y="599179"/>
                  </a:lnTo>
                  <a:lnTo>
                    <a:pt x="878947" y="607093"/>
                  </a:lnTo>
                  <a:lnTo>
                    <a:pt x="874185" y="614479"/>
                  </a:lnTo>
                  <a:lnTo>
                    <a:pt x="868893" y="621866"/>
                  </a:lnTo>
                  <a:lnTo>
                    <a:pt x="863072" y="627670"/>
                  </a:lnTo>
                  <a:lnTo>
                    <a:pt x="856722" y="634001"/>
                  </a:lnTo>
                  <a:lnTo>
                    <a:pt x="849843" y="638749"/>
                  </a:lnTo>
                  <a:lnTo>
                    <a:pt x="842434" y="643498"/>
                  </a:lnTo>
                  <a:lnTo>
                    <a:pt x="834497" y="647191"/>
                  </a:lnTo>
                  <a:lnTo>
                    <a:pt x="826559" y="650357"/>
                  </a:lnTo>
                  <a:lnTo>
                    <a:pt x="817564" y="651940"/>
                  </a:lnTo>
                  <a:lnTo>
                    <a:pt x="809097" y="654050"/>
                  </a:lnTo>
                  <a:lnTo>
                    <a:pt x="799572" y="654050"/>
                  </a:lnTo>
                  <a:lnTo>
                    <a:pt x="790576" y="654050"/>
                  </a:lnTo>
                  <a:lnTo>
                    <a:pt x="781580" y="651940"/>
                  </a:lnTo>
                  <a:lnTo>
                    <a:pt x="773113" y="650357"/>
                  </a:lnTo>
                  <a:lnTo>
                    <a:pt x="764647" y="647191"/>
                  </a:lnTo>
                  <a:lnTo>
                    <a:pt x="756709" y="643498"/>
                  </a:lnTo>
                  <a:lnTo>
                    <a:pt x="749301" y="638749"/>
                  </a:lnTo>
                  <a:lnTo>
                    <a:pt x="742422" y="634001"/>
                  </a:lnTo>
                  <a:lnTo>
                    <a:pt x="735542" y="627670"/>
                  </a:lnTo>
                  <a:lnTo>
                    <a:pt x="730251" y="621866"/>
                  </a:lnTo>
                  <a:lnTo>
                    <a:pt x="724959" y="614479"/>
                  </a:lnTo>
                  <a:lnTo>
                    <a:pt x="720726" y="607093"/>
                  </a:lnTo>
                  <a:lnTo>
                    <a:pt x="717022" y="599179"/>
                  </a:lnTo>
                  <a:lnTo>
                    <a:pt x="713847" y="591264"/>
                  </a:lnTo>
                  <a:lnTo>
                    <a:pt x="711201" y="582295"/>
                  </a:lnTo>
                  <a:lnTo>
                    <a:pt x="710142" y="573853"/>
                  </a:lnTo>
                  <a:lnTo>
                    <a:pt x="709613" y="564884"/>
                  </a:lnTo>
                  <a:lnTo>
                    <a:pt x="710142" y="555387"/>
                  </a:lnTo>
                  <a:lnTo>
                    <a:pt x="711201" y="546417"/>
                  </a:lnTo>
                  <a:lnTo>
                    <a:pt x="713847" y="537976"/>
                  </a:lnTo>
                  <a:lnTo>
                    <a:pt x="717022" y="529534"/>
                  </a:lnTo>
                  <a:lnTo>
                    <a:pt x="720726" y="521620"/>
                  </a:lnTo>
                  <a:lnTo>
                    <a:pt x="724959" y="514233"/>
                  </a:lnTo>
                  <a:lnTo>
                    <a:pt x="730251" y="507902"/>
                  </a:lnTo>
                  <a:lnTo>
                    <a:pt x="735542" y="501043"/>
                  </a:lnTo>
                  <a:lnTo>
                    <a:pt x="742422" y="495767"/>
                  </a:lnTo>
                  <a:lnTo>
                    <a:pt x="749301" y="489963"/>
                  </a:lnTo>
                  <a:lnTo>
                    <a:pt x="756709" y="485742"/>
                  </a:lnTo>
                  <a:lnTo>
                    <a:pt x="764647" y="482049"/>
                  </a:lnTo>
                  <a:lnTo>
                    <a:pt x="773113" y="478883"/>
                  </a:lnTo>
                  <a:lnTo>
                    <a:pt x="781580" y="476773"/>
                  </a:lnTo>
                  <a:lnTo>
                    <a:pt x="790576" y="475717"/>
                  </a:lnTo>
                  <a:lnTo>
                    <a:pt x="799572" y="474662"/>
                  </a:lnTo>
                  <a:close/>
                  <a:moveTo>
                    <a:pt x="563032" y="474662"/>
                  </a:moveTo>
                  <a:lnTo>
                    <a:pt x="571975" y="475717"/>
                  </a:lnTo>
                  <a:lnTo>
                    <a:pt x="580918" y="476773"/>
                  </a:lnTo>
                  <a:lnTo>
                    <a:pt x="589335" y="478883"/>
                  </a:lnTo>
                  <a:lnTo>
                    <a:pt x="597226" y="482049"/>
                  </a:lnTo>
                  <a:lnTo>
                    <a:pt x="605117" y="485742"/>
                  </a:lnTo>
                  <a:lnTo>
                    <a:pt x="613008" y="489963"/>
                  </a:lnTo>
                  <a:lnTo>
                    <a:pt x="619847" y="495767"/>
                  </a:lnTo>
                  <a:lnTo>
                    <a:pt x="625633" y="501043"/>
                  </a:lnTo>
                  <a:lnTo>
                    <a:pt x="631946" y="507902"/>
                  </a:lnTo>
                  <a:lnTo>
                    <a:pt x="636681" y="514233"/>
                  </a:lnTo>
                  <a:lnTo>
                    <a:pt x="641415" y="521620"/>
                  </a:lnTo>
                  <a:lnTo>
                    <a:pt x="645098" y="529534"/>
                  </a:lnTo>
                  <a:lnTo>
                    <a:pt x="648254" y="537976"/>
                  </a:lnTo>
                  <a:lnTo>
                    <a:pt x="650885" y="546417"/>
                  </a:lnTo>
                  <a:lnTo>
                    <a:pt x="651937" y="555387"/>
                  </a:lnTo>
                  <a:lnTo>
                    <a:pt x="652463" y="564884"/>
                  </a:lnTo>
                  <a:lnTo>
                    <a:pt x="651937" y="573853"/>
                  </a:lnTo>
                  <a:lnTo>
                    <a:pt x="650885" y="582295"/>
                  </a:lnTo>
                  <a:lnTo>
                    <a:pt x="648254" y="591264"/>
                  </a:lnTo>
                  <a:lnTo>
                    <a:pt x="645098" y="599179"/>
                  </a:lnTo>
                  <a:lnTo>
                    <a:pt x="641415" y="607093"/>
                  </a:lnTo>
                  <a:lnTo>
                    <a:pt x="636681" y="614479"/>
                  </a:lnTo>
                  <a:lnTo>
                    <a:pt x="631946" y="621866"/>
                  </a:lnTo>
                  <a:lnTo>
                    <a:pt x="625633" y="627670"/>
                  </a:lnTo>
                  <a:lnTo>
                    <a:pt x="619847" y="634001"/>
                  </a:lnTo>
                  <a:lnTo>
                    <a:pt x="613008" y="638749"/>
                  </a:lnTo>
                  <a:lnTo>
                    <a:pt x="605117" y="643498"/>
                  </a:lnTo>
                  <a:lnTo>
                    <a:pt x="597226" y="647191"/>
                  </a:lnTo>
                  <a:lnTo>
                    <a:pt x="589335" y="650357"/>
                  </a:lnTo>
                  <a:lnTo>
                    <a:pt x="580918" y="651940"/>
                  </a:lnTo>
                  <a:lnTo>
                    <a:pt x="571975" y="654050"/>
                  </a:lnTo>
                  <a:lnTo>
                    <a:pt x="563032" y="654050"/>
                  </a:lnTo>
                  <a:lnTo>
                    <a:pt x="554089" y="654050"/>
                  </a:lnTo>
                  <a:lnTo>
                    <a:pt x="544620" y="651940"/>
                  </a:lnTo>
                  <a:lnTo>
                    <a:pt x="536202" y="650357"/>
                  </a:lnTo>
                  <a:lnTo>
                    <a:pt x="527785" y="647191"/>
                  </a:lnTo>
                  <a:lnTo>
                    <a:pt x="519894" y="643498"/>
                  </a:lnTo>
                  <a:lnTo>
                    <a:pt x="512530" y="638749"/>
                  </a:lnTo>
                  <a:lnTo>
                    <a:pt x="506217" y="634001"/>
                  </a:lnTo>
                  <a:lnTo>
                    <a:pt x="499378" y="627670"/>
                  </a:lnTo>
                  <a:lnTo>
                    <a:pt x="494117" y="621866"/>
                  </a:lnTo>
                  <a:lnTo>
                    <a:pt x="488331" y="614479"/>
                  </a:lnTo>
                  <a:lnTo>
                    <a:pt x="484122" y="607093"/>
                  </a:lnTo>
                  <a:lnTo>
                    <a:pt x="480440" y="599179"/>
                  </a:lnTo>
                  <a:lnTo>
                    <a:pt x="477809" y="591264"/>
                  </a:lnTo>
                  <a:lnTo>
                    <a:pt x="475179" y="582295"/>
                  </a:lnTo>
                  <a:lnTo>
                    <a:pt x="474127" y="573853"/>
                  </a:lnTo>
                  <a:lnTo>
                    <a:pt x="473075" y="564884"/>
                  </a:lnTo>
                  <a:lnTo>
                    <a:pt x="474127" y="555387"/>
                  </a:lnTo>
                  <a:lnTo>
                    <a:pt x="475179" y="546417"/>
                  </a:lnTo>
                  <a:lnTo>
                    <a:pt x="477809" y="537976"/>
                  </a:lnTo>
                  <a:lnTo>
                    <a:pt x="480440" y="529534"/>
                  </a:lnTo>
                  <a:lnTo>
                    <a:pt x="484122" y="521620"/>
                  </a:lnTo>
                  <a:lnTo>
                    <a:pt x="488331" y="514233"/>
                  </a:lnTo>
                  <a:lnTo>
                    <a:pt x="494117" y="507902"/>
                  </a:lnTo>
                  <a:lnTo>
                    <a:pt x="499378" y="501043"/>
                  </a:lnTo>
                  <a:lnTo>
                    <a:pt x="506217" y="495767"/>
                  </a:lnTo>
                  <a:lnTo>
                    <a:pt x="512530" y="489963"/>
                  </a:lnTo>
                  <a:lnTo>
                    <a:pt x="519894" y="485742"/>
                  </a:lnTo>
                  <a:lnTo>
                    <a:pt x="527785" y="482049"/>
                  </a:lnTo>
                  <a:lnTo>
                    <a:pt x="536202" y="478883"/>
                  </a:lnTo>
                  <a:lnTo>
                    <a:pt x="544620" y="476773"/>
                  </a:lnTo>
                  <a:lnTo>
                    <a:pt x="554089" y="475717"/>
                  </a:lnTo>
                  <a:lnTo>
                    <a:pt x="563032" y="474662"/>
                  </a:lnTo>
                  <a:close/>
                  <a:moveTo>
                    <a:pt x="2456393" y="238125"/>
                  </a:moveTo>
                  <a:lnTo>
                    <a:pt x="2465389" y="238653"/>
                  </a:lnTo>
                  <a:lnTo>
                    <a:pt x="2474384" y="239708"/>
                  </a:lnTo>
                  <a:lnTo>
                    <a:pt x="2482851" y="242346"/>
                  </a:lnTo>
                  <a:lnTo>
                    <a:pt x="2491318" y="245512"/>
                  </a:lnTo>
                  <a:lnTo>
                    <a:pt x="2499255" y="249205"/>
                  </a:lnTo>
                  <a:lnTo>
                    <a:pt x="2506664" y="253426"/>
                  </a:lnTo>
                  <a:lnTo>
                    <a:pt x="2513543" y="258702"/>
                  </a:lnTo>
                  <a:lnTo>
                    <a:pt x="2519893" y="263978"/>
                  </a:lnTo>
                  <a:lnTo>
                    <a:pt x="2525714" y="270837"/>
                  </a:lnTo>
                  <a:lnTo>
                    <a:pt x="2531005" y="277696"/>
                  </a:lnTo>
                  <a:lnTo>
                    <a:pt x="2535238" y="285610"/>
                  </a:lnTo>
                  <a:lnTo>
                    <a:pt x="2538943" y="292469"/>
                  </a:lnTo>
                  <a:lnTo>
                    <a:pt x="2542118" y="301439"/>
                  </a:lnTo>
                  <a:lnTo>
                    <a:pt x="2544234" y="309880"/>
                  </a:lnTo>
                  <a:lnTo>
                    <a:pt x="2545822" y="318850"/>
                  </a:lnTo>
                  <a:lnTo>
                    <a:pt x="2546351" y="327819"/>
                  </a:lnTo>
                  <a:lnTo>
                    <a:pt x="2545822" y="336789"/>
                  </a:lnTo>
                  <a:lnTo>
                    <a:pt x="2544234" y="346286"/>
                  </a:lnTo>
                  <a:lnTo>
                    <a:pt x="2542118" y="354727"/>
                  </a:lnTo>
                  <a:lnTo>
                    <a:pt x="2538943" y="362642"/>
                  </a:lnTo>
                  <a:lnTo>
                    <a:pt x="2535238" y="370556"/>
                  </a:lnTo>
                  <a:lnTo>
                    <a:pt x="2531005" y="378470"/>
                  </a:lnTo>
                  <a:lnTo>
                    <a:pt x="2525714" y="384801"/>
                  </a:lnTo>
                  <a:lnTo>
                    <a:pt x="2519893" y="391133"/>
                  </a:lnTo>
                  <a:lnTo>
                    <a:pt x="2513543" y="396936"/>
                  </a:lnTo>
                  <a:lnTo>
                    <a:pt x="2506664" y="402212"/>
                  </a:lnTo>
                  <a:lnTo>
                    <a:pt x="2499255" y="406961"/>
                  </a:lnTo>
                  <a:lnTo>
                    <a:pt x="2491318" y="410654"/>
                  </a:lnTo>
                  <a:lnTo>
                    <a:pt x="2482851" y="413292"/>
                  </a:lnTo>
                  <a:lnTo>
                    <a:pt x="2474384" y="415930"/>
                  </a:lnTo>
                  <a:lnTo>
                    <a:pt x="2465389" y="416986"/>
                  </a:lnTo>
                  <a:lnTo>
                    <a:pt x="2456393" y="417513"/>
                  </a:lnTo>
                  <a:lnTo>
                    <a:pt x="2446868" y="416986"/>
                  </a:lnTo>
                  <a:lnTo>
                    <a:pt x="2438401" y="415930"/>
                  </a:lnTo>
                  <a:lnTo>
                    <a:pt x="2429405" y="413292"/>
                  </a:lnTo>
                  <a:lnTo>
                    <a:pt x="2421468" y="410654"/>
                  </a:lnTo>
                  <a:lnTo>
                    <a:pt x="2413530" y="406961"/>
                  </a:lnTo>
                  <a:lnTo>
                    <a:pt x="2406122" y="402212"/>
                  </a:lnTo>
                  <a:lnTo>
                    <a:pt x="2399243" y="396936"/>
                  </a:lnTo>
                  <a:lnTo>
                    <a:pt x="2392892" y="391133"/>
                  </a:lnTo>
                  <a:lnTo>
                    <a:pt x="2387072" y="384801"/>
                  </a:lnTo>
                  <a:lnTo>
                    <a:pt x="2381780" y="378470"/>
                  </a:lnTo>
                  <a:lnTo>
                    <a:pt x="2377017" y="370556"/>
                  </a:lnTo>
                  <a:lnTo>
                    <a:pt x="2373313" y="362642"/>
                  </a:lnTo>
                  <a:lnTo>
                    <a:pt x="2370138" y="354727"/>
                  </a:lnTo>
                  <a:lnTo>
                    <a:pt x="2368551" y="346286"/>
                  </a:lnTo>
                  <a:lnTo>
                    <a:pt x="2366963" y="336789"/>
                  </a:lnTo>
                  <a:lnTo>
                    <a:pt x="2366963" y="327819"/>
                  </a:lnTo>
                  <a:lnTo>
                    <a:pt x="2366963" y="318850"/>
                  </a:lnTo>
                  <a:lnTo>
                    <a:pt x="2368551" y="309880"/>
                  </a:lnTo>
                  <a:lnTo>
                    <a:pt x="2370138" y="301439"/>
                  </a:lnTo>
                  <a:lnTo>
                    <a:pt x="2373313" y="292469"/>
                  </a:lnTo>
                  <a:lnTo>
                    <a:pt x="2377017" y="285610"/>
                  </a:lnTo>
                  <a:lnTo>
                    <a:pt x="2381780" y="277696"/>
                  </a:lnTo>
                  <a:lnTo>
                    <a:pt x="2387072" y="270837"/>
                  </a:lnTo>
                  <a:lnTo>
                    <a:pt x="2392892" y="263978"/>
                  </a:lnTo>
                  <a:lnTo>
                    <a:pt x="2399243" y="258702"/>
                  </a:lnTo>
                  <a:lnTo>
                    <a:pt x="2406122" y="253426"/>
                  </a:lnTo>
                  <a:lnTo>
                    <a:pt x="2413530" y="249205"/>
                  </a:lnTo>
                  <a:lnTo>
                    <a:pt x="2421468" y="245512"/>
                  </a:lnTo>
                  <a:lnTo>
                    <a:pt x="2429405" y="242346"/>
                  </a:lnTo>
                  <a:lnTo>
                    <a:pt x="2438401" y="239708"/>
                  </a:lnTo>
                  <a:lnTo>
                    <a:pt x="2446868" y="238653"/>
                  </a:lnTo>
                  <a:lnTo>
                    <a:pt x="2456393" y="238125"/>
                  </a:lnTo>
                  <a:close/>
                  <a:moveTo>
                    <a:pt x="2220384" y="238125"/>
                  </a:moveTo>
                  <a:lnTo>
                    <a:pt x="2229909" y="238653"/>
                  </a:lnTo>
                  <a:lnTo>
                    <a:pt x="2238376" y="239708"/>
                  </a:lnTo>
                  <a:lnTo>
                    <a:pt x="2246842" y="242346"/>
                  </a:lnTo>
                  <a:lnTo>
                    <a:pt x="2255309" y="245512"/>
                  </a:lnTo>
                  <a:lnTo>
                    <a:pt x="2263246" y="249205"/>
                  </a:lnTo>
                  <a:lnTo>
                    <a:pt x="2270655" y="253426"/>
                  </a:lnTo>
                  <a:lnTo>
                    <a:pt x="2277005" y="258702"/>
                  </a:lnTo>
                  <a:lnTo>
                    <a:pt x="2283884" y="263978"/>
                  </a:lnTo>
                  <a:lnTo>
                    <a:pt x="2289705" y="270837"/>
                  </a:lnTo>
                  <a:lnTo>
                    <a:pt x="2294997" y="277696"/>
                  </a:lnTo>
                  <a:lnTo>
                    <a:pt x="2299230" y="285610"/>
                  </a:lnTo>
                  <a:lnTo>
                    <a:pt x="2303463" y="292469"/>
                  </a:lnTo>
                  <a:lnTo>
                    <a:pt x="2306109" y="301439"/>
                  </a:lnTo>
                  <a:lnTo>
                    <a:pt x="2308226" y="309880"/>
                  </a:lnTo>
                  <a:lnTo>
                    <a:pt x="2309284" y="318850"/>
                  </a:lnTo>
                  <a:lnTo>
                    <a:pt x="2309813" y="327819"/>
                  </a:lnTo>
                  <a:lnTo>
                    <a:pt x="2309284" y="336789"/>
                  </a:lnTo>
                  <a:lnTo>
                    <a:pt x="2308226" y="346286"/>
                  </a:lnTo>
                  <a:lnTo>
                    <a:pt x="2306109" y="354727"/>
                  </a:lnTo>
                  <a:lnTo>
                    <a:pt x="2303463" y="362642"/>
                  </a:lnTo>
                  <a:lnTo>
                    <a:pt x="2299230" y="370556"/>
                  </a:lnTo>
                  <a:lnTo>
                    <a:pt x="2294997" y="378470"/>
                  </a:lnTo>
                  <a:lnTo>
                    <a:pt x="2289705" y="384801"/>
                  </a:lnTo>
                  <a:lnTo>
                    <a:pt x="2283884" y="391133"/>
                  </a:lnTo>
                  <a:lnTo>
                    <a:pt x="2277005" y="396936"/>
                  </a:lnTo>
                  <a:lnTo>
                    <a:pt x="2270655" y="402212"/>
                  </a:lnTo>
                  <a:lnTo>
                    <a:pt x="2263246" y="406961"/>
                  </a:lnTo>
                  <a:lnTo>
                    <a:pt x="2255309" y="410654"/>
                  </a:lnTo>
                  <a:lnTo>
                    <a:pt x="2246842" y="413292"/>
                  </a:lnTo>
                  <a:lnTo>
                    <a:pt x="2238376" y="415930"/>
                  </a:lnTo>
                  <a:lnTo>
                    <a:pt x="2229909" y="416986"/>
                  </a:lnTo>
                  <a:lnTo>
                    <a:pt x="2220384" y="417513"/>
                  </a:lnTo>
                  <a:lnTo>
                    <a:pt x="2210859" y="416986"/>
                  </a:lnTo>
                  <a:lnTo>
                    <a:pt x="2202392" y="415930"/>
                  </a:lnTo>
                  <a:lnTo>
                    <a:pt x="2193925" y="413292"/>
                  </a:lnTo>
                  <a:lnTo>
                    <a:pt x="2185459" y="410654"/>
                  </a:lnTo>
                  <a:lnTo>
                    <a:pt x="2177521" y="406961"/>
                  </a:lnTo>
                  <a:lnTo>
                    <a:pt x="2170113" y="402212"/>
                  </a:lnTo>
                  <a:lnTo>
                    <a:pt x="2163234" y="396936"/>
                  </a:lnTo>
                  <a:lnTo>
                    <a:pt x="2156354" y="391133"/>
                  </a:lnTo>
                  <a:lnTo>
                    <a:pt x="2151063" y="384801"/>
                  </a:lnTo>
                  <a:lnTo>
                    <a:pt x="2145771" y="378470"/>
                  </a:lnTo>
                  <a:lnTo>
                    <a:pt x="2141538" y="370556"/>
                  </a:lnTo>
                  <a:lnTo>
                    <a:pt x="2137304" y="362642"/>
                  </a:lnTo>
                  <a:lnTo>
                    <a:pt x="2134129" y="354727"/>
                  </a:lnTo>
                  <a:lnTo>
                    <a:pt x="2132013" y="346286"/>
                  </a:lnTo>
                  <a:lnTo>
                    <a:pt x="2130954" y="336789"/>
                  </a:lnTo>
                  <a:lnTo>
                    <a:pt x="2130425" y="327819"/>
                  </a:lnTo>
                  <a:lnTo>
                    <a:pt x="2130954" y="318850"/>
                  </a:lnTo>
                  <a:lnTo>
                    <a:pt x="2132013" y="309880"/>
                  </a:lnTo>
                  <a:lnTo>
                    <a:pt x="2134129" y="301439"/>
                  </a:lnTo>
                  <a:lnTo>
                    <a:pt x="2137304" y="292469"/>
                  </a:lnTo>
                  <a:lnTo>
                    <a:pt x="2141538" y="285610"/>
                  </a:lnTo>
                  <a:lnTo>
                    <a:pt x="2145771" y="277696"/>
                  </a:lnTo>
                  <a:lnTo>
                    <a:pt x="2151063" y="270837"/>
                  </a:lnTo>
                  <a:lnTo>
                    <a:pt x="2156354" y="263978"/>
                  </a:lnTo>
                  <a:lnTo>
                    <a:pt x="2163234" y="258702"/>
                  </a:lnTo>
                  <a:lnTo>
                    <a:pt x="2170113" y="253426"/>
                  </a:lnTo>
                  <a:lnTo>
                    <a:pt x="2177521" y="249205"/>
                  </a:lnTo>
                  <a:lnTo>
                    <a:pt x="2185459" y="245512"/>
                  </a:lnTo>
                  <a:lnTo>
                    <a:pt x="2193925" y="242346"/>
                  </a:lnTo>
                  <a:lnTo>
                    <a:pt x="2202392" y="239708"/>
                  </a:lnTo>
                  <a:lnTo>
                    <a:pt x="2210859" y="238653"/>
                  </a:lnTo>
                  <a:lnTo>
                    <a:pt x="2220384" y="238125"/>
                  </a:lnTo>
                  <a:close/>
                  <a:moveTo>
                    <a:pt x="1983320" y="238125"/>
                  </a:moveTo>
                  <a:lnTo>
                    <a:pt x="1992369" y="238653"/>
                  </a:lnTo>
                  <a:lnTo>
                    <a:pt x="2001418" y="239708"/>
                  </a:lnTo>
                  <a:lnTo>
                    <a:pt x="2009934" y="242346"/>
                  </a:lnTo>
                  <a:lnTo>
                    <a:pt x="2017918" y="245512"/>
                  </a:lnTo>
                  <a:lnTo>
                    <a:pt x="2025902" y="249205"/>
                  </a:lnTo>
                  <a:lnTo>
                    <a:pt x="2033354" y="253426"/>
                  </a:lnTo>
                  <a:lnTo>
                    <a:pt x="2040806" y="258702"/>
                  </a:lnTo>
                  <a:lnTo>
                    <a:pt x="2046661" y="263978"/>
                  </a:lnTo>
                  <a:lnTo>
                    <a:pt x="2053049" y="270837"/>
                  </a:lnTo>
                  <a:lnTo>
                    <a:pt x="2057839" y="277696"/>
                  </a:lnTo>
                  <a:lnTo>
                    <a:pt x="2062630" y="285610"/>
                  </a:lnTo>
                  <a:lnTo>
                    <a:pt x="2066356" y="292469"/>
                  </a:lnTo>
                  <a:lnTo>
                    <a:pt x="2069549" y="301439"/>
                  </a:lnTo>
                  <a:lnTo>
                    <a:pt x="2071146" y="309880"/>
                  </a:lnTo>
                  <a:lnTo>
                    <a:pt x="2073275" y="318850"/>
                  </a:lnTo>
                  <a:lnTo>
                    <a:pt x="2073275" y="327819"/>
                  </a:lnTo>
                  <a:lnTo>
                    <a:pt x="2073275" y="336789"/>
                  </a:lnTo>
                  <a:lnTo>
                    <a:pt x="2071146" y="346286"/>
                  </a:lnTo>
                  <a:lnTo>
                    <a:pt x="2069549" y="354727"/>
                  </a:lnTo>
                  <a:lnTo>
                    <a:pt x="2066356" y="362642"/>
                  </a:lnTo>
                  <a:lnTo>
                    <a:pt x="2062630" y="370556"/>
                  </a:lnTo>
                  <a:lnTo>
                    <a:pt x="2057839" y="378470"/>
                  </a:lnTo>
                  <a:lnTo>
                    <a:pt x="2053049" y="384801"/>
                  </a:lnTo>
                  <a:lnTo>
                    <a:pt x="2046661" y="391133"/>
                  </a:lnTo>
                  <a:lnTo>
                    <a:pt x="2040806" y="396936"/>
                  </a:lnTo>
                  <a:lnTo>
                    <a:pt x="2033354" y="402212"/>
                  </a:lnTo>
                  <a:lnTo>
                    <a:pt x="2025902" y="406961"/>
                  </a:lnTo>
                  <a:lnTo>
                    <a:pt x="2017918" y="410654"/>
                  </a:lnTo>
                  <a:lnTo>
                    <a:pt x="2009934" y="413292"/>
                  </a:lnTo>
                  <a:lnTo>
                    <a:pt x="2001418" y="415930"/>
                  </a:lnTo>
                  <a:lnTo>
                    <a:pt x="1992369" y="416986"/>
                  </a:lnTo>
                  <a:lnTo>
                    <a:pt x="1983320" y="417513"/>
                  </a:lnTo>
                  <a:lnTo>
                    <a:pt x="1973739" y="416986"/>
                  </a:lnTo>
                  <a:lnTo>
                    <a:pt x="1964690" y="415930"/>
                  </a:lnTo>
                  <a:lnTo>
                    <a:pt x="1956174" y="413292"/>
                  </a:lnTo>
                  <a:lnTo>
                    <a:pt x="1947657" y="410654"/>
                  </a:lnTo>
                  <a:lnTo>
                    <a:pt x="1939673" y="406961"/>
                  </a:lnTo>
                  <a:lnTo>
                    <a:pt x="1932221" y="402212"/>
                  </a:lnTo>
                  <a:lnTo>
                    <a:pt x="1925834" y="396936"/>
                  </a:lnTo>
                  <a:lnTo>
                    <a:pt x="1918914" y="391133"/>
                  </a:lnTo>
                  <a:lnTo>
                    <a:pt x="1913591" y="384801"/>
                  </a:lnTo>
                  <a:lnTo>
                    <a:pt x="1907736" y="378470"/>
                  </a:lnTo>
                  <a:lnTo>
                    <a:pt x="1903478" y="370556"/>
                  </a:lnTo>
                  <a:lnTo>
                    <a:pt x="1899752" y="362642"/>
                  </a:lnTo>
                  <a:lnTo>
                    <a:pt x="1897091" y="354727"/>
                  </a:lnTo>
                  <a:lnTo>
                    <a:pt x="1894429" y="346286"/>
                  </a:lnTo>
                  <a:lnTo>
                    <a:pt x="1893365" y="336789"/>
                  </a:lnTo>
                  <a:lnTo>
                    <a:pt x="1892300" y="327819"/>
                  </a:lnTo>
                  <a:lnTo>
                    <a:pt x="1893365" y="318850"/>
                  </a:lnTo>
                  <a:lnTo>
                    <a:pt x="1894429" y="309880"/>
                  </a:lnTo>
                  <a:lnTo>
                    <a:pt x="1897091" y="301439"/>
                  </a:lnTo>
                  <a:lnTo>
                    <a:pt x="1899752" y="292469"/>
                  </a:lnTo>
                  <a:lnTo>
                    <a:pt x="1903478" y="285610"/>
                  </a:lnTo>
                  <a:lnTo>
                    <a:pt x="1907736" y="277696"/>
                  </a:lnTo>
                  <a:lnTo>
                    <a:pt x="1913591" y="270837"/>
                  </a:lnTo>
                  <a:lnTo>
                    <a:pt x="1918914" y="263978"/>
                  </a:lnTo>
                  <a:lnTo>
                    <a:pt x="1925834" y="258702"/>
                  </a:lnTo>
                  <a:lnTo>
                    <a:pt x="1932221" y="253426"/>
                  </a:lnTo>
                  <a:lnTo>
                    <a:pt x="1939673" y="249205"/>
                  </a:lnTo>
                  <a:lnTo>
                    <a:pt x="1947657" y="245512"/>
                  </a:lnTo>
                  <a:lnTo>
                    <a:pt x="1956174" y="242346"/>
                  </a:lnTo>
                  <a:lnTo>
                    <a:pt x="1964690" y="239708"/>
                  </a:lnTo>
                  <a:lnTo>
                    <a:pt x="1973739" y="238653"/>
                  </a:lnTo>
                  <a:lnTo>
                    <a:pt x="1983320" y="238125"/>
                  </a:lnTo>
                  <a:close/>
                  <a:moveTo>
                    <a:pt x="1746251" y="238125"/>
                  </a:moveTo>
                  <a:lnTo>
                    <a:pt x="1755299" y="238653"/>
                  </a:lnTo>
                  <a:lnTo>
                    <a:pt x="1764881" y="239708"/>
                  </a:lnTo>
                  <a:lnTo>
                    <a:pt x="1773397" y="242346"/>
                  </a:lnTo>
                  <a:lnTo>
                    <a:pt x="1781381" y="245512"/>
                  </a:lnTo>
                  <a:lnTo>
                    <a:pt x="1789365" y="249205"/>
                  </a:lnTo>
                  <a:lnTo>
                    <a:pt x="1797350" y="253426"/>
                  </a:lnTo>
                  <a:lnTo>
                    <a:pt x="1803737" y="258702"/>
                  </a:lnTo>
                  <a:lnTo>
                    <a:pt x="1810124" y="263978"/>
                  </a:lnTo>
                  <a:lnTo>
                    <a:pt x="1815979" y="270837"/>
                  </a:lnTo>
                  <a:lnTo>
                    <a:pt x="1821302" y="277696"/>
                  </a:lnTo>
                  <a:lnTo>
                    <a:pt x="1826093" y="285610"/>
                  </a:lnTo>
                  <a:lnTo>
                    <a:pt x="1829819" y="292469"/>
                  </a:lnTo>
                  <a:lnTo>
                    <a:pt x="1832480" y="301439"/>
                  </a:lnTo>
                  <a:lnTo>
                    <a:pt x="1835141" y="309880"/>
                  </a:lnTo>
                  <a:lnTo>
                    <a:pt x="1836206" y="318850"/>
                  </a:lnTo>
                  <a:lnTo>
                    <a:pt x="1836738" y="327819"/>
                  </a:lnTo>
                  <a:lnTo>
                    <a:pt x="1836206" y="336789"/>
                  </a:lnTo>
                  <a:lnTo>
                    <a:pt x="1835141" y="346286"/>
                  </a:lnTo>
                  <a:lnTo>
                    <a:pt x="1832480" y="354727"/>
                  </a:lnTo>
                  <a:lnTo>
                    <a:pt x="1829819" y="362642"/>
                  </a:lnTo>
                  <a:lnTo>
                    <a:pt x="1826093" y="370556"/>
                  </a:lnTo>
                  <a:lnTo>
                    <a:pt x="1821302" y="378470"/>
                  </a:lnTo>
                  <a:lnTo>
                    <a:pt x="1815979" y="384801"/>
                  </a:lnTo>
                  <a:lnTo>
                    <a:pt x="1810124" y="391133"/>
                  </a:lnTo>
                  <a:lnTo>
                    <a:pt x="1803737" y="396936"/>
                  </a:lnTo>
                  <a:lnTo>
                    <a:pt x="1797350" y="402212"/>
                  </a:lnTo>
                  <a:lnTo>
                    <a:pt x="1789365" y="406961"/>
                  </a:lnTo>
                  <a:lnTo>
                    <a:pt x="1781381" y="410654"/>
                  </a:lnTo>
                  <a:lnTo>
                    <a:pt x="1773397" y="413292"/>
                  </a:lnTo>
                  <a:lnTo>
                    <a:pt x="1764881" y="415930"/>
                  </a:lnTo>
                  <a:lnTo>
                    <a:pt x="1755299" y="416986"/>
                  </a:lnTo>
                  <a:lnTo>
                    <a:pt x="1746251" y="417513"/>
                  </a:lnTo>
                  <a:lnTo>
                    <a:pt x="1737202" y="416986"/>
                  </a:lnTo>
                  <a:lnTo>
                    <a:pt x="1728153" y="415930"/>
                  </a:lnTo>
                  <a:lnTo>
                    <a:pt x="1719637" y="413292"/>
                  </a:lnTo>
                  <a:lnTo>
                    <a:pt x="1711120" y="410654"/>
                  </a:lnTo>
                  <a:lnTo>
                    <a:pt x="1703668" y="406961"/>
                  </a:lnTo>
                  <a:lnTo>
                    <a:pt x="1695684" y="402212"/>
                  </a:lnTo>
                  <a:lnTo>
                    <a:pt x="1688765" y="396936"/>
                  </a:lnTo>
                  <a:lnTo>
                    <a:pt x="1681845" y="391133"/>
                  </a:lnTo>
                  <a:lnTo>
                    <a:pt x="1676522" y="384801"/>
                  </a:lnTo>
                  <a:lnTo>
                    <a:pt x="1671199" y="378470"/>
                  </a:lnTo>
                  <a:lnTo>
                    <a:pt x="1666941" y="370556"/>
                  </a:lnTo>
                  <a:lnTo>
                    <a:pt x="1663215" y="362642"/>
                  </a:lnTo>
                  <a:lnTo>
                    <a:pt x="1660021" y="354727"/>
                  </a:lnTo>
                  <a:lnTo>
                    <a:pt x="1657360" y="346286"/>
                  </a:lnTo>
                  <a:lnTo>
                    <a:pt x="1656296" y="336789"/>
                  </a:lnTo>
                  <a:lnTo>
                    <a:pt x="1655763" y="327819"/>
                  </a:lnTo>
                  <a:lnTo>
                    <a:pt x="1656296" y="318850"/>
                  </a:lnTo>
                  <a:lnTo>
                    <a:pt x="1657360" y="309880"/>
                  </a:lnTo>
                  <a:lnTo>
                    <a:pt x="1660021" y="301439"/>
                  </a:lnTo>
                  <a:lnTo>
                    <a:pt x="1663215" y="292469"/>
                  </a:lnTo>
                  <a:lnTo>
                    <a:pt x="1666941" y="285610"/>
                  </a:lnTo>
                  <a:lnTo>
                    <a:pt x="1671199" y="277696"/>
                  </a:lnTo>
                  <a:lnTo>
                    <a:pt x="1676522" y="270837"/>
                  </a:lnTo>
                  <a:lnTo>
                    <a:pt x="1681845" y="263978"/>
                  </a:lnTo>
                  <a:lnTo>
                    <a:pt x="1688765" y="258702"/>
                  </a:lnTo>
                  <a:lnTo>
                    <a:pt x="1695684" y="253426"/>
                  </a:lnTo>
                  <a:lnTo>
                    <a:pt x="1703668" y="249205"/>
                  </a:lnTo>
                  <a:lnTo>
                    <a:pt x="1711120" y="245512"/>
                  </a:lnTo>
                  <a:lnTo>
                    <a:pt x="1719637" y="242346"/>
                  </a:lnTo>
                  <a:lnTo>
                    <a:pt x="1728153" y="239708"/>
                  </a:lnTo>
                  <a:lnTo>
                    <a:pt x="1737202" y="238653"/>
                  </a:lnTo>
                  <a:lnTo>
                    <a:pt x="1746251" y="238125"/>
                  </a:lnTo>
                  <a:close/>
                  <a:moveTo>
                    <a:pt x="1036109" y="238125"/>
                  </a:moveTo>
                  <a:lnTo>
                    <a:pt x="1045105" y="238653"/>
                  </a:lnTo>
                  <a:lnTo>
                    <a:pt x="1053571" y="239708"/>
                  </a:lnTo>
                  <a:lnTo>
                    <a:pt x="1062038" y="242346"/>
                  </a:lnTo>
                  <a:lnTo>
                    <a:pt x="1070505" y="245512"/>
                  </a:lnTo>
                  <a:lnTo>
                    <a:pt x="1078442" y="249205"/>
                  </a:lnTo>
                  <a:lnTo>
                    <a:pt x="1085851" y="253426"/>
                  </a:lnTo>
                  <a:lnTo>
                    <a:pt x="1092730" y="258702"/>
                  </a:lnTo>
                  <a:lnTo>
                    <a:pt x="1099080" y="263978"/>
                  </a:lnTo>
                  <a:lnTo>
                    <a:pt x="1105430" y="270837"/>
                  </a:lnTo>
                  <a:lnTo>
                    <a:pt x="1110192" y="277696"/>
                  </a:lnTo>
                  <a:lnTo>
                    <a:pt x="1114426" y="285610"/>
                  </a:lnTo>
                  <a:lnTo>
                    <a:pt x="1118659" y="292469"/>
                  </a:lnTo>
                  <a:lnTo>
                    <a:pt x="1121834" y="301439"/>
                  </a:lnTo>
                  <a:lnTo>
                    <a:pt x="1123422" y="309880"/>
                  </a:lnTo>
                  <a:lnTo>
                    <a:pt x="1125009" y="318850"/>
                  </a:lnTo>
                  <a:lnTo>
                    <a:pt x="1125538" y="327819"/>
                  </a:lnTo>
                  <a:lnTo>
                    <a:pt x="1125009" y="336789"/>
                  </a:lnTo>
                  <a:lnTo>
                    <a:pt x="1123422" y="346286"/>
                  </a:lnTo>
                  <a:lnTo>
                    <a:pt x="1121834" y="354727"/>
                  </a:lnTo>
                  <a:lnTo>
                    <a:pt x="1118659" y="362642"/>
                  </a:lnTo>
                  <a:lnTo>
                    <a:pt x="1114426" y="370556"/>
                  </a:lnTo>
                  <a:lnTo>
                    <a:pt x="1110192" y="378470"/>
                  </a:lnTo>
                  <a:lnTo>
                    <a:pt x="1105430" y="384801"/>
                  </a:lnTo>
                  <a:lnTo>
                    <a:pt x="1099080" y="391133"/>
                  </a:lnTo>
                  <a:lnTo>
                    <a:pt x="1092730" y="396936"/>
                  </a:lnTo>
                  <a:lnTo>
                    <a:pt x="1085851" y="402212"/>
                  </a:lnTo>
                  <a:lnTo>
                    <a:pt x="1078442" y="406961"/>
                  </a:lnTo>
                  <a:lnTo>
                    <a:pt x="1070505" y="410654"/>
                  </a:lnTo>
                  <a:lnTo>
                    <a:pt x="1062038" y="413292"/>
                  </a:lnTo>
                  <a:lnTo>
                    <a:pt x="1053571" y="415930"/>
                  </a:lnTo>
                  <a:lnTo>
                    <a:pt x="1045105" y="416986"/>
                  </a:lnTo>
                  <a:lnTo>
                    <a:pt x="1036109" y="417513"/>
                  </a:lnTo>
                  <a:lnTo>
                    <a:pt x="1026055" y="416986"/>
                  </a:lnTo>
                  <a:lnTo>
                    <a:pt x="1017588" y="415930"/>
                  </a:lnTo>
                  <a:lnTo>
                    <a:pt x="1009121" y="413292"/>
                  </a:lnTo>
                  <a:lnTo>
                    <a:pt x="1000655" y="410654"/>
                  </a:lnTo>
                  <a:lnTo>
                    <a:pt x="992717" y="406961"/>
                  </a:lnTo>
                  <a:lnTo>
                    <a:pt x="985309" y="402212"/>
                  </a:lnTo>
                  <a:lnTo>
                    <a:pt x="978959" y="396936"/>
                  </a:lnTo>
                  <a:lnTo>
                    <a:pt x="972079" y="391133"/>
                  </a:lnTo>
                  <a:lnTo>
                    <a:pt x="966259" y="384801"/>
                  </a:lnTo>
                  <a:lnTo>
                    <a:pt x="960967" y="378470"/>
                  </a:lnTo>
                  <a:lnTo>
                    <a:pt x="956734" y="370556"/>
                  </a:lnTo>
                  <a:lnTo>
                    <a:pt x="952500" y="362642"/>
                  </a:lnTo>
                  <a:lnTo>
                    <a:pt x="949325" y="354727"/>
                  </a:lnTo>
                  <a:lnTo>
                    <a:pt x="947738" y="346286"/>
                  </a:lnTo>
                  <a:lnTo>
                    <a:pt x="946679" y="336789"/>
                  </a:lnTo>
                  <a:lnTo>
                    <a:pt x="946150" y="327819"/>
                  </a:lnTo>
                  <a:lnTo>
                    <a:pt x="946679" y="318850"/>
                  </a:lnTo>
                  <a:lnTo>
                    <a:pt x="947738" y="309880"/>
                  </a:lnTo>
                  <a:lnTo>
                    <a:pt x="949325" y="301439"/>
                  </a:lnTo>
                  <a:lnTo>
                    <a:pt x="952500" y="292469"/>
                  </a:lnTo>
                  <a:lnTo>
                    <a:pt x="956734" y="285610"/>
                  </a:lnTo>
                  <a:lnTo>
                    <a:pt x="960967" y="277696"/>
                  </a:lnTo>
                  <a:lnTo>
                    <a:pt x="966259" y="270837"/>
                  </a:lnTo>
                  <a:lnTo>
                    <a:pt x="972079" y="263978"/>
                  </a:lnTo>
                  <a:lnTo>
                    <a:pt x="978959" y="258702"/>
                  </a:lnTo>
                  <a:lnTo>
                    <a:pt x="985309" y="253426"/>
                  </a:lnTo>
                  <a:lnTo>
                    <a:pt x="992717" y="249205"/>
                  </a:lnTo>
                  <a:lnTo>
                    <a:pt x="1000655" y="245512"/>
                  </a:lnTo>
                  <a:lnTo>
                    <a:pt x="1009121" y="242346"/>
                  </a:lnTo>
                  <a:lnTo>
                    <a:pt x="1017588" y="239708"/>
                  </a:lnTo>
                  <a:lnTo>
                    <a:pt x="1026055" y="238653"/>
                  </a:lnTo>
                  <a:lnTo>
                    <a:pt x="1036109" y="238125"/>
                  </a:lnTo>
                  <a:close/>
                  <a:moveTo>
                    <a:pt x="799572" y="238125"/>
                  </a:moveTo>
                  <a:lnTo>
                    <a:pt x="809097" y="238653"/>
                  </a:lnTo>
                  <a:lnTo>
                    <a:pt x="817564" y="239708"/>
                  </a:lnTo>
                  <a:lnTo>
                    <a:pt x="826559" y="242346"/>
                  </a:lnTo>
                  <a:lnTo>
                    <a:pt x="834497" y="245512"/>
                  </a:lnTo>
                  <a:lnTo>
                    <a:pt x="842434" y="249205"/>
                  </a:lnTo>
                  <a:lnTo>
                    <a:pt x="849843" y="253426"/>
                  </a:lnTo>
                  <a:lnTo>
                    <a:pt x="856722" y="258702"/>
                  </a:lnTo>
                  <a:lnTo>
                    <a:pt x="863072" y="263978"/>
                  </a:lnTo>
                  <a:lnTo>
                    <a:pt x="868893" y="270837"/>
                  </a:lnTo>
                  <a:lnTo>
                    <a:pt x="874185" y="277696"/>
                  </a:lnTo>
                  <a:lnTo>
                    <a:pt x="878947" y="285610"/>
                  </a:lnTo>
                  <a:lnTo>
                    <a:pt x="882651" y="292469"/>
                  </a:lnTo>
                  <a:lnTo>
                    <a:pt x="885826" y="301439"/>
                  </a:lnTo>
                  <a:lnTo>
                    <a:pt x="887414" y="309880"/>
                  </a:lnTo>
                  <a:lnTo>
                    <a:pt x="889001" y="318850"/>
                  </a:lnTo>
                  <a:lnTo>
                    <a:pt x="889001" y="327819"/>
                  </a:lnTo>
                  <a:lnTo>
                    <a:pt x="889001" y="336789"/>
                  </a:lnTo>
                  <a:lnTo>
                    <a:pt x="887414" y="346286"/>
                  </a:lnTo>
                  <a:lnTo>
                    <a:pt x="885826" y="354727"/>
                  </a:lnTo>
                  <a:lnTo>
                    <a:pt x="882651" y="362642"/>
                  </a:lnTo>
                  <a:lnTo>
                    <a:pt x="878947" y="370556"/>
                  </a:lnTo>
                  <a:lnTo>
                    <a:pt x="874185" y="378470"/>
                  </a:lnTo>
                  <a:lnTo>
                    <a:pt x="868893" y="384801"/>
                  </a:lnTo>
                  <a:lnTo>
                    <a:pt x="863072" y="391133"/>
                  </a:lnTo>
                  <a:lnTo>
                    <a:pt x="856722" y="396936"/>
                  </a:lnTo>
                  <a:lnTo>
                    <a:pt x="849843" y="402212"/>
                  </a:lnTo>
                  <a:lnTo>
                    <a:pt x="842434" y="406961"/>
                  </a:lnTo>
                  <a:lnTo>
                    <a:pt x="834497" y="410654"/>
                  </a:lnTo>
                  <a:lnTo>
                    <a:pt x="826559" y="413292"/>
                  </a:lnTo>
                  <a:lnTo>
                    <a:pt x="817564" y="415930"/>
                  </a:lnTo>
                  <a:lnTo>
                    <a:pt x="809097" y="416986"/>
                  </a:lnTo>
                  <a:lnTo>
                    <a:pt x="799572" y="417513"/>
                  </a:lnTo>
                  <a:lnTo>
                    <a:pt x="790576" y="416986"/>
                  </a:lnTo>
                  <a:lnTo>
                    <a:pt x="781580" y="415930"/>
                  </a:lnTo>
                  <a:lnTo>
                    <a:pt x="773113" y="413292"/>
                  </a:lnTo>
                  <a:lnTo>
                    <a:pt x="764647" y="410654"/>
                  </a:lnTo>
                  <a:lnTo>
                    <a:pt x="756709" y="406961"/>
                  </a:lnTo>
                  <a:lnTo>
                    <a:pt x="749301" y="402212"/>
                  </a:lnTo>
                  <a:lnTo>
                    <a:pt x="742422" y="396936"/>
                  </a:lnTo>
                  <a:lnTo>
                    <a:pt x="735542" y="391133"/>
                  </a:lnTo>
                  <a:lnTo>
                    <a:pt x="730251" y="384801"/>
                  </a:lnTo>
                  <a:lnTo>
                    <a:pt x="724959" y="378470"/>
                  </a:lnTo>
                  <a:lnTo>
                    <a:pt x="720726" y="370556"/>
                  </a:lnTo>
                  <a:lnTo>
                    <a:pt x="717022" y="362642"/>
                  </a:lnTo>
                  <a:lnTo>
                    <a:pt x="713847" y="354727"/>
                  </a:lnTo>
                  <a:lnTo>
                    <a:pt x="711201" y="346286"/>
                  </a:lnTo>
                  <a:lnTo>
                    <a:pt x="710142" y="336789"/>
                  </a:lnTo>
                  <a:lnTo>
                    <a:pt x="709613" y="327819"/>
                  </a:lnTo>
                  <a:lnTo>
                    <a:pt x="710142" y="318850"/>
                  </a:lnTo>
                  <a:lnTo>
                    <a:pt x="711201" y="309880"/>
                  </a:lnTo>
                  <a:lnTo>
                    <a:pt x="713847" y="301439"/>
                  </a:lnTo>
                  <a:lnTo>
                    <a:pt x="717022" y="292469"/>
                  </a:lnTo>
                  <a:lnTo>
                    <a:pt x="720726" y="285610"/>
                  </a:lnTo>
                  <a:lnTo>
                    <a:pt x="724959" y="277696"/>
                  </a:lnTo>
                  <a:lnTo>
                    <a:pt x="730251" y="270837"/>
                  </a:lnTo>
                  <a:lnTo>
                    <a:pt x="735542" y="263978"/>
                  </a:lnTo>
                  <a:lnTo>
                    <a:pt x="742422" y="258702"/>
                  </a:lnTo>
                  <a:lnTo>
                    <a:pt x="749301" y="253426"/>
                  </a:lnTo>
                  <a:lnTo>
                    <a:pt x="756709" y="249205"/>
                  </a:lnTo>
                  <a:lnTo>
                    <a:pt x="764647" y="245512"/>
                  </a:lnTo>
                  <a:lnTo>
                    <a:pt x="773113" y="242346"/>
                  </a:lnTo>
                  <a:lnTo>
                    <a:pt x="781580" y="239708"/>
                  </a:lnTo>
                  <a:lnTo>
                    <a:pt x="790576" y="238653"/>
                  </a:lnTo>
                  <a:lnTo>
                    <a:pt x="799572" y="238125"/>
                  </a:lnTo>
                  <a:close/>
                  <a:moveTo>
                    <a:pt x="563032" y="238125"/>
                  </a:moveTo>
                  <a:lnTo>
                    <a:pt x="571975" y="238653"/>
                  </a:lnTo>
                  <a:lnTo>
                    <a:pt x="580918" y="239708"/>
                  </a:lnTo>
                  <a:lnTo>
                    <a:pt x="589335" y="242346"/>
                  </a:lnTo>
                  <a:lnTo>
                    <a:pt x="597226" y="245512"/>
                  </a:lnTo>
                  <a:lnTo>
                    <a:pt x="605117" y="249205"/>
                  </a:lnTo>
                  <a:lnTo>
                    <a:pt x="613008" y="253426"/>
                  </a:lnTo>
                  <a:lnTo>
                    <a:pt x="619847" y="258702"/>
                  </a:lnTo>
                  <a:lnTo>
                    <a:pt x="625633" y="263978"/>
                  </a:lnTo>
                  <a:lnTo>
                    <a:pt x="631946" y="270837"/>
                  </a:lnTo>
                  <a:lnTo>
                    <a:pt x="636681" y="277696"/>
                  </a:lnTo>
                  <a:lnTo>
                    <a:pt x="641415" y="285610"/>
                  </a:lnTo>
                  <a:lnTo>
                    <a:pt x="645098" y="292469"/>
                  </a:lnTo>
                  <a:lnTo>
                    <a:pt x="648254" y="301439"/>
                  </a:lnTo>
                  <a:lnTo>
                    <a:pt x="650885" y="309880"/>
                  </a:lnTo>
                  <a:lnTo>
                    <a:pt x="651937" y="318850"/>
                  </a:lnTo>
                  <a:lnTo>
                    <a:pt x="652463" y="327819"/>
                  </a:lnTo>
                  <a:lnTo>
                    <a:pt x="651937" y="336789"/>
                  </a:lnTo>
                  <a:lnTo>
                    <a:pt x="650885" y="346286"/>
                  </a:lnTo>
                  <a:lnTo>
                    <a:pt x="648254" y="354727"/>
                  </a:lnTo>
                  <a:lnTo>
                    <a:pt x="645098" y="362642"/>
                  </a:lnTo>
                  <a:lnTo>
                    <a:pt x="641415" y="370556"/>
                  </a:lnTo>
                  <a:lnTo>
                    <a:pt x="636681" y="378470"/>
                  </a:lnTo>
                  <a:lnTo>
                    <a:pt x="631946" y="384801"/>
                  </a:lnTo>
                  <a:lnTo>
                    <a:pt x="625633" y="391133"/>
                  </a:lnTo>
                  <a:lnTo>
                    <a:pt x="619847" y="396936"/>
                  </a:lnTo>
                  <a:lnTo>
                    <a:pt x="613008" y="402212"/>
                  </a:lnTo>
                  <a:lnTo>
                    <a:pt x="605117" y="406961"/>
                  </a:lnTo>
                  <a:lnTo>
                    <a:pt x="597226" y="410654"/>
                  </a:lnTo>
                  <a:lnTo>
                    <a:pt x="589335" y="413292"/>
                  </a:lnTo>
                  <a:lnTo>
                    <a:pt x="580918" y="415930"/>
                  </a:lnTo>
                  <a:lnTo>
                    <a:pt x="571975" y="416986"/>
                  </a:lnTo>
                  <a:lnTo>
                    <a:pt x="563032" y="417513"/>
                  </a:lnTo>
                  <a:lnTo>
                    <a:pt x="554089" y="416986"/>
                  </a:lnTo>
                  <a:lnTo>
                    <a:pt x="544620" y="415930"/>
                  </a:lnTo>
                  <a:lnTo>
                    <a:pt x="536202" y="413292"/>
                  </a:lnTo>
                  <a:lnTo>
                    <a:pt x="527785" y="410654"/>
                  </a:lnTo>
                  <a:lnTo>
                    <a:pt x="519894" y="406961"/>
                  </a:lnTo>
                  <a:lnTo>
                    <a:pt x="512530" y="402212"/>
                  </a:lnTo>
                  <a:lnTo>
                    <a:pt x="506217" y="396936"/>
                  </a:lnTo>
                  <a:lnTo>
                    <a:pt x="499378" y="391133"/>
                  </a:lnTo>
                  <a:lnTo>
                    <a:pt x="494117" y="384801"/>
                  </a:lnTo>
                  <a:lnTo>
                    <a:pt x="488331" y="378470"/>
                  </a:lnTo>
                  <a:lnTo>
                    <a:pt x="484122" y="370556"/>
                  </a:lnTo>
                  <a:lnTo>
                    <a:pt x="480440" y="362642"/>
                  </a:lnTo>
                  <a:lnTo>
                    <a:pt x="477809" y="354727"/>
                  </a:lnTo>
                  <a:lnTo>
                    <a:pt x="475179" y="346286"/>
                  </a:lnTo>
                  <a:lnTo>
                    <a:pt x="474127" y="336789"/>
                  </a:lnTo>
                  <a:lnTo>
                    <a:pt x="473075" y="327819"/>
                  </a:lnTo>
                  <a:lnTo>
                    <a:pt x="474127" y="318850"/>
                  </a:lnTo>
                  <a:lnTo>
                    <a:pt x="475179" y="309880"/>
                  </a:lnTo>
                  <a:lnTo>
                    <a:pt x="477809" y="301439"/>
                  </a:lnTo>
                  <a:lnTo>
                    <a:pt x="480440" y="292469"/>
                  </a:lnTo>
                  <a:lnTo>
                    <a:pt x="484122" y="285610"/>
                  </a:lnTo>
                  <a:lnTo>
                    <a:pt x="488331" y="277696"/>
                  </a:lnTo>
                  <a:lnTo>
                    <a:pt x="494117" y="270837"/>
                  </a:lnTo>
                  <a:lnTo>
                    <a:pt x="499378" y="263978"/>
                  </a:lnTo>
                  <a:lnTo>
                    <a:pt x="506217" y="258702"/>
                  </a:lnTo>
                  <a:lnTo>
                    <a:pt x="512530" y="253426"/>
                  </a:lnTo>
                  <a:lnTo>
                    <a:pt x="519894" y="249205"/>
                  </a:lnTo>
                  <a:lnTo>
                    <a:pt x="527785" y="245512"/>
                  </a:lnTo>
                  <a:lnTo>
                    <a:pt x="536202" y="242346"/>
                  </a:lnTo>
                  <a:lnTo>
                    <a:pt x="544620" y="239708"/>
                  </a:lnTo>
                  <a:lnTo>
                    <a:pt x="554089" y="238653"/>
                  </a:lnTo>
                  <a:lnTo>
                    <a:pt x="563032" y="238125"/>
                  </a:lnTo>
                  <a:close/>
                  <a:moveTo>
                    <a:pt x="325969" y="238125"/>
                  </a:moveTo>
                  <a:lnTo>
                    <a:pt x="334912" y="238653"/>
                  </a:lnTo>
                  <a:lnTo>
                    <a:pt x="344381" y="239708"/>
                  </a:lnTo>
                  <a:lnTo>
                    <a:pt x="352798" y="242346"/>
                  </a:lnTo>
                  <a:lnTo>
                    <a:pt x="361215" y="245512"/>
                  </a:lnTo>
                  <a:lnTo>
                    <a:pt x="369106" y="249205"/>
                  </a:lnTo>
                  <a:lnTo>
                    <a:pt x="376471" y="253426"/>
                  </a:lnTo>
                  <a:lnTo>
                    <a:pt x="382784" y="258702"/>
                  </a:lnTo>
                  <a:lnTo>
                    <a:pt x="389623" y="263978"/>
                  </a:lnTo>
                  <a:lnTo>
                    <a:pt x="394883" y="270837"/>
                  </a:lnTo>
                  <a:lnTo>
                    <a:pt x="400670" y="277696"/>
                  </a:lnTo>
                  <a:lnTo>
                    <a:pt x="404878" y="285610"/>
                  </a:lnTo>
                  <a:lnTo>
                    <a:pt x="408561" y="292469"/>
                  </a:lnTo>
                  <a:lnTo>
                    <a:pt x="411191" y="301439"/>
                  </a:lnTo>
                  <a:lnTo>
                    <a:pt x="413821" y="309880"/>
                  </a:lnTo>
                  <a:lnTo>
                    <a:pt x="414874" y="318850"/>
                  </a:lnTo>
                  <a:lnTo>
                    <a:pt x="415926" y="327819"/>
                  </a:lnTo>
                  <a:lnTo>
                    <a:pt x="414874" y="336789"/>
                  </a:lnTo>
                  <a:lnTo>
                    <a:pt x="413821" y="346286"/>
                  </a:lnTo>
                  <a:lnTo>
                    <a:pt x="411191" y="354727"/>
                  </a:lnTo>
                  <a:lnTo>
                    <a:pt x="408561" y="362642"/>
                  </a:lnTo>
                  <a:lnTo>
                    <a:pt x="404878" y="370556"/>
                  </a:lnTo>
                  <a:lnTo>
                    <a:pt x="400670" y="378470"/>
                  </a:lnTo>
                  <a:lnTo>
                    <a:pt x="394883" y="384801"/>
                  </a:lnTo>
                  <a:lnTo>
                    <a:pt x="389623" y="391133"/>
                  </a:lnTo>
                  <a:lnTo>
                    <a:pt x="382784" y="396936"/>
                  </a:lnTo>
                  <a:lnTo>
                    <a:pt x="376471" y="402212"/>
                  </a:lnTo>
                  <a:lnTo>
                    <a:pt x="369106" y="406961"/>
                  </a:lnTo>
                  <a:lnTo>
                    <a:pt x="361215" y="410654"/>
                  </a:lnTo>
                  <a:lnTo>
                    <a:pt x="352798" y="413292"/>
                  </a:lnTo>
                  <a:lnTo>
                    <a:pt x="344381" y="415930"/>
                  </a:lnTo>
                  <a:lnTo>
                    <a:pt x="334912" y="416986"/>
                  </a:lnTo>
                  <a:lnTo>
                    <a:pt x="325969" y="417513"/>
                  </a:lnTo>
                  <a:lnTo>
                    <a:pt x="317026" y="416986"/>
                  </a:lnTo>
                  <a:lnTo>
                    <a:pt x="308083" y="415930"/>
                  </a:lnTo>
                  <a:lnTo>
                    <a:pt x="299665" y="413292"/>
                  </a:lnTo>
                  <a:lnTo>
                    <a:pt x="291775" y="410654"/>
                  </a:lnTo>
                  <a:lnTo>
                    <a:pt x="283884" y="406961"/>
                  </a:lnTo>
                  <a:lnTo>
                    <a:pt x="276519" y="402212"/>
                  </a:lnTo>
                  <a:lnTo>
                    <a:pt x="269154" y="396936"/>
                  </a:lnTo>
                  <a:lnTo>
                    <a:pt x="263367" y="391133"/>
                  </a:lnTo>
                  <a:lnTo>
                    <a:pt x="257054" y="384801"/>
                  </a:lnTo>
                  <a:lnTo>
                    <a:pt x="252320" y="378470"/>
                  </a:lnTo>
                  <a:lnTo>
                    <a:pt x="247585" y="370556"/>
                  </a:lnTo>
                  <a:lnTo>
                    <a:pt x="243903" y="362642"/>
                  </a:lnTo>
                  <a:lnTo>
                    <a:pt x="240746" y="354727"/>
                  </a:lnTo>
                  <a:lnTo>
                    <a:pt x="238116" y="346286"/>
                  </a:lnTo>
                  <a:lnTo>
                    <a:pt x="237064" y="336789"/>
                  </a:lnTo>
                  <a:lnTo>
                    <a:pt x="236538" y="327819"/>
                  </a:lnTo>
                  <a:lnTo>
                    <a:pt x="237064" y="318850"/>
                  </a:lnTo>
                  <a:lnTo>
                    <a:pt x="238116" y="309880"/>
                  </a:lnTo>
                  <a:lnTo>
                    <a:pt x="240746" y="301439"/>
                  </a:lnTo>
                  <a:lnTo>
                    <a:pt x="243903" y="292469"/>
                  </a:lnTo>
                  <a:lnTo>
                    <a:pt x="247585" y="285610"/>
                  </a:lnTo>
                  <a:lnTo>
                    <a:pt x="252320" y="277696"/>
                  </a:lnTo>
                  <a:lnTo>
                    <a:pt x="257054" y="270837"/>
                  </a:lnTo>
                  <a:lnTo>
                    <a:pt x="263367" y="263978"/>
                  </a:lnTo>
                  <a:lnTo>
                    <a:pt x="269154" y="258702"/>
                  </a:lnTo>
                  <a:lnTo>
                    <a:pt x="276519" y="253426"/>
                  </a:lnTo>
                  <a:lnTo>
                    <a:pt x="283884" y="249205"/>
                  </a:lnTo>
                  <a:lnTo>
                    <a:pt x="291775" y="245512"/>
                  </a:lnTo>
                  <a:lnTo>
                    <a:pt x="299665" y="242346"/>
                  </a:lnTo>
                  <a:lnTo>
                    <a:pt x="308083" y="239708"/>
                  </a:lnTo>
                  <a:lnTo>
                    <a:pt x="317026" y="238653"/>
                  </a:lnTo>
                  <a:lnTo>
                    <a:pt x="325969" y="238125"/>
                  </a:lnTo>
                  <a:close/>
                  <a:moveTo>
                    <a:pt x="2220384" y="0"/>
                  </a:moveTo>
                  <a:lnTo>
                    <a:pt x="2229909" y="531"/>
                  </a:lnTo>
                  <a:lnTo>
                    <a:pt x="2238376" y="2123"/>
                  </a:lnTo>
                  <a:lnTo>
                    <a:pt x="2246842" y="4246"/>
                  </a:lnTo>
                  <a:lnTo>
                    <a:pt x="2255309" y="7430"/>
                  </a:lnTo>
                  <a:lnTo>
                    <a:pt x="2263246" y="11145"/>
                  </a:lnTo>
                  <a:lnTo>
                    <a:pt x="2270655" y="15922"/>
                  </a:lnTo>
                  <a:lnTo>
                    <a:pt x="2277005" y="20698"/>
                  </a:lnTo>
                  <a:lnTo>
                    <a:pt x="2283884" y="27067"/>
                  </a:lnTo>
                  <a:lnTo>
                    <a:pt x="2289705" y="32905"/>
                  </a:lnTo>
                  <a:lnTo>
                    <a:pt x="2294997" y="40335"/>
                  </a:lnTo>
                  <a:lnTo>
                    <a:pt x="2299230" y="47765"/>
                  </a:lnTo>
                  <a:lnTo>
                    <a:pt x="2303463" y="55726"/>
                  </a:lnTo>
                  <a:lnTo>
                    <a:pt x="2306109" y="63686"/>
                  </a:lnTo>
                  <a:lnTo>
                    <a:pt x="2308226" y="72178"/>
                  </a:lnTo>
                  <a:lnTo>
                    <a:pt x="2309284" y="81200"/>
                  </a:lnTo>
                  <a:lnTo>
                    <a:pt x="2309813" y="90753"/>
                  </a:lnTo>
                  <a:lnTo>
                    <a:pt x="2309284" y="99775"/>
                  </a:lnTo>
                  <a:lnTo>
                    <a:pt x="2308226" y="108797"/>
                  </a:lnTo>
                  <a:lnTo>
                    <a:pt x="2306109" y="117289"/>
                  </a:lnTo>
                  <a:lnTo>
                    <a:pt x="2303463" y="125780"/>
                  </a:lnTo>
                  <a:lnTo>
                    <a:pt x="2299230" y="133741"/>
                  </a:lnTo>
                  <a:lnTo>
                    <a:pt x="2294997" y="141171"/>
                  </a:lnTo>
                  <a:lnTo>
                    <a:pt x="2289705" y="148071"/>
                  </a:lnTo>
                  <a:lnTo>
                    <a:pt x="2283884" y="154439"/>
                  </a:lnTo>
                  <a:lnTo>
                    <a:pt x="2277005" y="160277"/>
                  </a:lnTo>
                  <a:lnTo>
                    <a:pt x="2270655" y="165584"/>
                  </a:lnTo>
                  <a:lnTo>
                    <a:pt x="2263246" y="169830"/>
                  </a:lnTo>
                  <a:lnTo>
                    <a:pt x="2255309" y="173545"/>
                  </a:lnTo>
                  <a:lnTo>
                    <a:pt x="2246842" y="176729"/>
                  </a:lnTo>
                  <a:lnTo>
                    <a:pt x="2238376" y="178852"/>
                  </a:lnTo>
                  <a:lnTo>
                    <a:pt x="2229909" y="180444"/>
                  </a:lnTo>
                  <a:lnTo>
                    <a:pt x="2220384" y="180975"/>
                  </a:lnTo>
                  <a:lnTo>
                    <a:pt x="2210859" y="180444"/>
                  </a:lnTo>
                  <a:lnTo>
                    <a:pt x="2202392" y="178852"/>
                  </a:lnTo>
                  <a:lnTo>
                    <a:pt x="2193925" y="176729"/>
                  </a:lnTo>
                  <a:lnTo>
                    <a:pt x="2185459" y="173545"/>
                  </a:lnTo>
                  <a:lnTo>
                    <a:pt x="2177521" y="169830"/>
                  </a:lnTo>
                  <a:lnTo>
                    <a:pt x="2170113" y="165584"/>
                  </a:lnTo>
                  <a:lnTo>
                    <a:pt x="2163234" y="160277"/>
                  </a:lnTo>
                  <a:lnTo>
                    <a:pt x="2156354" y="154439"/>
                  </a:lnTo>
                  <a:lnTo>
                    <a:pt x="2151063" y="148071"/>
                  </a:lnTo>
                  <a:lnTo>
                    <a:pt x="2145771" y="141171"/>
                  </a:lnTo>
                  <a:lnTo>
                    <a:pt x="2141538" y="133741"/>
                  </a:lnTo>
                  <a:lnTo>
                    <a:pt x="2137304" y="125780"/>
                  </a:lnTo>
                  <a:lnTo>
                    <a:pt x="2134129" y="117289"/>
                  </a:lnTo>
                  <a:lnTo>
                    <a:pt x="2132013" y="108797"/>
                  </a:lnTo>
                  <a:lnTo>
                    <a:pt x="2130954" y="99775"/>
                  </a:lnTo>
                  <a:lnTo>
                    <a:pt x="2130425" y="90753"/>
                  </a:lnTo>
                  <a:lnTo>
                    <a:pt x="2130954" y="81200"/>
                  </a:lnTo>
                  <a:lnTo>
                    <a:pt x="2132013" y="72178"/>
                  </a:lnTo>
                  <a:lnTo>
                    <a:pt x="2134129" y="63686"/>
                  </a:lnTo>
                  <a:lnTo>
                    <a:pt x="2137304" y="55726"/>
                  </a:lnTo>
                  <a:lnTo>
                    <a:pt x="2141538" y="47765"/>
                  </a:lnTo>
                  <a:lnTo>
                    <a:pt x="2145771" y="40335"/>
                  </a:lnTo>
                  <a:lnTo>
                    <a:pt x="2151063" y="32905"/>
                  </a:lnTo>
                  <a:lnTo>
                    <a:pt x="2156354" y="27067"/>
                  </a:lnTo>
                  <a:lnTo>
                    <a:pt x="2163234" y="20698"/>
                  </a:lnTo>
                  <a:lnTo>
                    <a:pt x="2170113" y="15922"/>
                  </a:lnTo>
                  <a:lnTo>
                    <a:pt x="2177521" y="11145"/>
                  </a:lnTo>
                  <a:lnTo>
                    <a:pt x="2185459" y="7430"/>
                  </a:lnTo>
                  <a:lnTo>
                    <a:pt x="2193925" y="4246"/>
                  </a:lnTo>
                  <a:lnTo>
                    <a:pt x="2202392" y="2123"/>
                  </a:lnTo>
                  <a:lnTo>
                    <a:pt x="2210859" y="531"/>
                  </a:lnTo>
                  <a:lnTo>
                    <a:pt x="2220384" y="0"/>
                  </a:lnTo>
                  <a:close/>
                  <a:moveTo>
                    <a:pt x="1983320" y="0"/>
                  </a:moveTo>
                  <a:lnTo>
                    <a:pt x="1992369" y="531"/>
                  </a:lnTo>
                  <a:lnTo>
                    <a:pt x="2001418" y="2123"/>
                  </a:lnTo>
                  <a:lnTo>
                    <a:pt x="2009934" y="4246"/>
                  </a:lnTo>
                  <a:lnTo>
                    <a:pt x="2017918" y="7430"/>
                  </a:lnTo>
                  <a:lnTo>
                    <a:pt x="2025902" y="11145"/>
                  </a:lnTo>
                  <a:lnTo>
                    <a:pt x="2033354" y="15922"/>
                  </a:lnTo>
                  <a:lnTo>
                    <a:pt x="2040806" y="20698"/>
                  </a:lnTo>
                  <a:lnTo>
                    <a:pt x="2046661" y="27067"/>
                  </a:lnTo>
                  <a:lnTo>
                    <a:pt x="2053049" y="32905"/>
                  </a:lnTo>
                  <a:lnTo>
                    <a:pt x="2057839" y="40335"/>
                  </a:lnTo>
                  <a:lnTo>
                    <a:pt x="2062630" y="47765"/>
                  </a:lnTo>
                  <a:lnTo>
                    <a:pt x="2066356" y="55726"/>
                  </a:lnTo>
                  <a:lnTo>
                    <a:pt x="2069549" y="63686"/>
                  </a:lnTo>
                  <a:lnTo>
                    <a:pt x="2071146" y="72178"/>
                  </a:lnTo>
                  <a:lnTo>
                    <a:pt x="2073275" y="81200"/>
                  </a:lnTo>
                  <a:lnTo>
                    <a:pt x="2073275" y="90753"/>
                  </a:lnTo>
                  <a:lnTo>
                    <a:pt x="2073275" y="99775"/>
                  </a:lnTo>
                  <a:lnTo>
                    <a:pt x="2071146" y="108797"/>
                  </a:lnTo>
                  <a:lnTo>
                    <a:pt x="2069549" y="117289"/>
                  </a:lnTo>
                  <a:lnTo>
                    <a:pt x="2066356" y="125780"/>
                  </a:lnTo>
                  <a:lnTo>
                    <a:pt x="2062630" y="133741"/>
                  </a:lnTo>
                  <a:lnTo>
                    <a:pt x="2057839" y="141171"/>
                  </a:lnTo>
                  <a:lnTo>
                    <a:pt x="2053049" y="148071"/>
                  </a:lnTo>
                  <a:lnTo>
                    <a:pt x="2046661" y="154439"/>
                  </a:lnTo>
                  <a:lnTo>
                    <a:pt x="2040806" y="160277"/>
                  </a:lnTo>
                  <a:lnTo>
                    <a:pt x="2033354" y="165584"/>
                  </a:lnTo>
                  <a:lnTo>
                    <a:pt x="2025902" y="169830"/>
                  </a:lnTo>
                  <a:lnTo>
                    <a:pt x="2017918" y="173545"/>
                  </a:lnTo>
                  <a:lnTo>
                    <a:pt x="2009934" y="176729"/>
                  </a:lnTo>
                  <a:lnTo>
                    <a:pt x="2001418" y="178852"/>
                  </a:lnTo>
                  <a:lnTo>
                    <a:pt x="1992369" y="180444"/>
                  </a:lnTo>
                  <a:lnTo>
                    <a:pt x="1983320" y="180975"/>
                  </a:lnTo>
                  <a:lnTo>
                    <a:pt x="1973739" y="180444"/>
                  </a:lnTo>
                  <a:lnTo>
                    <a:pt x="1964690" y="178852"/>
                  </a:lnTo>
                  <a:lnTo>
                    <a:pt x="1956174" y="176729"/>
                  </a:lnTo>
                  <a:lnTo>
                    <a:pt x="1947657" y="173545"/>
                  </a:lnTo>
                  <a:lnTo>
                    <a:pt x="1939673" y="169830"/>
                  </a:lnTo>
                  <a:lnTo>
                    <a:pt x="1932221" y="165584"/>
                  </a:lnTo>
                  <a:lnTo>
                    <a:pt x="1925834" y="160277"/>
                  </a:lnTo>
                  <a:lnTo>
                    <a:pt x="1918914" y="154439"/>
                  </a:lnTo>
                  <a:lnTo>
                    <a:pt x="1913591" y="148071"/>
                  </a:lnTo>
                  <a:lnTo>
                    <a:pt x="1907736" y="141171"/>
                  </a:lnTo>
                  <a:lnTo>
                    <a:pt x="1903478" y="133741"/>
                  </a:lnTo>
                  <a:lnTo>
                    <a:pt x="1899752" y="125780"/>
                  </a:lnTo>
                  <a:lnTo>
                    <a:pt x="1897091" y="117289"/>
                  </a:lnTo>
                  <a:lnTo>
                    <a:pt x="1894429" y="108797"/>
                  </a:lnTo>
                  <a:lnTo>
                    <a:pt x="1893365" y="99775"/>
                  </a:lnTo>
                  <a:lnTo>
                    <a:pt x="1892300" y="90753"/>
                  </a:lnTo>
                  <a:lnTo>
                    <a:pt x="1893365" y="81200"/>
                  </a:lnTo>
                  <a:lnTo>
                    <a:pt x="1894429" y="72178"/>
                  </a:lnTo>
                  <a:lnTo>
                    <a:pt x="1897091" y="63686"/>
                  </a:lnTo>
                  <a:lnTo>
                    <a:pt x="1899752" y="55726"/>
                  </a:lnTo>
                  <a:lnTo>
                    <a:pt x="1903478" y="47765"/>
                  </a:lnTo>
                  <a:lnTo>
                    <a:pt x="1907736" y="40335"/>
                  </a:lnTo>
                  <a:lnTo>
                    <a:pt x="1913591" y="32905"/>
                  </a:lnTo>
                  <a:lnTo>
                    <a:pt x="1918914" y="27067"/>
                  </a:lnTo>
                  <a:lnTo>
                    <a:pt x="1925834" y="20698"/>
                  </a:lnTo>
                  <a:lnTo>
                    <a:pt x="1932221" y="15922"/>
                  </a:lnTo>
                  <a:lnTo>
                    <a:pt x="1939673" y="11145"/>
                  </a:lnTo>
                  <a:lnTo>
                    <a:pt x="1947657" y="7430"/>
                  </a:lnTo>
                  <a:lnTo>
                    <a:pt x="1956174" y="4246"/>
                  </a:lnTo>
                  <a:lnTo>
                    <a:pt x="1964690" y="2123"/>
                  </a:lnTo>
                  <a:lnTo>
                    <a:pt x="1973739" y="531"/>
                  </a:lnTo>
                  <a:lnTo>
                    <a:pt x="1983320" y="0"/>
                  </a:lnTo>
                  <a:close/>
                  <a:moveTo>
                    <a:pt x="1746251" y="0"/>
                  </a:moveTo>
                  <a:lnTo>
                    <a:pt x="1755299" y="531"/>
                  </a:lnTo>
                  <a:lnTo>
                    <a:pt x="1764881" y="2123"/>
                  </a:lnTo>
                  <a:lnTo>
                    <a:pt x="1773397" y="4246"/>
                  </a:lnTo>
                  <a:lnTo>
                    <a:pt x="1781381" y="7430"/>
                  </a:lnTo>
                  <a:lnTo>
                    <a:pt x="1789365" y="11145"/>
                  </a:lnTo>
                  <a:lnTo>
                    <a:pt x="1797350" y="15922"/>
                  </a:lnTo>
                  <a:lnTo>
                    <a:pt x="1803737" y="20698"/>
                  </a:lnTo>
                  <a:lnTo>
                    <a:pt x="1810124" y="27067"/>
                  </a:lnTo>
                  <a:lnTo>
                    <a:pt x="1815979" y="32905"/>
                  </a:lnTo>
                  <a:lnTo>
                    <a:pt x="1821302" y="40335"/>
                  </a:lnTo>
                  <a:lnTo>
                    <a:pt x="1826093" y="47765"/>
                  </a:lnTo>
                  <a:lnTo>
                    <a:pt x="1829819" y="55726"/>
                  </a:lnTo>
                  <a:lnTo>
                    <a:pt x="1832480" y="63686"/>
                  </a:lnTo>
                  <a:lnTo>
                    <a:pt x="1835141" y="72178"/>
                  </a:lnTo>
                  <a:lnTo>
                    <a:pt x="1836206" y="81200"/>
                  </a:lnTo>
                  <a:lnTo>
                    <a:pt x="1836738" y="90753"/>
                  </a:lnTo>
                  <a:lnTo>
                    <a:pt x="1836206" y="99775"/>
                  </a:lnTo>
                  <a:lnTo>
                    <a:pt x="1835141" y="108797"/>
                  </a:lnTo>
                  <a:lnTo>
                    <a:pt x="1832480" y="117289"/>
                  </a:lnTo>
                  <a:lnTo>
                    <a:pt x="1829819" y="125780"/>
                  </a:lnTo>
                  <a:lnTo>
                    <a:pt x="1826093" y="133741"/>
                  </a:lnTo>
                  <a:lnTo>
                    <a:pt x="1821302" y="141171"/>
                  </a:lnTo>
                  <a:lnTo>
                    <a:pt x="1815979" y="148071"/>
                  </a:lnTo>
                  <a:lnTo>
                    <a:pt x="1810124" y="154439"/>
                  </a:lnTo>
                  <a:lnTo>
                    <a:pt x="1803737" y="160277"/>
                  </a:lnTo>
                  <a:lnTo>
                    <a:pt x="1797350" y="165584"/>
                  </a:lnTo>
                  <a:lnTo>
                    <a:pt x="1789365" y="169830"/>
                  </a:lnTo>
                  <a:lnTo>
                    <a:pt x="1781381" y="173545"/>
                  </a:lnTo>
                  <a:lnTo>
                    <a:pt x="1773397" y="176729"/>
                  </a:lnTo>
                  <a:lnTo>
                    <a:pt x="1764881" y="178852"/>
                  </a:lnTo>
                  <a:lnTo>
                    <a:pt x="1755299" y="180444"/>
                  </a:lnTo>
                  <a:lnTo>
                    <a:pt x="1746251" y="180975"/>
                  </a:lnTo>
                  <a:lnTo>
                    <a:pt x="1737202" y="180444"/>
                  </a:lnTo>
                  <a:lnTo>
                    <a:pt x="1728153" y="178852"/>
                  </a:lnTo>
                  <a:lnTo>
                    <a:pt x="1719637" y="176729"/>
                  </a:lnTo>
                  <a:lnTo>
                    <a:pt x="1711120" y="173545"/>
                  </a:lnTo>
                  <a:lnTo>
                    <a:pt x="1703668" y="169830"/>
                  </a:lnTo>
                  <a:lnTo>
                    <a:pt x="1695684" y="165584"/>
                  </a:lnTo>
                  <a:lnTo>
                    <a:pt x="1688765" y="160277"/>
                  </a:lnTo>
                  <a:lnTo>
                    <a:pt x="1681845" y="154439"/>
                  </a:lnTo>
                  <a:lnTo>
                    <a:pt x="1676522" y="148071"/>
                  </a:lnTo>
                  <a:lnTo>
                    <a:pt x="1671199" y="141171"/>
                  </a:lnTo>
                  <a:lnTo>
                    <a:pt x="1666941" y="133741"/>
                  </a:lnTo>
                  <a:lnTo>
                    <a:pt x="1663215" y="125780"/>
                  </a:lnTo>
                  <a:lnTo>
                    <a:pt x="1660021" y="117289"/>
                  </a:lnTo>
                  <a:lnTo>
                    <a:pt x="1657360" y="108797"/>
                  </a:lnTo>
                  <a:lnTo>
                    <a:pt x="1656296" y="99775"/>
                  </a:lnTo>
                  <a:lnTo>
                    <a:pt x="1655763" y="90753"/>
                  </a:lnTo>
                  <a:lnTo>
                    <a:pt x="1656296" y="81200"/>
                  </a:lnTo>
                  <a:lnTo>
                    <a:pt x="1657360" y="72178"/>
                  </a:lnTo>
                  <a:lnTo>
                    <a:pt x="1660021" y="63686"/>
                  </a:lnTo>
                  <a:lnTo>
                    <a:pt x="1663215" y="55726"/>
                  </a:lnTo>
                  <a:lnTo>
                    <a:pt x="1666941" y="47765"/>
                  </a:lnTo>
                  <a:lnTo>
                    <a:pt x="1671199" y="40335"/>
                  </a:lnTo>
                  <a:lnTo>
                    <a:pt x="1676522" y="32905"/>
                  </a:lnTo>
                  <a:lnTo>
                    <a:pt x="1681845" y="27067"/>
                  </a:lnTo>
                  <a:lnTo>
                    <a:pt x="1688765" y="20698"/>
                  </a:lnTo>
                  <a:lnTo>
                    <a:pt x="1695684" y="15922"/>
                  </a:lnTo>
                  <a:lnTo>
                    <a:pt x="1703668" y="11145"/>
                  </a:lnTo>
                  <a:lnTo>
                    <a:pt x="1711120" y="7430"/>
                  </a:lnTo>
                  <a:lnTo>
                    <a:pt x="1719637" y="4246"/>
                  </a:lnTo>
                  <a:lnTo>
                    <a:pt x="1728153" y="2123"/>
                  </a:lnTo>
                  <a:lnTo>
                    <a:pt x="1737202" y="531"/>
                  </a:lnTo>
                  <a:lnTo>
                    <a:pt x="1746251" y="0"/>
                  </a:lnTo>
                  <a:close/>
                  <a:moveTo>
                    <a:pt x="1509978" y="0"/>
                  </a:moveTo>
                  <a:lnTo>
                    <a:pt x="1519000" y="531"/>
                  </a:lnTo>
                  <a:lnTo>
                    <a:pt x="1528023" y="2123"/>
                  </a:lnTo>
                  <a:lnTo>
                    <a:pt x="1536514" y="4246"/>
                  </a:lnTo>
                  <a:lnTo>
                    <a:pt x="1545006" y="7430"/>
                  </a:lnTo>
                  <a:lnTo>
                    <a:pt x="1552966" y="11145"/>
                  </a:lnTo>
                  <a:lnTo>
                    <a:pt x="1560396" y="15922"/>
                  </a:lnTo>
                  <a:lnTo>
                    <a:pt x="1567296" y="20698"/>
                  </a:lnTo>
                  <a:lnTo>
                    <a:pt x="1574195" y="27067"/>
                  </a:lnTo>
                  <a:lnTo>
                    <a:pt x="1579502" y="32905"/>
                  </a:lnTo>
                  <a:lnTo>
                    <a:pt x="1584809" y="40335"/>
                  </a:lnTo>
                  <a:lnTo>
                    <a:pt x="1589055" y="47765"/>
                  </a:lnTo>
                  <a:lnTo>
                    <a:pt x="1592770" y="55726"/>
                  </a:lnTo>
                  <a:lnTo>
                    <a:pt x="1595954" y="63686"/>
                  </a:lnTo>
                  <a:lnTo>
                    <a:pt x="1598608" y="72178"/>
                  </a:lnTo>
                  <a:lnTo>
                    <a:pt x="1599670" y="81200"/>
                  </a:lnTo>
                  <a:lnTo>
                    <a:pt x="1600200" y="90753"/>
                  </a:lnTo>
                  <a:lnTo>
                    <a:pt x="1599670" y="99775"/>
                  </a:lnTo>
                  <a:lnTo>
                    <a:pt x="1598608" y="108797"/>
                  </a:lnTo>
                  <a:lnTo>
                    <a:pt x="1595954" y="117289"/>
                  </a:lnTo>
                  <a:lnTo>
                    <a:pt x="1592770" y="125780"/>
                  </a:lnTo>
                  <a:lnTo>
                    <a:pt x="1589055" y="133741"/>
                  </a:lnTo>
                  <a:lnTo>
                    <a:pt x="1584809" y="141171"/>
                  </a:lnTo>
                  <a:lnTo>
                    <a:pt x="1579502" y="148071"/>
                  </a:lnTo>
                  <a:lnTo>
                    <a:pt x="1574195" y="154439"/>
                  </a:lnTo>
                  <a:lnTo>
                    <a:pt x="1567296" y="160277"/>
                  </a:lnTo>
                  <a:lnTo>
                    <a:pt x="1560396" y="165584"/>
                  </a:lnTo>
                  <a:lnTo>
                    <a:pt x="1552966" y="169830"/>
                  </a:lnTo>
                  <a:lnTo>
                    <a:pt x="1545006" y="173545"/>
                  </a:lnTo>
                  <a:lnTo>
                    <a:pt x="1536514" y="176729"/>
                  </a:lnTo>
                  <a:lnTo>
                    <a:pt x="1528023" y="178852"/>
                  </a:lnTo>
                  <a:lnTo>
                    <a:pt x="1519000" y="180444"/>
                  </a:lnTo>
                  <a:lnTo>
                    <a:pt x="1509978" y="180975"/>
                  </a:lnTo>
                  <a:lnTo>
                    <a:pt x="1500425" y="180444"/>
                  </a:lnTo>
                  <a:lnTo>
                    <a:pt x="1491403" y="178852"/>
                  </a:lnTo>
                  <a:lnTo>
                    <a:pt x="1482911" y="176729"/>
                  </a:lnTo>
                  <a:lnTo>
                    <a:pt x="1474951" y="173545"/>
                  </a:lnTo>
                  <a:lnTo>
                    <a:pt x="1466990" y="169830"/>
                  </a:lnTo>
                  <a:lnTo>
                    <a:pt x="1459560" y="165584"/>
                  </a:lnTo>
                  <a:lnTo>
                    <a:pt x="1452661" y="160277"/>
                  </a:lnTo>
                  <a:lnTo>
                    <a:pt x="1446292" y="154439"/>
                  </a:lnTo>
                  <a:lnTo>
                    <a:pt x="1440454" y="148071"/>
                  </a:lnTo>
                  <a:lnTo>
                    <a:pt x="1435147" y="141171"/>
                  </a:lnTo>
                  <a:lnTo>
                    <a:pt x="1430370" y="133741"/>
                  </a:lnTo>
                  <a:lnTo>
                    <a:pt x="1426655" y="125780"/>
                  </a:lnTo>
                  <a:lnTo>
                    <a:pt x="1423471" y="117289"/>
                  </a:lnTo>
                  <a:lnTo>
                    <a:pt x="1421348" y="108797"/>
                  </a:lnTo>
                  <a:lnTo>
                    <a:pt x="1420287" y="99775"/>
                  </a:lnTo>
                  <a:lnTo>
                    <a:pt x="1419225" y="90753"/>
                  </a:lnTo>
                  <a:lnTo>
                    <a:pt x="1420287" y="81200"/>
                  </a:lnTo>
                  <a:lnTo>
                    <a:pt x="1421348" y="72178"/>
                  </a:lnTo>
                  <a:lnTo>
                    <a:pt x="1423471" y="63686"/>
                  </a:lnTo>
                  <a:lnTo>
                    <a:pt x="1426655" y="55726"/>
                  </a:lnTo>
                  <a:lnTo>
                    <a:pt x="1430370" y="47765"/>
                  </a:lnTo>
                  <a:lnTo>
                    <a:pt x="1435147" y="40335"/>
                  </a:lnTo>
                  <a:lnTo>
                    <a:pt x="1440454" y="32905"/>
                  </a:lnTo>
                  <a:lnTo>
                    <a:pt x="1446292" y="27067"/>
                  </a:lnTo>
                  <a:lnTo>
                    <a:pt x="1452661" y="20698"/>
                  </a:lnTo>
                  <a:lnTo>
                    <a:pt x="1459560" y="15922"/>
                  </a:lnTo>
                  <a:lnTo>
                    <a:pt x="1466990" y="11145"/>
                  </a:lnTo>
                  <a:lnTo>
                    <a:pt x="1474951" y="7430"/>
                  </a:lnTo>
                  <a:lnTo>
                    <a:pt x="1482911" y="4246"/>
                  </a:lnTo>
                  <a:lnTo>
                    <a:pt x="1491403" y="2123"/>
                  </a:lnTo>
                  <a:lnTo>
                    <a:pt x="1500425" y="531"/>
                  </a:lnTo>
                  <a:lnTo>
                    <a:pt x="1509978" y="0"/>
                  </a:lnTo>
                  <a:close/>
                  <a:moveTo>
                    <a:pt x="799572" y="0"/>
                  </a:moveTo>
                  <a:lnTo>
                    <a:pt x="809097" y="531"/>
                  </a:lnTo>
                  <a:lnTo>
                    <a:pt x="817564" y="2123"/>
                  </a:lnTo>
                  <a:lnTo>
                    <a:pt x="826559" y="4246"/>
                  </a:lnTo>
                  <a:lnTo>
                    <a:pt x="834497" y="7430"/>
                  </a:lnTo>
                  <a:lnTo>
                    <a:pt x="842434" y="11145"/>
                  </a:lnTo>
                  <a:lnTo>
                    <a:pt x="849843" y="15922"/>
                  </a:lnTo>
                  <a:lnTo>
                    <a:pt x="856722" y="20698"/>
                  </a:lnTo>
                  <a:lnTo>
                    <a:pt x="863072" y="27067"/>
                  </a:lnTo>
                  <a:lnTo>
                    <a:pt x="868893" y="32905"/>
                  </a:lnTo>
                  <a:lnTo>
                    <a:pt x="874185" y="40335"/>
                  </a:lnTo>
                  <a:lnTo>
                    <a:pt x="878947" y="47765"/>
                  </a:lnTo>
                  <a:lnTo>
                    <a:pt x="882651" y="55726"/>
                  </a:lnTo>
                  <a:lnTo>
                    <a:pt x="885826" y="63686"/>
                  </a:lnTo>
                  <a:lnTo>
                    <a:pt x="887414" y="72178"/>
                  </a:lnTo>
                  <a:lnTo>
                    <a:pt x="889001" y="81200"/>
                  </a:lnTo>
                  <a:lnTo>
                    <a:pt x="889001" y="90753"/>
                  </a:lnTo>
                  <a:lnTo>
                    <a:pt x="889001" y="99775"/>
                  </a:lnTo>
                  <a:lnTo>
                    <a:pt x="887414" y="108797"/>
                  </a:lnTo>
                  <a:lnTo>
                    <a:pt x="885826" y="117289"/>
                  </a:lnTo>
                  <a:lnTo>
                    <a:pt x="882651" y="125780"/>
                  </a:lnTo>
                  <a:lnTo>
                    <a:pt x="878947" y="133741"/>
                  </a:lnTo>
                  <a:lnTo>
                    <a:pt x="874185" y="141171"/>
                  </a:lnTo>
                  <a:lnTo>
                    <a:pt x="868893" y="148071"/>
                  </a:lnTo>
                  <a:lnTo>
                    <a:pt x="863072" y="154439"/>
                  </a:lnTo>
                  <a:lnTo>
                    <a:pt x="856722" y="160277"/>
                  </a:lnTo>
                  <a:lnTo>
                    <a:pt x="849843" y="165584"/>
                  </a:lnTo>
                  <a:lnTo>
                    <a:pt x="842434" y="169830"/>
                  </a:lnTo>
                  <a:lnTo>
                    <a:pt x="834497" y="173545"/>
                  </a:lnTo>
                  <a:lnTo>
                    <a:pt x="826559" y="176729"/>
                  </a:lnTo>
                  <a:lnTo>
                    <a:pt x="817564" y="178852"/>
                  </a:lnTo>
                  <a:lnTo>
                    <a:pt x="809097" y="180444"/>
                  </a:lnTo>
                  <a:lnTo>
                    <a:pt x="799572" y="180975"/>
                  </a:lnTo>
                  <a:lnTo>
                    <a:pt x="790576" y="180444"/>
                  </a:lnTo>
                  <a:lnTo>
                    <a:pt x="781580" y="178852"/>
                  </a:lnTo>
                  <a:lnTo>
                    <a:pt x="773113" y="176729"/>
                  </a:lnTo>
                  <a:lnTo>
                    <a:pt x="764647" y="173545"/>
                  </a:lnTo>
                  <a:lnTo>
                    <a:pt x="756709" y="169830"/>
                  </a:lnTo>
                  <a:lnTo>
                    <a:pt x="749301" y="165584"/>
                  </a:lnTo>
                  <a:lnTo>
                    <a:pt x="742422" y="160277"/>
                  </a:lnTo>
                  <a:lnTo>
                    <a:pt x="735542" y="154439"/>
                  </a:lnTo>
                  <a:lnTo>
                    <a:pt x="730251" y="148071"/>
                  </a:lnTo>
                  <a:lnTo>
                    <a:pt x="724959" y="141171"/>
                  </a:lnTo>
                  <a:lnTo>
                    <a:pt x="720726" y="133741"/>
                  </a:lnTo>
                  <a:lnTo>
                    <a:pt x="717022" y="125780"/>
                  </a:lnTo>
                  <a:lnTo>
                    <a:pt x="713847" y="117289"/>
                  </a:lnTo>
                  <a:lnTo>
                    <a:pt x="711201" y="108797"/>
                  </a:lnTo>
                  <a:lnTo>
                    <a:pt x="710142" y="99775"/>
                  </a:lnTo>
                  <a:lnTo>
                    <a:pt x="709613" y="90753"/>
                  </a:lnTo>
                  <a:lnTo>
                    <a:pt x="710142" y="81200"/>
                  </a:lnTo>
                  <a:lnTo>
                    <a:pt x="711201" y="72178"/>
                  </a:lnTo>
                  <a:lnTo>
                    <a:pt x="713847" y="63686"/>
                  </a:lnTo>
                  <a:lnTo>
                    <a:pt x="717022" y="55726"/>
                  </a:lnTo>
                  <a:lnTo>
                    <a:pt x="720726" y="47765"/>
                  </a:lnTo>
                  <a:lnTo>
                    <a:pt x="724959" y="40335"/>
                  </a:lnTo>
                  <a:lnTo>
                    <a:pt x="730251" y="32905"/>
                  </a:lnTo>
                  <a:lnTo>
                    <a:pt x="735542" y="27067"/>
                  </a:lnTo>
                  <a:lnTo>
                    <a:pt x="742422" y="20698"/>
                  </a:lnTo>
                  <a:lnTo>
                    <a:pt x="749301" y="15922"/>
                  </a:lnTo>
                  <a:lnTo>
                    <a:pt x="756709" y="11145"/>
                  </a:lnTo>
                  <a:lnTo>
                    <a:pt x="764647" y="7430"/>
                  </a:lnTo>
                  <a:lnTo>
                    <a:pt x="773113" y="4246"/>
                  </a:lnTo>
                  <a:lnTo>
                    <a:pt x="781580" y="2123"/>
                  </a:lnTo>
                  <a:lnTo>
                    <a:pt x="790576" y="531"/>
                  </a:lnTo>
                  <a:lnTo>
                    <a:pt x="799572" y="0"/>
                  </a:lnTo>
                  <a:close/>
                  <a:moveTo>
                    <a:pt x="563032" y="0"/>
                  </a:moveTo>
                  <a:lnTo>
                    <a:pt x="571975" y="531"/>
                  </a:lnTo>
                  <a:lnTo>
                    <a:pt x="580918" y="2123"/>
                  </a:lnTo>
                  <a:lnTo>
                    <a:pt x="589335" y="4246"/>
                  </a:lnTo>
                  <a:lnTo>
                    <a:pt x="597226" y="7430"/>
                  </a:lnTo>
                  <a:lnTo>
                    <a:pt x="605117" y="11145"/>
                  </a:lnTo>
                  <a:lnTo>
                    <a:pt x="613008" y="15922"/>
                  </a:lnTo>
                  <a:lnTo>
                    <a:pt x="619847" y="20698"/>
                  </a:lnTo>
                  <a:lnTo>
                    <a:pt x="625633" y="27067"/>
                  </a:lnTo>
                  <a:lnTo>
                    <a:pt x="631946" y="32905"/>
                  </a:lnTo>
                  <a:lnTo>
                    <a:pt x="636681" y="40335"/>
                  </a:lnTo>
                  <a:lnTo>
                    <a:pt x="641415" y="47765"/>
                  </a:lnTo>
                  <a:lnTo>
                    <a:pt x="645098" y="55726"/>
                  </a:lnTo>
                  <a:lnTo>
                    <a:pt x="648254" y="63686"/>
                  </a:lnTo>
                  <a:lnTo>
                    <a:pt x="650885" y="72178"/>
                  </a:lnTo>
                  <a:lnTo>
                    <a:pt x="651937" y="81200"/>
                  </a:lnTo>
                  <a:lnTo>
                    <a:pt x="652463" y="90753"/>
                  </a:lnTo>
                  <a:lnTo>
                    <a:pt x="651937" y="99775"/>
                  </a:lnTo>
                  <a:lnTo>
                    <a:pt x="650885" y="108797"/>
                  </a:lnTo>
                  <a:lnTo>
                    <a:pt x="648254" y="117289"/>
                  </a:lnTo>
                  <a:lnTo>
                    <a:pt x="645098" y="125780"/>
                  </a:lnTo>
                  <a:lnTo>
                    <a:pt x="641415" y="133741"/>
                  </a:lnTo>
                  <a:lnTo>
                    <a:pt x="636681" y="141171"/>
                  </a:lnTo>
                  <a:lnTo>
                    <a:pt x="631946" y="148071"/>
                  </a:lnTo>
                  <a:lnTo>
                    <a:pt x="625633" y="154439"/>
                  </a:lnTo>
                  <a:lnTo>
                    <a:pt x="619847" y="160277"/>
                  </a:lnTo>
                  <a:lnTo>
                    <a:pt x="613008" y="165584"/>
                  </a:lnTo>
                  <a:lnTo>
                    <a:pt x="605117" y="169830"/>
                  </a:lnTo>
                  <a:lnTo>
                    <a:pt x="597226" y="173545"/>
                  </a:lnTo>
                  <a:lnTo>
                    <a:pt x="589335" y="176729"/>
                  </a:lnTo>
                  <a:lnTo>
                    <a:pt x="580918" y="178852"/>
                  </a:lnTo>
                  <a:lnTo>
                    <a:pt x="571975" y="180444"/>
                  </a:lnTo>
                  <a:lnTo>
                    <a:pt x="563032" y="180975"/>
                  </a:lnTo>
                  <a:lnTo>
                    <a:pt x="554089" y="180444"/>
                  </a:lnTo>
                  <a:lnTo>
                    <a:pt x="544620" y="178852"/>
                  </a:lnTo>
                  <a:lnTo>
                    <a:pt x="536202" y="176729"/>
                  </a:lnTo>
                  <a:lnTo>
                    <a:pt x="527785" y="173545"/>
                  </a:lnTo>
                  <a:lnTo>
                    <a:pt x="519894" y="169830"/>
                  </a:lnTo>
                  <a:lnTo>
                    <a:pt x="512530" y="165584"/>
                  </a:lnTo>
                  <a:lnTo>
                    <a:pt x="506217" y="160277"/>
                  </a:lnTo>
                  <a:lnTo>
                    <a:pt x="499378" y="154439"/>
                  </a:lnTo>
                  <a:lnTo>
                    <a:pt x="494117" y="148071"/>
                  </a:lnTo>
                  <a:lnTo>
                    <a:pt x="488331" y="141171"/>
                  </a:lnTo>
                  <a:lnTo>
                    <a:pt x="484122" y="133741"/>
                  </a:lnTo>
                  <a:lnTo>
                    <a:pt x="480440" y="125780"/>
                  </a:lnTo>
                  <a:lnTo>
                    <a:pt x="477809" y="117289"/>
                  </a:lnTo>
                  <a:lnTo>
                    <a:pt x="475179" y="108797"/>
                  </a:lnTo>
                  <a:lnTo>
                    <a:pt x="474127" y="99775"/>
                  </a:lnTo>
                  <a:lnTo>
                    <a:pt x="473075" y="90753"/>
                  </a:lnTo>
                  <a:lnTo>
                    <a:pt x="474127" y="81200"/>
                  </a:lnTo>
                  <a:lnTo>
                    <a:pt x="475179" y="72178"/>
                  </a:lnTo>
                  <a:lnTo>
                    <a:pt x="477809" y="63686"/>
                  </a:lnTo>
                  <a:lnTo>
                    <a:pt x="480440" y="55726"/>
                  </a:lnTo>
                  <a:lnTo>
                    <a:pt x="484122" y="47765"/>
                  </a:lnTo>
                  <a:lnTo>
                    <a:pt x="488331" y="40335"/>
                  </a:lnTo>
                  <a:lnTo>
                    <a:pt x="494117" y="32905"/>
                  </a:lnTo>
                  <a:lnTo>
                    <a:pt x="499378" y="27067"/>
                  </a:lnTo>
                  <a:lnTo>
                    <a:pt x="506217" y="20698"/>
                  </a:lnTo>
                  <a:lnTo>
                    <a:pt x="512530" y="15922"/>
                  </a:lnTo>
                  <a:lnTo>
                    <a:pt x="519894" y="11145"/>
                  </a:lnTo>
                  <a:lnTo>
                    <a:pt x="527785" y="7430"/>
                  </a:lnTo>
                  <a:lnTo>
                    <a:pt x="536202" y="4246"/>
                  </a:lnTo>
                  <a:lnTo>
                    <a:pt x="544620" y="2123"/>
                  </a:lnTo>
                  <a:lnTo>
                    <a:pt x="554089" y="531"/>
                  </a:lnTo>
                  <a:lnTo>
                    <a:pt x="563032" y="0"/>
                  </a:lnTo>
                  <a:close/>
                  <a:moveTo>
                    <a:pt x="325969" y="0"/>
                  </a:moveTo>
                  <a:lnTo>
                    <a:pt x="334912" y="531"/>
                  </a:lnTo>
                  <a:lnTo>
                    <a:pt x="344381" y="2123"/>
                  </a:lnTo>
                  <a:lnTo>
                    <a:pt x="352798" y="4246"/>
                  </a:lnTo>
                  <a:lnTo>
                    <a:pt x="361215" y="7430"/>
                  </a:lnTo>
                  <a:lnTo>
                    <a:pt x="369106" y="11145"/>
                  </a:lnTo>
                  <a:lnTo>
                    <a:pt x="376471" y="15922"/>
                  </a:lnTo>
                  <a:lnTo>
                    <a:pt x="382784" y="20698"/>
                  </a:lnTo>
                  <a:lnTo>
                    <a:pt x="389623" y="27067"/>
                  </a:lnTo>
                  <a:lnTo>
                    <a:pt x="394883" y="32905"/>
                  </a:lnTo>
                  <a:lnTo>
                    <a:pt x="400670" y="40335"/>
                  </a:lnTo>
                  <a:lnTo>
                    <a:pt x="404878" y="47765"/>
                  </a:lnTo>
                  <a:lnTo>
                    <a:pt x="408561" y="55726"/>
                  </a:lnTo>
                  <a:lnTo>
                    <a:pt x="411191" y="63686"/>
                  </a:lnTo>
                  <a:lnTo>
                    <a:pt x="413821" y="72178"/>
                  </a:lnTo>
                  <a:lnTo>
                    <a:pt x="414874" y="81200"/>
                  </a:lnTo>
                  <a:lnTo>
                    <a:pt x="415926" y="90753"/>
                  </a:lnTo>
                  <a:lnTo>
                    <a:pt x="414874" y="99775"/>
                  </a:lnTo>
                  <a:lnTo>
                    <a:pt x="413821" y="108797"/>
                  </a:lnTo>
                  <a:lnTo>
                    <a:pt x="411191" y="117289"/>
                  </a:lnTo>
                  <a:lnTo>
                    <a:pt x="408561" y="125780"/>
                  </a:lnTo>
                  <a:lnTo>
                    <a:pt x="404878" y="133741"/>
                  </a:lnTo>
                  <a:lnTo>
                    <a:pt x="400670" y="141171"/>
                  </a:lnTo>
                  <a:lnTo>
                    <a:pt x="394883" y="148071"/>
                  </a:lnTo>
                  <a:lnTo>
                    <a:pt x="389623" y="154439"/>
                  </a:lnTo>
                  <a:lnTo>
                    <a:pt x="382784" y="160277"/>
                  </a:lnTo>
                  <a:lnTo>
                    <a:pt x="376471" y="165584"/>
                  </a:lnTo>
                  <a:lnTo>
                    <a:pt x="369106" y="169830"/>
                  </a:lnTo>
                  <a:lnTo>
                    <a:pt x="361215" y="173545"/>
                  </a:lnTo>
                  <a:lnTo>
                    <a:pt x="352798" y="176729"/>
                  </a:lnTo>
                  <a:lnTo>
                    <a:pt x="344381" y="178852"/>
                  </a:lnTo>
                  <a:lnTo>
                    <a:pt x="334912" y="180444"/>
                  </a:lnTo>
                  <a:lnTo>
                    <a:pt x="325969" y="180975"/>
                  </a:lnTo>
                  <a:lnTo>
                    <a:pt x="317026" y="180444"/>
                  </a:lnTo>
                  <a:lnTo>
                    <a:pt x="308083" y="178852"/>
                  </a:lnTo>
                  <a:lnTo>
                    <a:pt x="299665" y="176729"/>
                  </a:lnTo>
                  <a:lnTo>
                    <a:pt x="291775" y="173545"/>
                  </a:lnTo>
                  <a:lnTo>
                    <a:pt x="283884" y="169830"/>
                  </a:lnTo>
                  <a:lnTo>
                    <a:pt x="276519" y="165584"/>
                  </a:lnTo>
                  <a:lnTo>
                    <a:pt x="269154" y="160277"/>
                  </a:lnTo>
                  <a:lnTo>
                    <a:pt x="263367" y="154439"/>
                  </a:lnTo>
                  <a:lnTo>
                    <a:pt x="257054" y="148071"/>
                  </a:lnTo>
                  <a:lnTo>
                    <a:pt x="252320" y="141171"/>
                  </a:lnTo>
                  <a:lnTo>
                    <a:pt x="247585" y="133741"/>
                  </a:lnTo>
                  <a:lnTo>
                    <a:pt x="243903" y="125780"/>
                  </a:lnTo>
                  <a:lnTo>
                    <a:pt x="240746" y="117289"/>
                  </a:lnTo>
                  <a:lnTo>
                    <a:pt x="238116" y="108797"/>
                  </a:lnTo>
                  <a:lnTo>
                    <a:pt x="237064" y="99775"/>
                  </a:lnTo>
                  <a:lnTo>
                    <a:pt x="236538" y="90753"/>
                  </a:lnTo>
                  <a:lnTo>
                    <a:pt x="237064" y="81200"/>
                  </a:lnTo>
                  <a:lnTo>
                    <a:pt x="238116" y="72178"/>
                  </a:lnTo>
                  <a:lnTo>
                    <a:pt x="240746" y="63686"/>
                  </a:lnTo>
                  <a:lnTo>
                    <a:pt x="243903" y="55726"/>
                  </a:lnTo>
                  <a:lnTo>
                    <a:pt x="247585" y="47765"/>
                  </a:lnTo>
                  <a:lnTo>
                    <a:pt x="252320" y="40335"/>
                  </a:lnTo>
                  <a:lnTo>
                    <a:pt x="257054" y="32905"/>
                  </a:lnTo>
                  <a:lnTo>
                    <a:pt x="263367" y="27067"/>
                  </a:lnTo>
                  <a:lnTo>
                    <a:pt x="269154" y="20698"/>
                  </a:lnTo>
                  <a:lnTo>
                    <a:pt x="276519" y="15922"/>
                  </a:lnTo>
                  <a:lnTo>
                    <a:pt x="283884" y="11145"/>
                  </a:lnTo>
                  <a:lnTo>
                    <a:pt x="291775" y="7430"/>
                  </a:lnTo>
                  <a:lnTo>
                    <a:pt x="299665" y="4246"/>
                  </a:lnTo>
                  <a:lnTo>
                    <a:pt x="308083" y="2123"/>
                  </a:lnTo>
                  <a:lnTo>
                    <a:pt x="317026" y="531"/>
                  </a:lnTo>
                  <a:lnTo>
                    <a:pt x="325969" y="0"/>
                  </a:lnTo>
                  <a:close/>
                  <a:moveTo>
                    <a:pt x="89429" y="0"/>
                  </a:moveTo>
                  <a:lnTo>
                    <a:pt x="98425" y="531"/>
                  </a:lnTo>
                  <a:lnTo>
                    <a:pt x="107421" y="2123"/>
                  </a:lnTo>
                  <a:lnTo>
                    <a:pt x="115888" y="4246"/>
                  </a:lnTo>
                  <a:lnTo>
                    <a:pt x="124354" y="7430"/>
                  </a:lnTo>
                  <a:lnTo>
                    <a:pt x="132292" y="11145"/>
                  </a:lnTo>
                  <a:lnTo>
                    <a:pt x="139700" y="15922"/>
                  </a:lnTo>
                  <a:lnTo>
                    <a:pt x="146579" y="20698"/>
                  </a:lnTo>
                  <a:lnTo>
                    <a:pt x="153459" y="27067"/>
                  </a:lnTo>
                  <a:lnTo>
                    <a:pt x="158750" y="32905"/>
                  </a:lnTo>
                  <a:lnTo>
                    <a:pt x="164042" y="40335"/>
                  </a:lnTo>
                  <a:lnTo>
                    <a:pt x="168275" y="47765"/>
                  </a:lnTo>
                  <a:lnTo>
                    <a:pt x="171979" y="55726"/>
                  </a:lnTo>
                  <a:lnTo>
                    <a:pt x="175154" y="63686"/>
                  </a:lnTo>
                  <a:lnTo>
                    <a:pt x="177800" y="72178"/>
                  </a:lnTo>
                  <a:lnTo>
                    <a:pt x="178859" y="81200"/>
                  </a:lnTo>
                  <a:lnTo>
                    <a:pt x="179388" y="90753"/>
                  </a:lnTo>
                  <a:lnTo>
                    <a:pt x="178859" y="99775"/>
                  </a:lnTo>
                  <a:lnTo>
                    <a:pt x="177800" y="108797"/>
                  </a:lnTo>
                  <a:lnTo>
                    <a:pt x="175154" y="117289"/>
                  </a:lnTo>
                  <a:lnTo>
                    <a:pt x="171979" y="125780"/>
                  </a:lnTo>
                  <a:lnTo>
                    <a:pt x="168275" y="133741"/>
                  </a:lnTo>
                  <a:lnTo>
                    <a:pt x="164042" y="141171"/>
                  </a:lnTo>
                  <a:lnTo>
                    <a:pt x="158750" y="148071"/>
                  </a:lnTo>
                  <a:lnTo>
                    <a:pt x="153459" y="154439"/>
                  </a:lnTo>
                  <a:lnTo>
                    <a:pt x="146579" y="160277"/>
                  </a:lnTo>
                  <a:lnTo>
                    <a:pt x="139700" y="165584"/>
                  </a:lnTo>
                  <a:lnTo>
                    <a:pt x="132292" y="169830"/>
                  </a:lnTo>
                  <a:lnTo>
                    <a:pt x="124354" y="173545"/>
                  </a:lnTo>
                  <a:lnTo>
                    <a:pt x="115888" y="176729"/>
                  </a:lnTo>
                  <a:lnTo>
                    <a:pt x="107421" y="178852"/>
                  </a:lnTo>
                  <a:lnTo>
                    <a:pt x="98425" y="180444"/>
                  </a:lnTo>
                  <a:lnTo>
                    <a:pt x="89429" y="180975"/>
                  </a:lnTo>
                  <a:lnTo>
                    <a:pt x="79904" y="180444"/>
                  </a:lnTo>
                  <a:lnTo>
                    <a:pt x="71437" y="178852"/>
                  </a:lnTo>
                  <a:lnTo>
                    <a:pt x="62442" y="176729"/>
                  </a:lnTo>
                  <a:lnTo>
                    <a:pt x="54504" y="173545"/>
                  </a:lnTo>
                  <a:lnTo>
                    <a:pt x="46567" y="169830"/>
                  </a:lnTo>
                  <a:lnTo>
                    <a:pt x="39158" y="165584"/>
                  </a:lnTo>
                  <a:lnTo>
                    <a:pt x="32279" y="160277"/>
                  </a:lnTo>
                  <a:lnTo>
                    <a:pt x="25929" y="154439"/>
                  </a:lnTo>
                  <a:lnTo>
                    <a:pt x="20108" y="148071"/>
                  </a:lnTo>
                  <a:lnTo>
                    <a:pt x="14816" y="141171"/>
                  </a:lnTo>
                  <a:lnTo>
                    <a:pt x="10054" y="133741"/>
                  </a:lnTo>
                  <a:lnTo>
                    <a:pt x="6350" y="125780"/>
                  </a:lnTo>
                  <a:lnTo>
                    <a:pt x="3704" y="117289"/>
                  </a:lnTo>
                  <a:lnTo>
                    <a:pt x="1587" y="108797"/>
                  </a:lnTo>
                  <a:lnTo>
                    <a:pt x="0" y="99775"/>
                  </a:lnTo>
                  <a:lnTo>
                    <a:pt x="0" y="90753"/>
                  </a:lnTo>
                  <a:lnTo>
                    <a:pt x="0" y="81200"/>
                  </a:lnTo>
                  <a:lnTo>
                    <a:pt x="1587" y="72178"/>
                  </a:lnTo>
                  <a:lnTo>
                    <a:pt x="3704" y="63686"/>
                  </a:lnTo>
                  <a:lnTo>
                    <a:pt x="6350" y="55726"/>
                  </a:lnTo>
                  <a:lnTo>
                    <a:pt x="10054" y="47765"/>
                  </a:lnTo>
                  <a:lnTo>
                    <a:pt x="14816" y="40335"/>
                  </a:lnTo>
                  <a:lnTo>
                    <a:pt x="20108" y="32905"/>
                  </a:lnTo>
                  <a:lnTo>
                    <a:pt x="25929" y="27067"/>
                  </a:lnTo>
                  <a:lnTo>
                    <a:pt x="32279" y="20698"/>
                  </a:lnTo>
                  <a:lnTo>
                    <a:pt x="39158" y="15922"/>
                  </a:lnTo>
                  <a:lnTo>
                    <a:pt x="46567" y="11145"/>
                  </a:lnTo>
                  <a:lnTo>
                    <a:pt x="54504" y="7430"/>
                  </a:lnTo>
                  <a:lnTo>
                    <a:pt x="62442" y="4246"/>
                  </a:lnTo>
                  <a:lnTo>
                    <a:pt x="71437" y="2123"/>
                  </a:lnTo>
                  <a:lnTo>
                    <a:pt x="79904" y="531"/>
                  </a:lnTo>
                  <a:lnTo>
                    <a:pt x="89429" y="0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盾牌"/>
            <p:cNvSpPr/>
            <p:nvPr/>
          </p:nvSpPr>
          <p:spPr bwMode="auto">
            <a:xfrm>
              <a:off x="13544" y="7579"/>
              <a:ext cx="910" cy="910"/>
            </a:xfrm>
            <a:custGeom>
              <a:avLst/>
              <a:gdLst>
                <a:gd name="T0" fmla="*/ 288817 w 3466"/>
                <a:gd name="T1" fmla="*/ 0 h 4056"/>
                <a:gd name="T2" fmla="*/ 1249324 w 3466"/>
                <a:gd name="T3" fmla="*/ 0 h 4056"/>
                <a:gd name="T4" fmla="*/ 1249324 w 3466"/>
                <a:gd name="T5" fmla="*/ 2663 h 4056"/>
                <a:gd name="T6" fmla="*/ 1470707 w 3466"/>
                <a:gd name="T7" fmla="*/ 270770 h 4056"/>
                <a:gd name="T8" fmla="*/ 768849 w 3466"/>
                <a:gd name="T9" fmla="*/ 1800397 h 4056"/>
                <a:gd name="T10" fmla="*/ 67435 w 3466"/>
                <a:gd name="T11" fmla="*/ 270770 h 4056"/>
                <a:gd name="T12" fmla="*/ 288817 w 3466"/>
                <a:gd name="T13" fmla="*/ 2663 h 4056"/>
                <a:gd name="T14" fmla="*/ 288817 w 3466"/>
                <a:gd name="T15" fmla="*/ 0 h 4056"/>
                <a:gd name="T16" fmla="*/ 480919 w 3466"/>
                <a:gd name="T17" fmla="*/ 474957 h 4056"/>
                <a:gd name="T18" fmla="*/ 422357 w 3466"/>
                <a:gd name="T19" fmla="*/ 474957 h 4056"/>
                <a:gd name="T20" fmla="*/ 422357 w 3466"/>
                <a:gd name="T21" fmla="*/ 533550 h 4056"/>
                <a:gd name="T22" fmla="*/ 422357 w 3466"/>
                <a:gd name="T23" fmla="*/ 675149 h 4056"/>
                <a:gd name="T24" fmla="*/ 539925 w 3466"/>
                <a:gd name="T25" fmla="*/ 734186 h 4056"/>
                <a:gd name="T26" fmla="*/ 539925 w 3466"/>
                <a:gd name="T27" fmla="*/ 592586 h 4056"/>
                <a:gd name="T28" fmla="*/ 923684 w 3466"/>
                <a:gd name="T29" fmla="*/ 592586 h 4056"/>
                <a:gd name="T30" fmla="*/ 995999 w 3466"/>
                <a:gd name="T31" fmla="*/ 474957 h 4056"/>
                <a:gd name="T32" fmla="*/ 480919 w 3466"/>
                <a:gd name="T33" fmla="*/ 474957 h 4056"/>
                <a:gd name="T34" fmla="*/ 946310 w 3466"/>
                <a:gd name="T35" fmla="*/ 1053339 h 4056"/>
                <a:gd name="T36" fmla="*/ 1002210 w 3466"/>
                <a:gd name="T37" fmla="*/ 1053339 h 4056"/>
                <a:gd name="T38" fmla="*/ 1002210 w 3466"/>
                <a:gd name="T39" fmla="*/ 931270 h 4056"/>
                <a:gd name="T40" fmla="*/ 946310 w 3466"/>
                <a:gd name="T41" fmla="*/ 1053339 h 4056"/>
                <a:gd name="T42" fmla="*/ 368231 w 3466"/>
                <a:gd name="T43" fmla="*/ 801212 h 4056"/>
                <a:gd name="T44" fmla="*/ 422357 w 3466"/>
                <a:gd name="T45" fmla="*/ 862468 h 4056"/>
                <a:gd name="T46" fmla="*/ 422357 w 3466"/>
                <a:gd name="T47" fmla="*/ 1112375 h 4056"/>
                <a:gd name="T48" fmla="*/ 422357 w 3466"/>
                <a:gd name="T49" fmla="*/ 1170968 h 4056"/>
                <a:gd name="T50" fmla="*/ 480919 w 3466"/>
                <a:gd name="T51" fmla="*/ 1170968 h 4056"/>
                <a:gd name="T52" fmla="*/ 627768 w 3466"/>
                <a:gd name="T53" fmla="*/ 1170968 h 4056"/>
                <a:gd name="T54" fmla="*/ 539925 w 3466"/>
                <a:gd name="T55" fmla="*/ 1053339 h 4056"/>
                <a:gd name="T56" fmla="*/ 539925 w 3466"/>
                <a:gd name="T57" fmla="*/ 995634 h 4056"/>
                <a:gd name="T58" fmla="*/ 772842 w 3466"/>
                <a:gd name="T59" fmla="*/ 1258857 h 4056"/>
                <a:gd name="T60" fmla="*/ 853587 w 3466"/>
                <a:gd name="T61" fmla="*/ 1255306 h 4056"/>
                <a:gd name="T62" fmla="*/ 892628 w 3466"/>
                <a:gd name="T63" fmla="*/ 1170968 h 4056"/>
                <a:gd name="T64" fmla="*/ 1060772 w 3466"/>
                <a:gd name="T65" fmla="*/ 1170968 h 4056"/>
                <a:gd name="T66" fmla="*/ 1119778 w 3466"/>
                <a:gd name="T67" fmla="*/ 1170968 h 4056"/>
                <a:gd name="T68" fmla="*/ 1119778 w 3466"/>
                <a:gd name="T69" fmla="*/ 1112375 h 4056"/>
                <a:gd name="T70" fmla="*/ 1119778 w 3466"/>
                <a:gd name="T71" fmla="*/ 674705 h 4056"/>
                <a:gd name="T72" fmla="*/ 1240451 w 3466"/>
                <a:gd name="T73" fmla="*/ 410593 h 4056"/>
                <a:gd name="T74" fmla="*/ 1154826 w 3466"/>
                <a:gd name="T75" fmla="*/ 370200 h 4056"/>
                <a:gd name="T76" fmla="*/ 791475 w 3466"/>
                <a:gd name="T77" fmla="*/ 965893 h 4056"/>
                <a:gd name="T78" fmla="*/ 422357 w 3466"/>
                <a:gd name="T79" fmla="*/ 742619 h 4056"/>
                <a:gd name="T80" fmla="*/ 368231 w 3466"/>
                <a:gd name="T81" fmla="*/ 801212 h 40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66" h="4056">
                  <a:moveTo>
                    <a:pt x="651" y="0"/>
                  </a:moveTo>
                  <a:cubicBezTo>
                    <a:pt x="2816" y="0"/>
                    <a:pt x="2816" y="0"/>
                    <a:pt x="2816" y="0"/>
                  </a:cubicBezTo>
                  <a:cubicBezTo>
                    <a:pt x="2816" y="6"/>
                    <a:pt x="2816" y="6"/>
                    <a:pt x="2816" y="6"/>
                  </a:cubicBezTo>
                  <a:cubicBezTo>
                    <a:pt x="2816" y="287"/>
                    <a:pt x="3025" y="525"/>
                    <a:pt x="3315" y="610"/>
                  </a:cubicBezTo>
                  <a:cubicBezTo>
                    <a:pt x="3466" y="2425"/>
                    <a:pt x="2994" y="3627"/>
                    <a:pt x="1733" y="4056"/>
                  </a:cubicBezTo>
                  <a:cubicBezTo>
                    <a:pt x="472" y="3627"/>
                    <a:pt x="0" y="2425"/>
                    <a:pt x="152" y="610"/>
                  </a:cubicBezTo>
                  <a:cubicBezTo>
                    <a:pt x="442" y="525"/>
                    <a:pt x="651" y="287"/>
                    <a:pt x="651" y="6"/>
                  </a:cubicBezTo>
                  <a:cubicBezTo>
                    <a:pt x="651" y="0"/>
                    <a:pt x="651" y="0"/>
                    <a:pt x="651" y="0"/>
                  </a:cubicBezTo>
                  <a:close/>
                  <a:moveTo>
                    <a:pt x="1084" y="1070"/>
                  </a:moveTo>
                  <a:cubicBezTo>
                    <a:pt x="952" y="1070"/>
                    <a:pt x="952" y="1070"/>
                    <a:pt x="952" y="1070"/>
                  </a:cubicBezTo>
                  <a:cubicBezTo>
                    <a:pt x="952" y="1202"/>
                    <a:pt x="952" y="1202"/>
                    <a:pt x="952" y="1202"/>
                  </a:cubicBezTo>
                  <a:cubicBezTo>
                    <a:pt x="952" y="1521"/>
                    <a:pt x="952" y="1521"/>
                    <a:pt x="952" y="1521"/>
                  </a:cubicBezTo>
                  <a:cubicBezTo>
                    <a:pt x="1217" y="1654"/>
                    <a:pt x="1217" y="1654"/>
                    <a:pt x="1217" y="1654"/>
                  </a:cubicBezTo>
                  <a:cubicBezTo>
                    <a:pt x="1217" y="1335"/>
                    <a:pt x="1217" y="1335"/>
                    <a:pt x="1217" y="1335"/>
                  </a:cubicBezTo>
                  <a:cubicBezTo>
                    <a:pt x="2082" y="1335"/>
                    <a:pt x="2082" y="1335"/>
                    <a:pt x="2082" y="1335"/>
                  </a:cubicBezTo>
                  <a:cubicBezTo>
                    <a:pt x="2245" y="1070"/>
                    <a:pt x="2245" y="1070"/>
                    <a:pt x="2245" y="1070"/>
                  </a:cubicBezTo>
                  <a:cubicBezTo>
                    <a:pt x="1084" y="1070"/>
                    <a:pt x="1084" y="1070"/>
                    <a:pt x="1084" y="1070"/>
                  </a:cubicBezTo>
                  <a:close/>
                  <a:moveTo>
                    <a:pt x="2133" y="2373"/>
                  </a:moveTo>
                  <a:cubicBezTo>
                    <a:pt x="2259" y="2373"/>
                    <a:pt x="2259" y="2373"/>
                    <a:pt x="2259" y="2373"/>
                  </a:cubicBezTo>
                  <a:cubicBezTo>
                    <a:pt x="2259" y="2098"/>
                    <a:pt x="2259" y="2098"/>
                    <a:pt x="2259" y="2098"/>
                  </a:cubicBezTo>
                  <a:cubicBezTo>
                    <a:pt x="2133" y="2373"/>
                    <a:pt x="2133" y="2373"/>
                    <a:pt x="2133" y="2373"/>
                  </a:cubicBezTo>
                  <a:close/>
                  <a:moveTo>
                    <a:pt x="830" y="1805"/>
                  </a:moveTo>
                  <a:cubicBezTo>
                    <a:pt x="952" y="1943"/>
                    <a:pt x="952" y="1943"/>
                    <a:pt x="952" y="1943"/>
                  </a:cubicBezTo>
                  <a:cubicBezTo>
                    <a:pt x="952" y="2506"/>
                    <a:pt x="952" y="2506"/>
                    <a:pt x="952" y="2506"/>
                  </a:cubicBezTo>
                  <a:cubicBezTo>
                    <a:pt x="952" y="2638"/>
                    <a:pt x="952" y="2638"/>
                    <a:pt x="952" y="2638"/>
                  </a:cubicBezTo>
                  <a:cubicBezTo>
                    <a:pt x="1084" y="2638"/>
                    <a:pt x="1084" y="2638"/>
                    <a:pt x="1084" y="2638"/>
                  </a:cubicBezTo>
                  <a:cubicBezTo>
                    <a:pt x="1415" y="2638"/>
                    <a:pt x="1415" y="2638"/>
                    <a:pt x="1415" y="2638"/>
                  </a:cubicBezTo>
                  <a:cubicBezTo>
                    <a:pt x="1217" y="2373"/>
                    <a:pt x="1217" y="2373"/>
                    <a:pt x="1217" y="2373"/>
                  </a:cubicBezTo>
                  <a:cubicBezTo>
                    <a:pt x="1217" y="2243"/>
                    <a:pt x="1217" y="2243"/>
                    <a:pt x="1217" y="2243"/>
                  </a:cubicBezTo>
                  <a:cubicBezTo>
                    <a:pt x="1742" y="2836"/>
                    <a:pt x="1742" y="2836"/>
                    <a:pt x="1742" y="2836"/>
                  </a:cubicBezTo>
                  <a:cubicBezTo>
                    <a:pt x="1924" y="2828"/>
                    <a:pt x="1924" y="2828"/>
                    <a:pt x="1924" y="2828"/>
                  </a:cubicBezTo>
                  <a:cubicBezTo>
                    <a:pt x="2012" y="2638"/>
                    <a:pt x="2012" y="2638"/>
                    <a:pt x="2012" y="2638"/>
                  </a:cubicBezTo>
                  <a:cubicBezTo>
                    <a:pt x="2391" y="2638"/>
                    <a:pt x="2391" y="2638"/>
                    <a:pt x="2391" y="2638"/>
                  </a:cubicBezTo>
                  <a:cubicBezTo>
                    <a:pt x="2524" y="2638"/>
                    <a:pt x="2524" y="2638"/>
                    <a:pt x="2524" y="2638"/>
                  </a:cubicBezTo>
                  <a:cubicBezTo>
                    <a:pt x="2524" y="2506"/>
                    <a:pt x="2524" y="2506"/>
                    <a:pt x="2524" y="2506"/>
                  </a:cubicBezTo>
                  <a:cubicBezTo>
                    <a:pt x="2524" y="1520"/>
                    <a:pt x="2524" y="1520"/>
                    <a:pt x="2524" y="1520"/>
                  </a:cubicBezTo>
                  <a:cubicBezTo>
                    <a:pt x="2796" y="925"/>
                    <a:pt x="2796" y="925"/>
                    <a:pt x="2796" y="925"/>
                  </a:cubicBezTo>
                  <a:cubicBezTo>
                    <a:pt x="2603" y="834"/>
                    <a:pt x="2603" y="834"/>
                    <a:pt x="2603" y="834"/>
                  </a:cubicBezTo>
                  <a:cubicBezTo>
                    <a:pt x="1784" y="2176"/>
                    <a:pt x="1784" y="2176"/>
                    <a:pt x="1784" y="2176"/>
                  </a:cubicBezTo>
                  <a:cubicBezTo>
                    <a:pt x="952" y="1673"/>
                    <a:pt x="952" y="1673"/>
                    <a:pt x="952" y="1673"/>
                  </a:cubicBezTo>
                  <a:lnTo>
                    <a:pt x="830" y="1805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电池"/>
            <p:cNvSpPr/>
            <p:nvPr/>
          </p:nvSpPr>
          <p:spPr>
            <a:xfrm flipH="1">
              <a:off x="15508" y="7798"/>
              <a:ext cx="910" cy="471"/>
            </a:xfrm>
            <a:custGeom>
              <a:avLst/>
              <a:gdLst>
                <a:gd name="connsiteX0" fmla="*/ 124619 w 2178050"/>
                <a:gd name="connsiteY0" fmla="*/ 384969 h 946150"/>
                <a:gd name="connsiteX1" fmla="*/ 124619 w 2178050"/>
                <a:gd name="connsiteY1" fmla="*/ 568325 h 946150"/>
                <a:gd name="connsiteX2" fmla="*/ 197485 w 2178050"/>
                <a:gd name="connsiteY2" fmla="*/ 568325 h 946150"/>
                <a:gd name="connsiteX3" fmla="*/ 197485 w 2178050"/>
                <a:gd name="connsiteY3" fmla="*/ 384969 h 946150"/>
                <a:gd name="connsiteX4" fmla="*/ 1174750 w 2178050"/>
                <a:gd name="connsiteY4" fmla="*/ 118268 h 946150"/>
                <a:gd name="connsiteX5" fmla="*/ 1174750 w 2178050"/>
                <a:gd name="connsiteY5" fmla="*/ 118269 h 946150"/>
                <a:gd name="connsiteX6" fmla="*/ 317499 w 2178050"/>
                <a:gd name="connsiteY6" fmla="*/ 118269 h 946150"/>
                <a:gd name="connsiteX7" fmla="*/ 317499 w 2178050"/>
                <a:gd name="connsiteY7" fmla="*/ 827881 h 946150"/>
                <a:gd name="connsiteX8" fmla="*/ 1174750 w 2178050"/>
                <a:gd name="connsiteY8" fmla="*/ 827881 h 946150"/>
                <a:gd name="connsiteX9" fmla="*/ 1174750 w 2178050"/>
                <a:gd name="connsiteY9" fmla="*/ 827882 h 946150"/>
                <a:gd name="connsiteX10" fmla="*/ 1174751 w 2178050"/>
                <a:gd name="connsiteY10" fmla="*/ 827881 h 946150"/>
                <a:gd name="connsiteX11" fmla="*/ 1662906 w 2178050"/>
                <a:gd name="connsiteY11" fmla="*/ 118268 h 946150"/>
                <a:gd name="connsiteX12" fmla="*/ 197485 w 2178050"/>
                <a:gd name="connsiteY12" fmla="*/ 0 h 946150"/>
                <a:gd name="connsiteX13" fmla="*/ 2178050 w 2178050"/>
                <a:gd name="connsiteY13" fmla="*/ 0 h 946150"/>
                <a:gd name="connsiteX14" fmla="*/ 2178050 w 2178050"/>
                <a:gd name="connsiteY14" fmla="*/ 946150 h 946150"/>
                <a:gd name="connsiteX15" fmla="*/ 197485 w 2178050"/>
                <a:gd name="connsiteY15" fmla="*/ 946150 h 946150"/>
                <a:gd name="connsiteX16" fmla="*/ 197485 w 2178050"/>
                <a:gd name="connsiteY16" fmla="*/ 694531 h 946150"/>
                <a:gd name="connsiteX17" fmla="*/ 125940 w 2178050"/>
                <a:gd name="connsiteY17" fmla="*/ 694531 h 946150"/>
                <a:gd name="connsiteX18" fmla="*/ 0 w 2178050"/>
                <a:gd name="connsiteY18" fmla="*/ 568591 h 946150"/>
                <a:gd name="connsiteX19" fmla="*/ 0 w 2178050"/>
                <a:gd name="connsiteY19" fmla="*/ 384703 h 946150"/>
                <a:gd name="connsiteX20" fmla="*/ 125940 w 2178050"/>
                <a:gd name="connsiteY20" fmla="*/ 258763 h 946150"/>
                <a:gd name="connsiteX21" fmla="*/ 197485 w 2178050"/>
                <a:gd name="connsiteY21" fmla="*/ 258763 h 94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78050" h="946150">
                  <a:moveTo>
                    <a:pt x="124619" y="384969"/>
                  </a:moveTo>
                  <a:lnTo>
                    <a:pt x="124619" y="568325"/>
                  </a:lnTo>
                  <a:lnTo>
                    <a:pt x="197485" y="568325"/>
                  </a:lnTo>
                  <a:lnTo>
                    <a:pt x="197485" y="384969"/>
                  </a:lnTo>
                  <a:close/>
                  <a:moveTo>
                    <a:pt x="1174750" y="118268"/>
                  </a:moveTo>
                  <a:lnTo>
                    <a:pt x="1174750" y="118269"/>
                  </a:lnTo>
                  <a:lnTo>
                    <a:pt x="317499" y="118269"/>
                  </a:lnTo>
                  <a:lnTo>
                    <a:pt x="317499" y="827881"/>
                  </a:lnTo>
                  <a:lnTo>
                    <a:pt x="1174750" y="827881"/>
                  </a:lnTo>
                  <a:lnTo>
                    <a:pt x="1174750" y="827882"/>
                  </a:lnTo>
                  <a:lnTo>
                    <a:pt x="1174751" y="827881"/>
                  </a:lnTo>
                  <a:lnTo>
                    <a:pt x="1662906" y="118268"/>
                  </a:lnTo>
                  <a:close/>
                  <a:moveTo>
                    <a:pt x="197485" y="0"/>
                  </a:moveTo>
                  <a:lnTo>
                    <a:pt x="2178050" y="0"/>
                  </a:lnTo>
                  <a:lnTo>
                    <a:pt x="2178050" y="946150"/>
                  </a:lnTo>
                  <a:lnTo>
                    <a:pt x="197485" y="946150"/>
                  </a:lnTo>
                  <a:lnTo>
                    <a:pt x="197485" y="694531"/>
                  </a:lnTo>
                  <a:lnTo>
                    <a:pt x="125940" y="694531"/>
                  </a:lnTo>
                  <a:cubicBezTo>
                    <a:pt x="56385" y="694531"/>
                    <a:pt x="0" y="638146"/>
                    <a:pt x="0" y="568591"/>
                  </a:cubicBezTo>
                  <a:lnTo>
                    <a:pt x="0" y="384703"/>
                  </a:lnTo>
                  <a:cubicBezTo>
                    <a:pt x="0" y="315148"/>
                    <a:pt x="56385" y="258763"/>
                    <a:pt x="125940" y="258763"/>
                  </a:cubicBezTo>
                  <a:lnTo>
                    <a:pt x="197485" y="258763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1" name="家庭影院"/>
            <p:cNvSpPr/>
            <p:nvPr/>
          </p:nvSpPr>
          <p:spPr bwMode="auto">
            <a:xfrm>
              <a:off x="9601" y="7573"/>
              <a:ext cx="916" cy="916"/>
            </a:xfrm>
            <a:custGeom>
              <a:avLst/>
              <a:gdLst>
                <a:gd name="T0" fmla="*/ 2147483646 w 6180"/>
                <a:gd name="T1" fmla="*/ 2147483646 h 4631"/>
                <a:gd name="T2" fmla="*/ 2147483646 w 6180"/>
                <a:gd name="T3" fmla="*/ 2147483646 h 4631"/>
                <a:gd name="T4" fmla="*/ 2147483646 w 6180"/>
                <a:gd name="T5" fmla="*/ 2147483646 h 4631"/>
                <a:gd name="T6" fmla="*/ 2147483646 w 6180"/>
                <a:gd name="T7" fmla="*/ 2147483646 h 4631"/>
                <a:gd name="T8" fmla="*/ 2147483646 w 6180"/>
                <a:gd name="T9" fmla="*/ 2147483646 h 4631"/>
                <a:gd name="T10" fmla="*/ 2147483646 w 6180"/>
                <a:gd name="T11" fmla="*/ 2147483646 h 4631"/>
                <a:gd name="T12" fmla="*/ 2147483646 w 6180"/>
                <a:gd name="T13" fmla="*/ 2147483646 h 4631"/>
                <a:gd name="T14" fmla="*/ 2147483646 w 6180"/>
                <a:gd name="T15" fmla="*/ 2147483646 h 4631"/>
                <a:gd name="T16" fmla="*/ 2147483646 w 6180"/>
                <a:gd name="T17" fmla="*/ 2147483646 h 4631"/>
                <a:gd name="T18" fmla="*/ 2147483646 w 6180"/>
                <a:gd name="T19" fmla="*/ 2147483646 h 4631"/>
                <a:gd name="T20" fmla="*/ 2147483646 w 6180"/>
                <a:gd name="T21" fmla="*/ 2147483646 h 4631"/>
                <a:gd name="T22" fmla="*/ 2147483646 w 6180"/>
                <a:gd name="T23" fmla="*/ 2147483646 h 4631"/>
                <a:gd name="T24" fmla="*/ 2147483646 w 6180"/>
                <a:gd name="T25" fmla="*/ 2147483646 h 4631"/>
                <a:gd name="T26" fmla="*/ 2147483646 w 6180"/>
                <a:gd name="T27" fmla="*/ 2147483646 h 4631"/>
                <a:gd name="T28" fmla="*/ 2147483646 w 6180"/>
                <a:gd name="T29" fmla="*/ 2147483646 h 4631"/>
                <a:gd name="T30" fmla="*/ 2147483646 w 6180"/>
                <a:gd name="T31" fmla="*/ 2147483646 h 4631"/>
                <a:gd name="T32" fmla="*/ 2147483646 w 6180"/>
                <a:gd name="T33" fmla="*/ 2147483646 h 4631"/>
                <a:gd name="T34" fmla="*/ 2147483646 w 6180"/>
                <a:gd name="T35" fmla="*/ 2147483646 h 4631"/>
                <a:gd name="T36" fmla="*/ 2147483646 w 6180"/>
                <a:gd name="T37" fmla="*/ 2147483646 h 4631"/>
                <a:gd name="T38" fmla="*/ 2147483646 w 6180"/>
                <a:gd name="T39" fmla="*/ 2147483646 h 4631"/>
                <a:gd name="T40" fmla="*/ 2147483646 w 6180"/>
                <a:gd name="T41" fmla="*/ 2147483646 h 4631"/>
                <a:gd name="T42" fmla="*/ 2147483646 w 6180"/>
                <a:gd name="T43" fmla="*/ 2147483646 h 4631"/>
                <a:gd name="T44" fmla="*/ 2147483646 w 6180"/>
                <a:gd name="T45" fmla="*/ 2147483646 h 4631"/>
                <a:gd name="T46" fmla="*/ 2147483646 w 6180"/>
                <a:gd name="T47" fmla="*/ 2147483646 h 4631"/>
                <a:gd name="T48" fmla="*/ 2147483646 w 6180"/>
                <a:gd name="T49" fmla="*/ 2147483646 h 4631"/>
                <a:gd name="T50" fmla="*/ 2147483646 w 6180"/>
                <a:gd name="T51" fmla="*/ 2147483646 h 4631"/>
                <a:gd name="T52" fmla="*/ 2147483646 w 6180"/>
                <a:gd name="T53" fmla="*/ 2147483646 h 4631"/>
                <a:gd name="T54" fmla="*/ 2147483646 w 6180"/>
                <a:gd name="T55" fmla="*/ 2147483646 h 4631"/>
                <a:gd name="T56" fmla="*/ 2147483646 w 6180"/>
                <a:gd name="T57" fmla="*/ 2147483646 h 4631"/>
                <a:gd name="T58" fmla="*/ 2147483646 w 6180"/>
                <a:gd name="T59" fmla="*/ 2147483646 h 4631"/>
                <a:gd name="T60" fmla="*/ 2147483646 w 6180"/>
                <a:gd name="T61" fmla="*/ 2147483646 h 4631"/>
                <a:gd name="T62" fmla="*/ 2147483646 w 6180"/>
                <a:gd name="T63" fmla="*/ 2147483646 h 4631"/>
                <a:gd name="T64" fmla="*/ 2147483646 w 6180"/>
                <a:gd name="T65" fmla="*/ 2147483646 h 4631"/>
                <a:gd name="T66" fmla="*/ 2147483646 w 6180"/>
                <a:gd name="T67" fmla="*/ 2147483646 h 4631"/>
                <a:gd name="T68" fmla="*/ 2147483646 w 6180"/>
                <a:gd name="T69" fmla="*/ 2147483646 h 4631"/>
                <a:gd name="T70" fmla="*/ 2147483646 w 6180"/>
                <a:gd name="T71" fmla="*/ 2147483646 h 4631"/>
                <a:gd name="T72" fmla="*/ 2147483646 w 6180"/>
                <a:gd name="T73" fmla="*/ 2147483646 h 4631"/>
                <a:gd name="T74" fmla="*/ 2147483646 w 6180"/>
                <a:gd name="T75" fmla="*/ 2147483646 h 4631"/>
                <a:gd name="T76" fmla="*/ 2147483646 w 6180"/>
                <a:gd name="T77" fmla="*/ 2147483646 h 4631"/>
                <a:gd name="T78" fmla="*/ 2147483646 w 6180"/>
                <a:gd name="T79" fmla="*/ 2147483646 h 4631"/>
                <a:gd name="T80" fmla="*/ 2147483646 w 6180"/>
                <a:gd name="T81" fmla="*/ 2147483646 h 4631"/>
                <a:gd name="T82" fmla="*/ 2147483646 w 6180"/>
                <a:gd name="T83" fmla="*/ 2147483646 h 4631"/>
                <a:gd name="T84" fmla="*/ 2147483646 w 6180"/>
                <a:gd name="T85" fmla="*/ 2147483646 h 4631"/>
                <a:gd name="T86" fmla="*/ 2147483646 w 6180"/>
                <a:gd name="T87" fmla="*/ 2147483646 h 4631"/>
                <a:gd name="T88" fmla="*/ 2147483646 w 6180"/>
                <a:gd name="T89" fmla="*/ 2147483646 h 4631"/>
                <a:gd name="T90" fmla="*/ 2147483646 w 6180"/>
                <a:gd name="T91" fmla="*/ 2147483646 h 4631"/>
                <a:gd name="T92" fmla="*/ 2147483646 w 6180"/>
                <a:gd name="T93" fmla="*/ 2147483646 h 4631"/>
                <a:gd name="T94" fmla="*/ 2147483646 w 6180"/>
                <a:gd name="T95" fmla="*/ 2147483646 h 4631"/>
                <a:gd name="T96" fmla="*/ 2147483646 w 6180"/>
                <a:gd name="T97" fmla="*/ 2147483646 h 4631"/>
                <a:gd name="T98" fmla="*/ 2147483646 w 6180"/>
                <a:gd name="T99" fmla="*/ 2147483646 h 4631"/>
                <a:gd name="T100" fmla="*/ 2147483646 w 6180"/>
                <a:gd name="T101" fmla="*/ 2147483646 h 4631"/>
                <a:gd name="T102" fmla="*/ 2147483646 w 6180"/>
                <a:gd name="T103" fmla="*/ 2147483646 h 4631"/>
                <a:gd name="T104" fmla="*/ 2147483646 w 6180"/>
                <a:gd name="T105" fmla="*/ 2147483646 h 4631"/>
                <a:gd name="T106" fmla="*/ 2147483646 w 6180"/>
                <a:gd name="T107" fmla="*/ 2147483646 h 4631"/>
                <a:gd name="T108" fmla="*/ 2147483646 w 6180"/>
                <a:gd name="T109" fmla="*/ 2147483646 h 4631"/>
                <a:gd name="T110" fmla="*/ 2147483646 w 6180"/>
                <a:gd name="T111" fmla="*/ 2147483646 h 4631"/>
                <a:gd name="T112" fmla="*/ 2147483646 w 6180"/>
                <a:gd name="T113" fmla="*/ 2147483646 h 4631"/>
                <a:gd name="T114" fmla="*/ 2147483646 w 6180"/>
                <a:gd name="T115" fmla="*/ 2147483646 h 4631"/>
                <a:gd name="T116" fmla="*/ 2147483646 w 6180"/>
                <a:gd name="T117" fmla="*/ 2147483646 h 4631"/>
                <a:gd name="T118" fmla="*/ 2147483646 w 6180"/>
                <a:gd name="T119" fmla="*/ 2147483646 h 4631"/>
                <a:gd name="T120" fmla="*/ 2147483646 w 6180"/>
                <a:gd name="T121" fmla="*/ 2147483646 h 463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80" h="4631">
                  <a:moveTo>
                    <a:pt x="4825" y="4498"/>
                  </a:moveTo>
                  <a:lnTo>
                    <a:pt x="5268" y="4498"/>
                  </a:lnTo>
                  <a:lnTo>
                    <a:pt x="5268" y="3754"/>
                  </a:lnTo>
                  <a:lnTo>
                    <a:pt x="5020" y="3754"/>
                  </a:lnTo>
                  <a:lnTo>
                    <a:pt x="5020" y="0"/>
                  </a:lnTo>
                  <a:lnTo>
                    <a:pt x="5907" y="0"/>
                  </a:lnTo>
                  <a:lnTo>
                    <a:pt x="5907" y="3754"/>
                  </a:lnTo>
                  <a:lnTo>
                    <a:pt x="5681" y="3754"/>
                  </a:lnTo>
                  <a:lnTo>
                    <a:pt x="5681" y="4498"/>
                  </a:lnTo>
                  <a:lnTo>
                    <a:pt x="6180" y="4498"/>
                  </a:lnTo>
                  <a:lnTo>
                    <a:pt x="6180" y="4631"/>
                  </a:lnTo>
                  <a:lnTo>
                    <a:pt x="4825" y="4631"/>
                  </a:lnTo>
                  <a:lnTo>
                    <a:pt x="4825" y="4498"/>
                  </a:lnTo>
                  <a:close/>
                  <a:moveTo>
                    <a:pt x="0" y="4498"/>
                  </a:moveTo>
                  <a:lnTo>
                    <a:pt x="443" y="4498"/>
                  </a:lnTo>
                  <a:lnTo>
                    <a:pt x="443" y="3754"/>
                  </a:lnTo>
                  <a:lnTo>
                    <a:pt x="195" y="3754"/>
                  </a:lnTo>
                  <a:lnTo>
                    <a:pt x="195" y="0"/>
                  </a:lnTo>
                  <a:lnTo>
                    <a:pt x="1082" y="0"/>
                  </a:lnTo>
                  <a:lnTo>
                    <a:pt x="1082" y="3754"/>
                  </a:lnTo>
                  <a:lnTo>
                    <a:pt x="856" y="3754"/>
                  </a:lnTo>
                  <a:lnTo>
                    <a:pt x="856" y="4498"/>
                  </a:lnTo>
                  <a:lnTo>
                    <a:pt x="1355" y="4498"/>
                  </a:lnTo>
                  <a:lnTo>
                    <a:pt x="1355" y="4631"/>
                  </a:lnTo>
                  <a:lnTo>
                    <a:pt x="0" y="4631"/>
                  </a:lnTo>
                  <a:lnTo>
                    <a:pt x="0" y="4498"/>
                  </a:lnTo>
                  <a:close/>
                  <a:moveTo>
                    <a:pt x="1552" y="137"/>
                  </a:moveTo>
                  <a:lnTo>
                    <a:pt x="4589" y="137"/>
                  </a:lnTo>
                  <a:lnTo>
                    <a:pt x="4773" y="137"/>
                  </a:lnTo>
                  <a:lnTo>
                    <a:pt x="4773" y="320"/>
                  </a:lnTo>
                  <a:lnTo>
                    <a:pt x="4773" y="2215"/>
                  </a:lnTo>
                  <a:lnTo>
                    <a:pt x="4773" y="2399"/>
                  </a:lnTo>
                  <a:lnTo>
                    <a:pt x="4589" y="2399"/>
                  </a:lnTo>
                  <a:lnTo>
                    <a:pt x="3474" y="2399"/>
                  </a:lnTo>
                  <a:lnTo>
                    <a:pt x="3474" y="2623"/>
                  </a:lnTo>
                  <a:lnTo>
                    <a:pt x="3863" y="2623"/>
                  </a:lnTo>
                  <a:lnTo>
                    <a:pt x="3863" y="2820"/>
                  </a:lnTo>
                  <a:lnTo>
                    <a:pt x="4385" y="2820"/>
                  </a:lnTo>
                  <a:lnTo>
                    <a:pt x="4523" y="2820"/>
                  </a:lnTo>
                  <a:lnTo>
                    <a:pt x="4523" y="2958"/>
                  </a:lnTo>
                  <a:lnTo>
                    <a:pt x="4523" y="4306"/>
                  </a:lnTo>
                  <a:lnTo>
                    <a:pt x="4523" y="4444"/>
                  </a:lnTo>
                  <a:lnTo>
                    <a:pt x="4385" y="4444"/>
                  </a:lnTo>
                  <a:lnTo>
                    <a:pt x="4231" y="4444"/>
                  </a:lnTo>
                  <a:lnTo>
                    <a:pt x="4231" y="4622"/>
                  </a:lnTo>
                  <a:lnTo>
                    <a:pt x="3982" y="4622"/>
                  </a:lnTo>
                  <a:lnTo>
                    <a:pt x="3982" y="4444"/>
                  </a:lnTo>
                  <a:lnTo>
                    <a:pt x="2232" y="4444"/>
                  </a:lnTo>
                  <a:lnTo>
                    <a:pt x="2232" y="4622"/>
                  </a:lnTo>
                  <a:lnTo>
                    <a:pt x="1983" y="4622"/>
                  </a:lnTo>
                  <a:lnTo>
                    <a:pt x="1983" y="4444"/>
                  </a:lnTo>
                  <a:lnTo>
                    <a:pt x="1846" y="4444"/>
                  </a:lnTo>
                  <a:lnTo>
                    <a:pt x="1708" y="4444"/>
                  </a:lnTo>
                  <a:lnTo>
                    <a:pt x="1708" y="4306"/>
                  </a:lnTo>
                  <a:lnTo>
                    <a:pt x="1708" y="2958"/>
                  </a:lnTo>
                  <a:lnTo>
                    <a:pt x="1708" y="2820"/>
                  </a:lnTo>
                  <a:lnTo>
                    <a:pt x="1846" y="2820"/>
                  </a:lnTo>
                  <a:lnTo>
                    <a:pt x="2400" y="2820"/>
                  </a:lnTo>
                  <a:lnTo>
                    <a:pt x="2400" y="2623"/>
                  </a:lnTo>
                  <a:lnTo>
                    <a:pt x="2757" y="2623"/>
                  </a:lnTo>
                  <a:lnTo>
                    <a:pt x="2757" y="2399"/>
                  </a:lnTo>
                  <a:lnTo>
                    <a:pt x="1552" y="2399"/>
                  </a:lnTo>
                  <a:lnTo>
                    <a:pt x="1368" y="2399"/>
                  </a:lnTo>
                  <a:lnTo>
                    <a:pt x="1368" y="2215"/>
                  </a:lnTo>
                  <a:lnTo>
                    <a:pt x="1368" y="320"/>
                  </a:lnTo>
                  <a:lnTo>
                    <a:pt x="1368" y="137"/>
                  </a:lnTo>
                  <a:lnTo>
                    <a:pt x="1552" y="137"/>
                  </a:lnTo>
                  <a:close/>
                  <a:moveTo>
                    <a:pt x="2513" y="3884"/>
                  </a:moveTo>
                  <a:lnTo>
                    <a:pt x="2513" y="4097"/>
                  </a:lnTo>
                  <a:lnTo>
                    <a:pt x="3712" y="4097"/>
                  </a:lnTo>
                  <a:lnTo>
                    <a:pt x="3712" y="3884"/>
                  </a:lnTo>
                  <a:lnTo>
                    <a:pt x="2513" y="3884"/>
                  </a:lnTo>
                  <a:close/>
                  <a:moveTo>
                    <a:pt x="2604" y="4122"/>
                  </a:moveTo>
                  <a:lnTo>
                    <a:pt x="2682" y="4122"/>
                  </a:lnTo>
                  <a:lnTo>
                    <a:pt x="2682" y="4168"/>
                  </a:lnTo>
                  <a:lnTo>
                    <a:pt x="3550" y="4168"/>
                  </a:lnTo>
                  <a:lnTo>
                    <a:pt x="3550" y="4122"/>
                  </a:lnTo>
                  <a:lnTo>
                    <a:pt x="3628" y="4122"/>
                  </a:lnTo>
                  <a:lnTo>
                    <a:pt x="3628" y="4168"/>
                  </a:lnTo>
                  <a:lnTo>
                    <a:pt x="4247" y="4168"/>
                  </a:lnTo>
                  <a:lnTo>
                    <a:pt x="4247" y="3718"/>
                  </a:lnTo>
                  <a:lnTo>
                    <a:pt x="1983" y="3718"/>
                  </a:lnTo>
                  <a:lnTo>
                    <a:pt x="1983" y="4168"/>
                  </a:lnTo>
                  <a:lnTo>
                    <a:pt x="2604" y="4168"/>
                  </a:lnTo>
                  <a:lnTo>
                    <a:pt x="2604" y="4122"/>
                  </a:lnTo>
                  <a:close/>
                  <a:moveTo>
                    <a:pt x="1983" y="3633"/>
                  </a:moveTo>
                  <a:lnTo>
                    <a:pt x="2417" y="3633"/>
                  </a:lnTo>
                  <a:lnTo>
                    <a:pt x="2417" y="3565"/>
                  </a:lnTo>
                  <a:lnTo>
                    <a:pt x="2524" y="3565"/>
                  </a:lnTo>
                  <a:lnTo>
                    <a:pt x="2524" y="3633"/>
                  </a:lnTo>
                  <a:lnTo>
                    <a:pt x="3712" y="3633"/>
                  </a:lnTo>
                  <a:lnTo>
                    <a:pt x="3712" y="3565"/>
                  </a:lnTo>
                  <a:lnTo>
                    <a:pt x="3818" y="3565"/>
                  </a:lnTo>
                  <a:lnTo>
                    <a:pt x="3818" y="3633"/>
                  </a:lnTo>
                  <a:lnTo>
                    <a:pt x="4247" y="3633"/>
                  </a:lnTo>
                  <a:lnTo>
                    <a:pt x="4247" y="3095"/>
                  </a:lnTo>
                  <a:lnTo>
                    <a:pt x="1983" y="3095"/>
                  </a:lnTo>
                  <a:lnTo>
                    <a:pt x="1983" y="3633"/>
                  </a:lnTo>
                  <a:close/>
                  <a:moveTo>
                    <a:pt x="2292" y="3239"/>
                  </a:moveTo>
                  <a:lnTo>
                    <a:pt x="2292" y="3531"/>
                  </a:lnTo>
                  <a:lnTo>
                    <a:pt x="3933" y="3531"/>
                  </a:lnTo>
                  <a:lnTo>
                    <a:pt x="3933" y="3239"/>
                  </a:lnTo>
                  <a:lnTo>
                    <a:pt x="2292" y="3239"/>
                  </a:lnTo>
                  <a:close/>
                  <a:moveTo>
                    <a:pt x="4406" y="504"/>
                  </a:moveTo>
                  <a:lnTo>
                    <a:pt x="1735" y="504"/>
                  </a:lnTo>
                  <a:lnTo>
                    <a:pt x="1735" y="2032"/>
                  </a:lnTo>
                  <a:lnTo>
                    <a:pt x="4406" y="2032"/>
                  </a:lnTo>
                  <a:lnTo>
                    <a:pt x="4406" y="504"/>
                  </a:lnTo>
                  <a:close/>
                  <a:moveTo>
                    <a:pt x="634" y="285"/>
                  </a:moveTo>
                  <a:lnTo>
                    <a:pt x="634" y="285"/>
                  </a:lnTo>
                  <a:lnTo>
                    <a:pt x="616" y="285"/>
                  </a:lnTo>
                  <a:lnTo>
                    <a:pt x="599" y="286"/>
                  </a:lnTo>
                  <a:lnTo>
                    <a:pt x="581" y="288"/>
                  </a:lnTo>
                  <a:lnTo>
                    <a:pt x="564" y="292"/>
                  </a:lnTo>
                  <a:lnTo>
                    <a:pt x="547" y="295"/>
                  </a:lnTo>
                  <a:lnTo>
                    <a:pt x="530" y="300"/>
                  </a:lnTo>
                  <a:lnTo>
                    <a:pt x="514" y="306"/>
                  </a:lnTo>
                  <a:lnTo>
                    <a:pt x="498" y="312"/>
                  </a:lnTo>
                  <a:lnTo>
                    <a:pt x="483" y="319"/>
                  </a:lnTo>
                  <a:lnTo>
                    <a:pt x="468" y="327"/>
                  </a:lnTo>
                  <a:lnTo>
                    <a:pt x="453" y="335"/>
                  </a:lnTo>
                  <a:lnTo>
                    <a:pt x="439" y="345"/>
                  </a:lnTo>
                  <a:lnTo>
                    <a:pt x="425" y="354"/>
                  </a:lnTo>
                  <a:lnTo>
                    <a:pt x="412" y="365"/>
                  </a:lnTo>
                  <a:lnTo>
                    <a:pt x="399" y="376"/>
                  </a:lnTo>
                  <a:lnTo>
                    <a:pt x="387" y="387"/>
                  </a:lnTo>
                  <a:lnTo>
                    <a:pt x="376" y="399"/>
                  </a:lnTo>
                  <a:lnTo>
                    <a:pt x="365" y="412"/>
                  </a:lnTo>
                  <a:lnTo>
                    <a:pt x="354" y="425"/>
                  </a:lnTo>
                  <a:lnTo>
                    <a:pt x="345" y="439"/>
                  </a:lnTo>
                  <a:lnTo>
                    <a:pt x="335" y="454"/>
                  </a:lnTo>
                  <a:lnTo>
                    <a:pt x="327" y="468"/>
                  </a:lnTo>
                  <a:lnTo>
                    <a:pt x="319" y="483"/>
                  </a:lnTo>
                  <a:lnTo>
                    <a:pt x="312" y="498"/>
                  </a:lnTo>
                  <a:lnTo>
                    <a:pt x="306" y="515"/>
                  </a:lnTo>
                  <a:lnTo>
                    <a:pt x="300" y="530"/>
                  </a:lnTo>
                  <a:lnTo>
                    <a:pt x="295" y="547"/>
                  </a:lnTo>
                  <a:lnTo>
                    <a:pt x="292" y="564"/>
                  </a:lnTo>
                  <a:lnTo>
                    <a:pt x="288" y="581"/>
                  </a:lnTo>
                  <a:lnTo>
                    <a:pt x="286" y="599"/>
                  </a:lnTo>
                  <a:lnTo>
                    <a:pt x="285" y="616"/>
                  </a:lnTo>
                  <a:lnTo>
                    <a:pt x="285" y="634"/>
                  </a:lnTo>
                  <a:lnTo>
                    <a:pt x="285" y="652"/>
                  </a:lnTo>
                  <a:lnTo>
                    <a:pt x="286" y="671"/>
                  </a:lnTo>
                  <a:lnTo>
                    <a:pt x="288" y="687"/>
                  </a:lnTo>
                  <a:lnTo>
                    <a:pt x="292" y="705"/>
                  </a:lnTo>
                  <a:lnTo>
                    <a:pt x="295" y="722"/>
                  </a:lnTo>
                  <a:lnTo>
                    <a:pt x="300" y="738"/>
                  </a:lnTo>
                  <a:lnTo>
                    <a:pt x="306" y="755"/>
                  </a:lnTo>
                  <a:lnTo>
                    <a:pt x="312" y="771"/>
                  </a:lnTo>
                  <a:lnTo>
                    <a:pt x="319" y="786"/>
                  </a:lnTo>
                  <a:lnTo>
                    <a:pt x="327" y="802"/>
                  </a:lnTo>
                  <a:lnTo>
                    <a:pt x="335" y="816"/>
                  </a:lnTo>
                  <a:lnTo>
                    <a:pt x="345" y="830"/>
                  </a:lnTo>
                  <a:lnTo>
                    <a:pt x="354" y="844"/>
                  </a:lnTo>
                  <a:lnTo>
                    <a:pt x="365" y="857"/>
                  </a:lnTo>
                  <a:lnTo>
                    <a:pt x="376" y="870"/>
                  </a:lnTo>
                  <a:lnTo>
                    <a:pt x="387" y="882"/>
                  </a:lnTo>
                  <a:lnTo>
                    <a:pt x="399" y="894"/>
                  </a:lnTo>
                  <a:lnTo>
                    <a:pt x="412" y="905"/>
                  </a:lnTo>
                  <a:lnTo>
                    <a:pt x="425" y="915"/>
                  </a:lnTo>
                  <a:lnTo>
                    <a:pt x="439" y="925"/>
                  </a:lnTo>
                  <a:lnTo>
                    <a:pt x="453" y="934"/>
                  </a:lnTo>
                  <a:lnTo>
                    <a:pt x="468" y="942"/>
                  </a:lnTo>
                  <a:lnTo>
                    <a:pt x="483" y="949"/>
                  </a:lnTo>
                  <a:lnTo>
                    <a:pt x="498" y="957"/>
                  </a:lnTo>
                  <a:lnTo>
                    <a:pt x="514" y="964"/>
                  </a:lnTo>
                  <a:lnTo>
                    <a:pt x="530" y="968"/>
                  </a:lnTo>
                  <a:lnTo>
                    <a:pt x="547" y="973"/>
                  </a:lnTo>
                  <a:lnTo>
                    <a:pt x="564" y="978"/>
                  </a:lnTo>
                  <a:lnTo>
                    <a:pt x="581" y="980"/>
                  </a:lnTo>
                  <a:lnTo>
                    <a:pt x="599" y="982"/>
                  </a:lnTo>
                  <a:lnTo>
                    <a:pt x="616" y="984"/>
                  </a:lnTo>
                  <a:lnTo>
                    <a:pt x="634" y="985"/>
                  </a:lnTo>
                  <a:lnTo>
                    <a:pt x="653" y="984"/>
                  </a:lnTo>
                  <a:lnTo>
                    <a:pt x="671" y="982"/>
                  </a:lnTo>
                  <a:lnTo>
                    <a:pt x="687" y="980"/>
                  </a:lnTo>
                  <a:lnTo>
                    <a:pt x="705" y="978"/>
                  </a:lnTo>
                  <a:lnTo>
                    <a:pt x="722" y="973"/>
                  </a:lnTo>
                  <a:lnTo>
                    <a:pt x="738" y="968"/>
                  </a:lnTo>
                  <a:lnTo>
                    <a:pt x="755" y="964"/>
                  </a:lnTo>
                  <a:lnTo>
                    <a:pt x="770" y="957"/>
                  </a:lnTo>
                  <a:lnTo>
                    <a:pt x="787" y="949"/>
                  </a:lnTo>
                  <a:lnTo>
                    <a:pt x="801" y="942"/>
                  </a:lnTo>
                  <a:lnTo>
                    <a:pt x="816" y="934"/>
                  </a:lnTo>
                  <a:lnTo>
                    <a:pt x="830" y="925"/>
                  </a:lnTo>
                  <a:lnTo>
                    <a:pt x="843" y="915"/>
                  </a:lnTo>
                  <a:lnTo>
                    <a:pt x="857" y="905"/>
                  </a:lnTo>
                  <a:lnTo>
                    <a:pt x="869" y="894"/>
                  </a:lnTo>
                  <a:lnTo>
                    <a:pt x="882" y="882"/>
                  </a:lnTo>
                  <a:lnTo>
                    <a:pt x="894" y="870"/>
                  </a:lnTo>
                  <a:lnTo>
                    <a:pt x="905" y="857"/>
                  </a:lnTo>
                  <a:lnTo>
                    <a:pt x="915" y="844"/>
                  </a:lnTo>
                  <a:lnTo>
                    <a:pt x="925" y="830"/>
                  </a:lnTo>
                  <a:lnTo>
                    <a:pt x="934" y="816"/>
                  </a:lnTo>
                  <a:lnTo>
                    <a:pt x="942" y="802"/>
                  </a:lnTo>
                  <a:lnTo>
                    <a:pt x="949" y="786"/>
                  </a:lnTo>
                  <a:lnTo>
                    <a:pt x="957" y="771"/>
                  </a:lnTo>
                  <a:lnTo>
                    <a:pt x="964" y="755"/>
                  </a:lnTo>
                  <a:lnTo>
                    <a:pt x="968" y="738"/>
                  </a:lnTo>
                  <a:lnTo>
                    <a:pt x="973" y="722"/>
                  </a:lnTo>
                  <a:lnTo>
                    <a:pt x="978" y="705"/>
                  </a:lnTo>
                  <a:lnTo>
                    <a:pt x="980" y="687"/>
                  </a:lnTo>
                  <a:lnTo>
                    <a:pt x="983" y="671"/>
                  </a:lnTo>
                  <a:lnTo>
                    <a:pt x="984" y="652"/>
                  </a:lnTo>
                  <a:lnTo>
                    <a:pt x="985" y="634"/>
                  </a:lnTo>
                  <a:lnTo>
                    <a:pt x="984" y="616"/>
                  </a:lnTo>
                  <a:lnTo>
                    <a:pt x="983" y="599"/>
                  </a:lnTo>
                  <a:lnTo>
                    <a:pt x="980" y="581"/>
                  </a:lnTo>
                  <a:lnTo>
                    <a:pt x="978" y="564"/>
                  </a:lnTo>
                  <a:lnTo>
                    <a:pt x="973" y="547"/>
                  </a:lnTo>
                  <a:lnTo>
                    <a:pt x="968" y="530"/>
                  </a:lnTo>
                  <a:lnTo>
                    <a:pt x="964" y="515"/>
                  </a:lnTo>
                  <a:lnTo>
                    <a:pt x="957" y="498"/>
                  </a:lnTo>
                  <a:lnTo>
                    <a:pt x="949" y="483"/>
                  </a:lnTo>
                  <a:lnTo>
                    <a:pt x="942" y="468"/>
                  </a:lnTo>
                  <a:lnTo>
                    <a:pt x="934" y="454"/>
                  </a:lnTo>
                  <a:lnTo>
                    <a:pt x="925" y="439"/>
                  </a:lnTo>
                  <a:lnTo>
                    <a:pt x="915" y="425"/>
                  </a:lnTo>
                  <a:lnTo>
                    <a:pt x="905" y="412"/>
                  </a:lnTo>
                  <a:lnTo>
                    <a:pt x="894" y="399"/>
                  </a:lnTo>
                  <a:lnTo>
                    <a:pt x="882" y="387"/>
                  </a:lnTo>
                  <a:lnTo>
                    <a:pt x="869" y="376"/>
                  </a:lnTo>
                  <a:lnTo>
                    <a:pt x="857" y="365"/>
                  </a:lnTo>
                  <a:lnTo>
                    <a:pt x="843" y="354"/>
                  </a:lnTo>
                  <a:lnTo>
                    <a:pt x="830" y="345"/>
                  </a:lnTo>
                  <a:lnTo>
                    <a:pt x="816" y="335"/>
                  </a:lnTo>
                  <a:lnTo>
                    <a:pt x="801" y="327"/>
                  </a:lnTo>
                  <a:lnTo>
                    <a:pt x="787" y="319"/>
                  </a:lnTo>
                  <a:lnTo>
                    <a:pt x="770" y="312"/>
                  </a:lnTo>
                  <a:lnTo>
                    <a:pt x="755" y="306"/>
                  </a:lnTo>
                  <a:lnTo>
                    <a:pt x="738" y="300"/>
                  </a:lnTo>
                  <a:lnTo>
                    <a:pt x="722" y="295"/>
                  </a:lnTo>
                  <a:lnTo>
                    <a:pt x="705" y="292"/>
                  </a:lnTo>
                  <a:lnTo>
                    <a:pt x="687" y="288"/>
                  </a:lnTo>
                  <a:lnTo>
                    <a:pt x="671" y="286"/>
                  </a:lnTo>
                  <a:lnTo>
                    <a:pt x="653" y="285"/>
                  </a:lnTo>
                  <a:lnTo>
                    <a:pt x="634" y="285"/>
                  </a:lnTo>
                  <a:close/>
                  <a:moveTo>
                    <a:pt x="634" y="2318"/>
                  </a:moveTo>
                  <a:lnTo>
                    <a:pt x="634" y="2318"/>
                  </a:lnTo>
                  <a:lnTo>
                    <a:pt x="616" y="2318"/>
                  </a:lnTo>
                  <a:lnTo>
                    <a:pt x="599" y="2319"/>
                  </a:lnTo>
                  <a:lnTo>
                    <a:pt x="581" y="2321"/>
                  </a:lnTo>
                  <a:lnTo>
                    <a:pt x="564" y="2325"/>
                  </a:lnTo>
                  <a:lnTo>
                    <a:pt x="547" y="2329"/>
                  </a:lnTo>
                  <a:lnTo>
                    <a:pt x="530" y="2333"/>
                  </a:lnTo>
                  <a:lnTo>
                    <a:pt x="514" y="2339"/>
                  </a:lnTo>
                  <a:lnTo>
                    <a:pt x="498" y="2345"/>
                  </a:lnTo>
                  <a:lnTo>
                    <a:pt x="483" y="2352"/>
                  </a:lnTo>
                  <a:lnTo>
                    <a:pt x="468" y="2360"/>
                  </a:lnTo>
                  <a:lnTo>
                    <a:pt x="453" y="2369"/>
                  </a:lnTo>
                  <a:lnTo>
                    <a:pt x="439" y="2378"/>
                  </a:lnTo>
                  <a:lnTo>
                    <a:pt x="425" y="2388"/>
                  </a:lnTo>
                  <a:lnTo>
                    <a:pt x="412" y="2398"/>
                  </a:lnTo>
                  <a:lnTo>
                    <a:pt x="399" y="2409"/>
                  </a:lnTo>
                  <a:lnTo>
                    <a:pt x="387" y="2421"/>
                  </a:lnTo>
                  <a:lnTo>
                    <a:pt x="376" y="2432"/>
                  </a:lnTo>
                  <a:lnTo>
                    <a:pt x="365" y="2445"/>
                  </a:lnTo>
                  <a:lnTo>
                    <a:pt x="354" y="2458"/>
                  </a:lnTo>
                  <a:lnTo>
                    <a:pt x="345" y="2473"/>
                  </a:lnTo>
                  <a:lnTo>
                    <a:pt x="335" y="2487"/>
                  </a:lnTo>
                  <a:lnTo>
                    <a:pt x="327" y="2501"/>
                  </a:lnTo>
                  <a:lnTo>
                    <a:pt x="319" y="2516"/>
                  </a:lnTo>
                  <a:lnTo>
                    <a:pt x="312" y="2532"/>
                  </a:lnTo>
                  <a:lnTo>
                    <a:pt x="306" y="2548"/>
                  </a:lnTo>
                  <a:lnTo>
                    <a:pt x="300" y="2564"/>
                  </a:lnTo>
                  <a:lnTo>
                    <a:pt x="295" y="2580"/>
                  </a:lnTo>
                  <a:lnTo>
                    <a:pt x="292" y="2598"/>
                  </a:lnTo>
                  <a:lnTo>
                    <a:pt x="288" y="2614"/>
                  </a:lnTo>
                  <a:lnTo>
                    <a:pt x="286" y="2632"/>
                  </a:lnTo>
                  <a:lnTo>
                    <a:pt x="285" y="2650"/>
                  </a:lnTo>
                  <a:lnTo>
                    <a:pt x="285" y="2667"/>
                  </a:lnTo>
                  <a:lnTo>
                    <a:pt x="285" y="2686"/>
                  </a:lnTo>
                  <a:lnTo>
                    <a:pt x="286" y="2704"/>
                  </a:lnTo>
                  <a:lnTo>
                    <a:pt x="288" y="2721"/>
                  </a:lnTo>
                  <a:lnTo>
                    <a:pt x="292" y="2738"/>
                  </a:lnTo>
                  <a:lnTo>
                    <a:pt x="295" y="2755"/>
                  </a:lnTo>
                  <a:lnTo>
                    <a:pt x="300" y="2771"/>
                  </a:lnTo>
                  <a:lnTo>
                    <a:pt x="306" y="2788"/>
                  </a:lnTo>
                  <a:lnTo>
                    <a:pt x="312" y="2804"/>
                  </a:lnTo>
                  <a:lnTo>
                    <a:pt x="319" y="2820"/>
                  </a:lnTo>
                  <a:lnTo>
                    <a:pt x="327" y="2835"/>
                  </a:lnTo>
                  <a:lnTo>
                    <a:pt x="335" y="2849"/>
                  </a:lnTo>
                  <a:lnTo>
                    <a:pt x="345" y="2863"/>
                  </a:lnTo>
                  <a:lnTo>
                    <a:pt x="354" y="2878"/>
                  </a:lnTo>
                  <a:lnTo>
                    <a:pt x="365" y="2891"/>
                  </a:lnTo>
                  <a:lnTo>
                    <a:pt x="376" y="2904"/>
                  </a:lnTo>
                  <a:lnTo>
                    <a:pt x="387" y="2915"/>
                  </a:lnTo>
                  <a:lnTo>
                    <a:pt x="399" y="2927"/>
                  </a:lnTo>
                  <a:lnTo>
                    <a:pt x="412" y="2938"/>
                  </a:lnTo>
                  <a:lnTo>
                    <a:pt x="425" y="2948"/>
                  </a:lnTo>
                  <a:lnTo>
                    <a:pt x="439" y="2958"/>
                  </a:lnTo>
                  <a:lnTo>
                    <a:pt x="453" y="2967"/>
                  </a:lnTo>
                  <a:lnTo>
                    <a:pt x="468" y="2976"/>
                  </a:lnTo>
                  <a:lnTo>
                    <a:pt x="483" y="2983"/>
                  </a:lnTo>
                  <a:lnTo>
                    <a:pt x="498" y="2990"/>
                  </a:lnTo>
                  <a:lnTo>
                    <a:pt x="514" y="2997"/>
                  </a:lnTo>
                  <a:lnTo>
                    <a:pt x="530" y="3002"/>
                  </a:lnTo>
                  <a:lnTo>
                    <a:pt x="547" y="3006"/>
                  </a:lnTo>
                  <a:lnTo>
                    <a:pt x="564" y="3011"/>
                  </a:lnTo>
                  <a:lnTo>
                    <a:pt x="581" y="3013"/>
                  </a:lnTo>
                  <a:lnTo>
                    <a:pt x="599" y="3016"/>
                  </a:lnTo>
                  <a:lnTo>
                    <a:pt x="616" y="3017"/>
                  </a:lnTo>
                  <a:lnTo>
                    <a:pt x="634" y="3018"/>
                  </a:lnTo>
                  <a:lnTo>
                    <a:pt x="653" y="3017"/>
                  </a:lnTo>
                  <a:lnTo>
                    <a:pt x="671" y="3016"/>
                  </a:lnTo>
                  <a:lnTo>
                    <a:pt x="687" y="3013"/>
                  </a:lnTo>
                  <a:lnTo>
                    <a:pt x="705" y="3011"/>
                  </a:lnTo>
                  <a:lnTo>
                    <a:pt x="722" y="3006"/>
                  </a:lnTo>
                  <a:lnTo>
                    <a:pt x="738" y="3002"/>
                  </a:lnTo>
                  <a:lnTo>
                    <a:pt x="755" y="2997"/>
                  </a:lnTo>
                  <a:lnTo>
                    <a:pt x="770" y="2990"/>
                  </a:lnTo>
                  <a:lnTo>
                    <a:pt x="787" y="2983"/>
                  </a:lnTo>
                  <a:lnTo>
                    <a:pt x="801" y="2976"/>
                  </a:lnTo>
                  <a:lnTo>
                    <a:pt x="816" y="2967"/>
                  </a:lnTo>
                  <a:lnTo>
                    <a:pt x="830" y="2958"/>
                  </a:lnTo>
                  <a:lnTo>
                    <a:pt x="843" y="2948"/>
                  </a:lnTo>
                  <a:lnTo>
                    <a:pt x="857" y="2938"/>
                  </a:lnTo>
                  <a:lnTo>
                    <a:pt x="869" y="2927"/>
                  </a:lnTo>
                  <a:lnTo>
                    <a:pt x="882" y="2915"/>
                  </a:lnTo>
                  <a:lnTo>
                    <a:pt x="894" y="2904"/>
                  </a:lnTo>
                  <a:lnTo>
                    <a:pt x="905" y="2891"/>
                  </a:lnTo>
                  <a:lnTo>
                    <a:pt x="915" y="2878"/>
                  </a:lnTo>
                  <a:lnTo>
                    <a:pt x="925" y="2863"/>
                  </a:lnTo>
                  <a:lnTo>
                    <a:pt x="934" y="2849"/>
                  </a:lnTo>
                  <a:lnTo>
                    <a:pt x="942" y="2835"/>
                  </a:lnTo>
                  <a:lnTo>
                    <a:pt x="949" y="2820"/>
                  </a:lnTo>
                  <a:lnTo>
                    <a:pt x="957" y="2804"/>
                  </a:lnTo>
                  <a:lnTo>
                    <a:pt x="964" y="2788"/>
                  </a:lnTo>
                  <a:lnTo>
                    <a:pt x="968" y="2771"/>
                  </a:lnTo>
                  <a:lnTo>
                    <a:pt x="973" y="2755"/>
                  </a:lnTo>
                  <a:lnTo>
                    <a:pt x="978" y="2738"/>
                  </a:lnTo>
                  <a:lnTo>
                    <a:pt x="980" y="2721"/>
                  </a:lnTo>
                  <a:lnTo>
                    <a:pt x="983" y="2704"/>
                  </a:lnTo>
                  <a:lnTo>
                    <a:pt x="984" y="2686"/>
                  </a:lnTo>
                  <a:lnTo>
                    <a:pt x="985" y="2667"/>
                  </a:lnTo>
                  <a:lnTo>
                    <a:pt x="984" y="2650"/>
                  </a:lnTo>
                  <a:lnTo>
                    <a:pt x="983" y="2632"/>
                  </a:lnTo>
                  <a:lnTo>
                    <a:pt x="980" y="2614"/>
                  </a:lnTo>
                  <a:lnTo>
                    <a:pt x="978" y="2598"/>
                  </a:lnTo>
                  <a:lnTo>
                    <a:pt x="973" y="2580"/>
                  </a:lnTo>
                  <a:lnTo>
                    <a:pt x="968" y="2564"/>
                  </a:lnTo>
                  <a:lnTo>
                    <a:pt x="964" y="2548"/>
                  </a:lnTo>
                  <a:lnTo>
                    <a:pt x="957" y="2532"/>
                  </a:lnTo>
                  <a:lnTo>
                    <a:pt x="949" y="2516"/>
                  </a:lnTo>
                  <a:lnTo>
                    <a:pt x="942" y="2501"/>
                  </a:lnTo>
                  <a:lnTo>
                    <a:pt x="934" y="2487"/>
                  </a:lnTo>
                  <a:lnTo>
                    <a:pt x="925" y="2473"/>
                  </a:lnTo>
                  <a:lnTo>
                    <a:pt x="915" y="2458"/>
                  </a:lnTo>
                  <a:lnTo>
                    <a:pt x="905" y="2445"/>
                  </a:lnTo>
                  <a:lnTo>
                    <a:pt x="894" y="2432"/>
                  </a:lnTo>
                  <a:lnTo>
                    <a:pt x="882" y="2421"/>
                  </a:lnTo>
                  <a:lnTo>
                    <a:pt x="869" y="2409"/>
                  </a:lnTo>
                  <a:lnTo>
                    <a:pt x="857" y="2398"/>
                  </a:lnTo>
                  <a:lnTo>
                    <a:pt x="843" y="2388"/>
                  </a:lnTo>
                  <a:lnTo>
                    <a:pt x="830" y="2378"/>
                  </a:lnTo>
                  <a:lnTo>
                    <a:pt x="816" y="2369"/>
                  </a:lnTo>
                  <a:lnTo>
                    <a:pt x="801" y="2360"/>
                  </a:lnTo>
                  <a:lnTo>
                    <a:pt x="787" y="2352"/>
                  </a:lnTo>
                  <a:lnTo>
                    <a:pt x="770" y="2345"/>
                  </a:lnTo>
                  <a:lnTo>
                    <a:pt x="755" y="2339"/>
                  </a:lnTo>
                  <a:lnTo>
                    <a:pt x="738" y="2333"/>
                  </a:lnTo>
                  <a:lnTo>
                    <a:pt x="722" y="2329"/>
                  </a:lnTo>
                  <a:lnTo>
                    <a:pt x="705" y="2325"/>
                  </a:lnTo>
                  <a:lnTo>
                    <a:pt x="687" y="2321"/>
                  </a:lnTo>
                  <a:lnTo>
                    <a:pt x="671" y="2319"/>
                  </a:lnTo>
                  <a:lnTo>
                    <a:pt x="653" y="2318"/>
                  </a:lnTo>
                  <a:lnTo>
                    <a:pt x="634" y="2318"/>
                  </a:lnTo>
                  <a:close/>
                  <a:moveTo>
                    <a:pt x="752" y="2549"/>
                  </a:moveTo>
                  <a:lnTo>
                    <a:pt x="752" y="2549"/>
                  </a:lnTo>
                  <a:lnTo>
                    <a:pt x="740" y="2539"/>
                  </a:lnTo>
                  <a:lnTo>
                    <a:pt x="727" y="2529"/>
                  </a:lnTo>
                  <a:lnTo>
                    <a:pt x="714" y="2521"/>
                  </a:lnTo>
                  <a:lnTo>
                    <a:pt x="699" y="2514"/>
                  </a:lnTo>
                  <a:lnTo>
                    <a:pt x="684" y="2509"/>
                  </a:lnTo>
                  <a:lnTo>
                    <a:pt x="668" y="2504"/>
                  </a:lnTo>
                  <a:lnTo>
                    <a:pt x="652" y="2502"/>
                  </a:lnTo>
                  <a:lnTo>
                    <a:pt x="634" y="2501"/>
                  </a:lnTo>
                  <a:lnTo>
                    <a:pt x="618" y="2502"/>
                  </a:lnTo>
                  <a:lnTo>
                    <a:pt x="601" y="2504"/>
                  </a:lnTo>
                  <a:lnTo>
                    <a:pt x="585" y="2509"/>
                  </a:lnTo>
                  <a:lnTo>
                    <a:pt x="569" y="2514"/>
                  </a:lnTo>
                  <a:lnTo>
                    <a:pt x="555" y="2521"/>
                  </a:lnTo>
                  <a:lnTo>
                    <a:pt x="542" y="2529"/>
                  </a:lnTo>
                  <a:lnTo>
                    <a:pt x="529" y="2540"/>
                  </a:lnTo>
                  <a:lnTo>
                    <a:pt x="517" y="2551"/>
                  </a:lnTo>
                  <a:lnTo>
                    <a:pt x="517" y="2549"/>
                  </a:lnTo>
                  <a:lnTo>
                    <a:pt x="505" y="2562"/>
                  </a:lnTo>
                  <a:lnTo>
                    <a:pt x="496" y="2574"/>
                  </a:lnTo>
                  <a:lnTo>
                    <a:pt x="488" y="2588"/>
                  </a:lnTo>
                  <a:lnTo>
                    <a:pt x="481" y="2602"/>
                  </a:lnTo>
                  <a:lnTo>
                    <a:pt x="476" y="2618"/>
                  </a:lnTo>
                  <a:lnTo>
                    <a:pt x="471" y="2634"/>
                  </a:lnTo>
                  <a:lnTo>
                    <a:pt x="469" y="2651"/>
                  </a:lnTo>
                  <a:lnTo>
                    <a:pt x="468" y="2667"/>
                  </a:lnTo>
                  <a:lnTo>
                    <a:pt x="469" y="2685"/>
                  </a:lnTo>
                  <a:lnTo>
                    <a:pt x="471" y="2702"/>
                  </a:lnTo>
                  <a:lnTo>
                    <a:pt x="476" y="2717"/>
                  </a:lnTo>
                  <a:lnTo>
                    <a:pt x="482" y="2732"/>
                  </a:lnTo>
                  <a:lnTo>
                    <a:pt x="488" y="2747"/>
                  </a:lnTo>
                  <a:lnTo>
                    <a:pt x="497" y="2761"/>
                  </a:lnTo>
                  <a:lnTo>
                    <a:pt x="507" y="2774"/>
                  </a:lnTo>
                  <a:lnTo>
                    <a:pt x="517" y="2785"/>
                  </a:lnTo>
                  <a:lnTo>
                    <a:pt x="529" y="2796"/>
                  </a:lnTo>
                  <a:lnTo>
                    <a:pt x="542" y="2806"/>
                  </a:lnTo>
                  <a:lnTo>
                    <a:pt x="555" y="2814"/>
                  </a:lnTo>
                  <a:lnTo>
                    <a:pt x="569" y="2821"/>
                  </a:lnTo>
                  <a:lnTo>
                    <a:pt x="585" y="2827"/>
                  </a:lnTo>
                  <a:lnTo>
                    <a:pt x="601" y="2830"/>
                  </a:lnTo>
                  <a:lnTo>
                    <a:pt x="618" y="2833"/>
                  </a:lnTo>
                  <a:lnTo>
                    <a:pt x="634" y="2834"/>
                  </a:lnTo>
                  <a:lnTo>
                    <a:pt x="652" y="2833"/>
                  </a:lnTo>
                  <a:lnTo>
                    <a:pt x="668" y="2830"/>
                  </a:lnTo>
                  <a:lnTo>
                    <a:pt x="684" y="2827"/>
                  </a:lnTo>
                  <a:lnTo>
                    <a:pt x="699" y="2821"/>
                  </a:lnTo>
                  <a:lnTo>
                    <a:pt x="714" y="2814"/>
                  </a:lnTo>
                  <a:lnTo>
                    <a:pt x="727" y="2806"/>
                  </a:lnTo>
                  <a:lnTo>
                    <a:pt x="740" y="2796"/>
                  </a:lnTo>
                  <a:lnTo>
                    <a:pt x="752" y="2785"/>
                  </a:lnTo>
                  <a:lnTo>
                    <a:pt x="763" y="2774"/>
                  </a:lnTo>
                  <a:lnTo>
                    <a:pt x="772" y="2761"/>
                  </a:lnTo>
                  <a:lnTo>
                    <a:pt x="781" y="2747"/>
                  </a:lnTo>
                  <a:lnTo>
                    <a:pt x="788" y="2732"/>
                  </a:lnTo>
                  <a:lnTo>
                    <a:pt x="794" y="2717"/>
                  </a:lnTo>
                  <a:lnTo>
                    <a:pt x="797" y="2702"/>
                  </a:lnTo>
                  <a:lnTo>
                    <a:pt x="799" y="2685"/>
                  </a:lnTo>
                  <a:lnTo>
                    <a:pt x="801" y="2667"/>
                  </a:lnTo>
                  <a:lnTo>
                    <a:pt x="799" y="2651"/>
                  </a:lnTo>
                  <a:lnTo>
                    <a:pt x="797" y="2634"/>
                  </a:lnTo>
                  <a:lnTo>
                    <a:pt x="794" y="2618"/>
                  </a:lnTo>
                  <a:lnTo>
                    <a:pt x="788" y="2602"/>
                  </a:lnTo>
                  <a:lnTo>
                    <a:pt x="781" y="2588"/>
                  </a:lnTo>
                  <a:lnTo>
                    <a:pt x="772" y="2574"/>
                  </a:lnTo>
                  <a:lnTo>
                    <a:pt x="763" y="2562"/>
                  </a:lnTo>
                  <a:lnTo>
                    <a:pt x="752" y="2549"/>
                  </a:lnTo>
                  <a:close/>
                  <a:moveTo>
                    <a:pt x="634" y="1295"/>
                  </a:moveTo>
                  <a:lnTo>
                    <a:pt x="634" y="1295"/>
                  </a:lnTo>
                  <a:lnTo>
                    <a:pt x="616" y="1297"/>
                  </a:lnTo>
                  <a:lnTo>
                    <a:pt x="599" y="1298"/>
                  </a:lnTo>
                  <a:lnTo>
                    <a:pt x="581" y="1300"/>
                  </a:lnTo>
                  <a:lnTo>
                    <a:pt x="564" y="1302"/>
                  </a:lnTo>
                  <a:lnTo>
                    <a:pt x="547" y="1307"/>
                  </a:lnTo>
                  <a:lnTo>
                    <a:pt x="530" y="1312"/>
                  </a:lnTo>
                  <a:lnTo>
                    <a:pt x="514" y="1317"/>
                  </a:lnTo>
                  <a:lnTo>
                    <a:pt x="498" y="1324"/>
                  </a:lnTo>
                  <a:lnTo>
                    <a:pt x="483" y="1331"/>
                  </a:lnTo>
                  <a:lnTo>
                    <a:pt x="468" y="1338"/>
                  </a:lnTo>
                  <a:lnTo>
                    <a:pt x="453" y="1346"/>
                  </a:lnTo>
                  <a:lnTo>
                    <a:pt x="439" y="1356"/>
                  </a:lnTo>
                  <a:lnTo>
                    <a:pt x="425" y="1365"/>
                  </a:lnTo>
                  <a:lnTo>
                    <a:pt x="412" y="1376"/>
                  </a:lnTo>
                  <a:lnTo>
                    <a:pt x="399" y="1386"/>
                  </a:lnTo>
                  <a:lnTo>
                    <a:pt x="387" y="1398"/>
                  </a:lnTo>
                  <a:lnTo>
                    <a:pt x="376" y="1411"/>
                  </a:lnTo>
                  <a:lnTo>
                    <a:pt x="365" y="1424"/>
                  </a:lnTo>
                  <a:lnTo>
                    <a:pt x="354" y="1437"/>
                  </a:lnTo>
                  <a:lnTo>
                    <a:pt x="345" y="1450"/>
                  </a:lnTo>
                  <a:lnTo>
                    <a:pt x="335" y="1464"/>
                  </a:lnTo>
                  <a:lnTo>
                    <a:pt x="327" y="1480"/>
                  </a:lnTo>
                  <a:lnTo>
                    <a:pt x="319" y="1494"/>
                  </a:lnTo>
                  <a:lnTo>
                    <a:pt x="312" y="1510"/>
                  </a:lnTo>
                  <a:lnTo>
                    <a:pt x="306" y="1526"/>
                  </a:lnTo>
                  <a:lnTo>
                    <a:pt x="300" y="1542"/>
                  </a:lnTo>
                  <a:lnTo>
                    <a:pt x="295" y="1559"/>
                  </a:lnTo>
                  <a:lnTo>
                    <a:pt x="292" y="1575"/>
                  </a:lnTo>
                  <a:lnTo>
                    <a:pt x="288" y="1593"/>
                  </a:lnTo>
                  <a:lnTo>
                    <a:pt x="286" y="1609"/>
                  </a:lnTo>
                  <a:lnTo>
                    <a:pt x="285" y="1627"/>
                  </a:lnTo>
                  <a:lnTo>
                    <a:pt x="285" y="1646"/>
                  </a:lnTo>
                  <a:lnTo>
                    <a:pt x="285" y="1664"/>
                  </a:lnTo>
                  <a:lnTo>
                    <a:pt x="286" y="1681"/>
                  </a:lnTo>
                  <a:lnTo>
                    <a:pt x="288" y="1699"/>
                  </a:lnTo>
                  <a:lnTo>
                    <a:pt x="292" y="1716"/>
                  </a:lnTo>
                  <a:lnTo>
                    <a:pt x="295" y="1733"/>
                  </a:lnTo>
                  <a:lnTo>
                    <a:pt x="300" y="1750"/>
                  </a:lnTo>
                  <a:lnTo>
                    <a:pt x="306" y="1767"/>
                  </a:lnTo>
                  <a:lnTo>
                    <a:pt x="312" y="1782"/>
                  </a:lnTo>
                  <a:lnTo>
                    <a:pt x="319" y="1797"/>
                  </a:lnTo>
                  <a:lnTo>
                    <a:pt x="327" y="1813"/>
                  </a:lnTo>
                  <a:lnTo>
                    <a:pt x="335" y="1827"/>
                  </a:lnTo>
                  <a:lnTo>
                    <a:pt x="345" y="1841"/>
                  </a:lnTo>
                  <a:lnTo>
                    <a:pt x="354" y="1855"/>
                  </a:lnTo>
                  <a:lnTo>
                    <a:pt x="365" y="1868"/>
                  </a:lnTo>
                  <a:lnTo>
                    <a:pt x="376" y="1881"/>
                  </a:lnTo>
                  <a:lnTo>
                    <a:pt x="387" y="1893"/>
                  </a:lnTo>
                  <a:lnTo>
                    <a:pt x="399" y="1905"/>
                  </a:lnTo>
                  <a:lnTo>
                    <a:pt x="412" y="1915"/>
                  </a:lnTo>
                  <a:lnTo>
                    <a:pt x="425" y="1926"/>
                  </a:lnTo>
                  <a:lnTo>
                    <a:pt x="439" y="1937"/>
                  </a:lnTo>
                  <a:lnTo>
                    <a:pt x="453" y="1945"/>
                  </a:lnTo>
                  <a:lnTo>
                    <a:pt x="468" y="1953"/>
                  </a:lnTo>
                  <a:lnTo>
                    <a:pt x="483" y="1961"/>
                  </a:lnTo>
                  <a:lnTo>
                    <a:pt x="498" y="1968"/>
                  </a:lnTo>
                  <a:lnTo>
                    <a:pt x="514" y="1974"/>
                  </a:lnTo>
                  <a:lnTo>
                    <a:pt x="530" y="1980"/>
                  </a:lnTo>
                  <a:lnTo>
                    <a:pt x="547" y="1985"/>
                  </a:lnTo>
                  <a:lnTo>
                    <a:pt x="564" y="1988"/>
                  </a:lnTo>
                  <a:lnTo>
                    <a:pt x="581" y="1992"/>
                  </a:lnTo>
                  <a:lnTo>
                    <a:pt x="599" y="1994"/>
                  </a:lnTo>
                  <a:lnTo>
                    <a:pt x="616" y="1996"/>
                  </a:lnTo>
                  <a:lnTo>
                    <a:pt x="634" y="1996"/>
                  </a:lnTo>
                  <a:lnTo>
                    <a:pt x="653" y="1996"/>
                  </a:lnTo>
                  <a:lnTo>
                    <a:pt x="671" y="1994"/>
                  </a:lnTo>
                  <a:lnTo>
                    <a:pt x="687" y="1992"/>
                  </a:lnTo>
                  <a:lnTo>
                    <a:pt x="705" y="1988"/>
                  </a:lnTo>
                  <a:lnTo>
                    <a:pt x="722" y="1985"/>
                  </a:lnTo>
                  <a:lnTo>
                    <a:pt x="738" y="1980"/>
                  </a:lnTo>
                  <a:lnTo>
                    <a:pt x="755" y="1974"/>
                  </a:lnTo>
                  <a:lnTo>
                    <a:pt x="770" y="1968"/>
                  </a:lnTo>
                  <a:lnTo>
                    <a:pt x="787" y="1961"/>
                  </a:lnTo>
                  <a:lnTo>
                    <a:pt x="801" y="1953"/>
                  </a:lnTo>
                  <a:lnTo>
                    <a:pt x="816" y="1945"/>
                  </a:lnTo>
                  <a:lnTo>
                    <a:pt x="830" y="1937"/>
                  </a:lnTo>
                  <a:lnTo>
                    <a:pt x="843" y="1926"/>
                  </a:lnTo>
                  <a:lnTo>
                    <a:pt x="857" y="1915"/>
                  </a:lnTo>
                  <a:lnTo>
                    <a:pt x="869" y="1905"/>
                  </a:lnTo>
                  <a:lnTo>
                    <a:pt x="882" y="1893"/>
                  </a:lnTo>
                  <a:lnTo>
                    <a:pt x="894" y="1881"/>
                  </a:lnTo>
                  <a:lnTo>
                    <a:pt x="905" y="1868"/>
                  </a:lnTo>
                  <a:lnTo>
                    <a:pt x="915" y="1855"/>
                  </a:lnTo>
                  <a:lnTo>
                    <a:pt x="925" y="1841"/>
                  </a:lnTo>
                  <a:lnTo>
                    <a:pt x="934" y="1827"/>
                  </a:lnTo>
                  <a:lnTo>
                    <a:pt x="942" y="1813"/>
                  </a:lnTo>
                  <a:lnTo>
                    <a:pt x="949" y="1797"/>
                  </a:lnTo>
                  <a:lnTo>
                    <a:pt x="957" y="1782"/>
                  </a:lnTo>
                  <a:lnTo>
                    <a:pt x="964" y="1767"/>
                  </a:lnTo>
                  <a:lnTo>
                    <a:pt x="968" y="1750"/>
                  </a:lnTo>
                  <a:lnTo>
                    <a:pt x="973" y="1733"/>
                  </a:lnTo>
                  <a:lnTo>
                    <a:pt x="978" y="1716"/>
                  </a:lnTo>
                  <a:lnTo>
                    <a:pt x="980" y="1699"/>
                  </a:lnTo>
                  <a:lnTo>
                    <a:pt x="983" y="1681"/>
                  </a:lnTo>
                  <a:lnTo>
                    <a:pt x="984" y="1664"/>
                  </a:lnTo>
                  <a:lnTo>
                    <a:pt x="985" y="1646"/>
                  </a:lnTo>
                  <a:lnTo>
                    <a:pt x="984" y="1627"/>
                  </a:lnTo>
                  <a:lnTo>
                    <a:pt x="983" y="1609"/>
                  </a:lnTo>
                  <a:lnTo>
                    <a:pt x="980" y="1593"/>
                  </a:lnTo>
                  <a:lnTo>
                    <a:pt x="978" y="1575"/>
                  </a:lnTo>
                  <a:lnTo>
                    <a:pt x="973" y="1559"/>
                  </a:lnTo>
                  <a:lnTo>
                    <a:pt x="968" y="1542"/>
                  </a:lnTo>
                  <a:lnTo>
                    <a:pt x="964" y="1526"/>
                  </a:lnTo>
                  <a:lnTo>
                    <a:pt x="957" y="1510"/>
                  </a:lnTo>
                  <a:lnTo>
                    <a:pt x="949" y="1494"/>
                  </a:lnTo>
                  <a:lnTo>
                    <a:pt x="942" y="1480"/>
                  </a:lnTo>
                  <a:lnTo>
                    <a:pt x="934" y="1464"/>
                  </a:lnTo>
                  <a:lnTo>
                    <a:pt x="925" y="1450"/>
                  </a:lnTo>
                  <a:lnTo>
                    <a:pt x="915" y="1437"/>
                  </a:lnTo>
                  <a:lnTo>
                    <a:pt x="905" y="1424"/>
                  </a:lnTo>
                  <a:lnTo>
                    <a:pt x="894" y="1411"/>
                  </a:lnTo>
                  <a:lnTo>
                    <a:pt x="882" y="1398"/>
                  </a:lnTo>
                  <a:lnTo>
                    <a:pt x="869" y="1386"/>
                  </a:lnTo>
                  <a:lnTo>
                    <a:pt x="857" y="1376"/>
                  </a:lnTo>
                  <a:lnTo>
                    <a:pt x="843" y="1365"/>
                  </a:lnTo>
                  <a:lnTo>
                    <a:pt x="830" y="1356"/>
                  </a:lnTo>
                  <a:lnTo>
                    <a:pt x="816" y="1346"/>
                  </a:lnTo>
                  <a:lnTo>
                    <a:pt x="801" y="1338"/>
                  </a:lnTo>
                  <a:lnTo>
                    <a:pt x="787" y="1331"/>
                  </a:lnTo>
                  <a:lnTo>
                    <a:pt x="770" y="1324"/>
                  </a:lnTo>
                  <a:lnTo>
                    <a:pt x="755" y="1317"/>
                  </a:lnTo>
                  <a:lnTo>
                    <a:pt x="738" y="1312"/>
                  </a:lnTo>
                  <a:lnTo>
                    <a:pt x="722" y="1307"/>
                  </a:lnTo>
                  <a:lnTo>
                    <a:pt x="705" y="1302"/>
                  </a:lnTo>
                  <a:lnTo>
                    <a:pt x="687" y="1300"/>
                  </a:lnTo>
                  <a:lnTo>
                    <a:pt x="671" y="1298"/>
                  </a:lnTo>
                  <a:lnTo>
                    <a:pt x="653" y="1297"/>
                  </a:lnTo>
                  <a:lnTo>
                    <a:pt x="634" y="1295"/>
                  </a:lnTo>
                  <a:close/>
                  <a:moveTo>
                    <a:pt x="752" y="1528"/>
                  </a:moveTo>
                  <a:lnTo>
                    <a:pt x="752" y="1528"/>
                  </a:lnTo>
                  <a:lnTo>
                    <a:pt x="740" y="1517"/>
                  </a:lnTo>
                  <a:lnTo>
                    <a:pt x="727" y="1508"/>
                  </a:lnTo>
                  <a:lnTo>
                    <a:pt x="714" y="1500"/>
                  </a:lnTo>
                  <a:lnTo>
                    <a:pt x="699" y="1493"/>
                  </a:lnTo>
                  <a:lnTo>
                    <a:pt x="684" y="1487"/>
                  </a:lnTo>
                  <a:lnTo>
                    <a:pt x="668" y="1483"/>
                  </a:lnTo>
                  <a:lnTo>
                    <a:pt x="652" y="1481"/>
                  </a:lnTo>
                  <a:lnTo>
                    <a:pt x="634" y="1480"/>
                  </a:lnTo>
                  <a:lnTo>
                    <a:pt x="618" y="1481"/>
                  </a:lnTo>
                  <a:lnTo>
                    <a:pt x="601" y="1483"/>
                  </a:lnTo>
                  <a:lnTo>
                    <a:pt x="585" y="1487"/>
                  </a:lnTo>
                  <a:lnTo>
                    <a:pt x="569" y="1493"/>
                  </a:lnTo>
                  <a:lnTo>
                    <a:pt x="555" y="1500"/>
                  </a:lnTo>
                  <a:lnTo>
                    <a:pt x="542" y="1508"/>
                  </a:lnTo>
                  <a:lnTo>
                    <a:pt x="529" y="1517"/>
                  </a:lnTo>
                  <a:lnTo>
                    <a:pt x="517" y="1528"/>
                  </a:lnTo>
                  <a:lnTo>
                    <a:pt x="505" y="1540"/>
                  </a:lnTo>
                  <a:lnTo>
                    <a:pt x="496" y="1553"/>
                  </a:lnTo>
                  <a:lnTo>
                    <a:pt x="488" y="1566"/>
                  </a:lnTo>
                  <a:lnTo>
                    <a:pt x="481" y="1581"/>
                  </a:lnTo>
                  <a:lnTo>
                    <a:pt x="476" y="1596"/>
                  </a:lnTo>
                  <a:lnTo>
                    <a:pt x="471" y="1612"/>
                  </a:lnTo>
                  <a:lnTo>
                    <a:pt x="469" y="1628"/>
                  </a:lnTo>
                  <a:lnTo>
                    <a:pt x="468" y="1646"/>
                  </a:lnTo>
                  <a:lnTo>
                    <a:pt x="469" y="1663"/>
                  </a:lnTo>
                  <a:lnTo>
                    <a:pt x="471" y="1679"/>
                  </a:lnTo>
                  <a:lnTo>
                    <a:pt x="476" y="1696"/>
                  </a:lnTo>
                  <a:lnTo>
                    <a:pt x="482" y="1711"/>
                  </a:lnTo>
                  <a:lnTo>
                    <a:pt x="488" y="1725"/>
                  </a:lnTo>
                  <a:lnTo>
                    <a:pt x="497" y="1738"/>
                  </a:lnTo>
                  <a:lnTo>
                    <a:pt x="507" y="1751"/>
                  </a:lnTo>
                  <a:lnTo>
                    <a:pt x="517" y="1763"/>
                  </a:lnTo>
                  <a:lnTo>
                    <a:pt x="529" y="1774"/>
                  </a:lnTo>
                  <a:lnTo>
                    <a:pt x="542" y="1783"/>
                  </a:lnTo>
                  <a:lnTo>
                    <a:pt x="555" y="1792"/>
                  </a:lnTo>
                  <a:lnTo>
                    <a:pt x="569" y="1798"/>
                  </a:lnTo>
                  <a:lnTo>
                    <a:pt x="585" y="1804"/>
                  </a:lnTo>
                  <a:lnTo>
                    <a:pt x="601" y="1809"/>
                  </a:lnTo>
                  <a:lnTo>
                    <a:pt x="618" y="1811"/>
                  </a:lnTo>
                  <a:lnTo>
                    <a:pt x="634" y="1813"/>
                  </a:lnTo>
                  <a:lnTo>
                    <a:pt x="652" y="1811"/>
                  </a:lnTo>
                  <a:lnTo>
                    <a:pt x="668" y="1809"/>
                  </a:lnTo>
                  <a:lnTo>
                    <a:pt x="684" y="1804"/>
                  </a:lnTo>
                  <a:lnTo>
                    <a:pt x="699" y="1800"/>
                  </a:lnTo>
                  <a:lnTo>
                    <a:pt x="714" y="1792"/>
                  </a:lnTo>
                  <a:lnTo>
                    <a:pt x="727" y="1784"/>
                  </a:lnTo>
                  <a:lnTo>
                    <a:pt x="740" y="1775"/>
                  </a:lnTo>
                  <a:lnTo>
                    <a:pt x="752" y="1763"/>
                  </a:lnTo>
                  <a:lnTo>
                    <a:pt x="763" y="1751"/>
                  </a:lnTo>
                  <a:lnTo>
                    <a:pt x="772" y="1738"/>
                  </a:lnTo>
                  <a:lnTo>
                    <a:pt x="781" y="1725"/>
                  </a:lnTo>
                  <a:lnTo>
                    <a:pt x="788" y="1711"/>
                  </a:lnTo>
                  <a:lnTo>
                    <a:pt x="794" y="1696"/>
                  </a:lnTo>
                  <a:lnTo>
                    <a:pt x="797" y="1679"/>
                  </a:lnTo>
                  <a:lnTo>
                    <a:pt x="799" y="1663"/>
                  </a:lnTo>
                  <a:lnTo>
                    <a:pt x="801" y="1646"/>
                  </a:lnTo>
                  <a:lnTo>
                    <a:pt x="799" y="1628"/>
                  </a:lnTo>
                  <a:lnTo>
                    <a:pt x="797" y="1612"/>
                  </a:lnTo>
                  <a:lnTo>
                    <a:pt x="794" y="1596"/>
                  </a:lnTo>
                  <a:lnTo>
                    <a:pt x="788" y="1581"/>
                  </a:lnTo>
                  <a:lnTo>
                    <a:pt x="781" y="1566"/>
                  </a:lnTo>
                  <a:lnTo>
                    <a:pt x="772" y="1553"/>
                  </a:lnTo>
                  <a:lnTo>
                    <a:pt x="763" y="1540"/>
                  </a:lnTo>
                  <a:lnTo>
                    <a:pt x="752" y="1528"/>
                  </a:lnTo>
                  <a:close/>
                  <a:moveTo>
                    <a:pt x="752" y="517"/>
                  </a:moveTo>
                  <a:lnTo>
                    <a:pt x="752" y="517"/>
                  </a:lnTo>
                  <a:lnTo>
                    <a:pt x="740" y="505"/>
                  </a:lnTo>
                  <a:lnTo>
                    <a:pt x="727" y="496"/>
                  </a:lnTo>
                  <a:lnTo>
                    <a:pt x="714" y="488"/>
                  </a:lnTo>
                  <a:lnTo>
                    <a:pt x="699" y="481"/>
                  </a:lnTo>
                  <a:lnTo>
                    <a:pt x="684" y="476"/>
                  </a:lnTo>
                  <a:lnTo>
                    <a:pt x="668" y="471"/>
                  </a:lnTo>
                  <a:lnTo>
                    <a:pt x="652" y="469"/>
                  </a:lnTo>
                  <a:lnTo>
                    <a:pt x="634" y="468"/>
                  </a:lnTo>
                  <a:lnTo>
                    <a:pt x="618" y="469"/>
                  </a:lnTo>
                  <a:lnTo>
                    <a:pt x="601" y="471"/>
                  </a:lnTo>
                  <a:lnTo>
                    <a:pt x="585" y="476"/>
                  </a:lnTo>
                  <a:lnTo>
                    <a:pt x="569" y="482"/>
                  </a:lnTo>
                  <a:lnTo>
                    <a:pt x="555" y="488"/>
                  </a:lnTo>
                  <a:lnTo>
                    <a:pt x="542" y="497"/>
                  </a:lnTo>
                  <a:lnTo>
                    <a:pt x="529" y="507"/>
                  </a:lnTo>
                  <a:lnTo>
                    <a:pt x="517" y="517"/>
                  </a:lnTo>
                  <a:lnTo>
                    <a:pt x="505" y="529"/>
                  </a:lnTo>
                  <a:lnTo>
                    <a:pt x="496" y="541"/>
                  </a:lnTo>
                  <a:lnTo>
                    <a:pt x="488" y="555"/>
                  </a:lnTo>
                  <a:lnTo>
                    <a:pt x="481" y="569"/>
                  </a:lnTo>
                  <a:lnTo>
                    <a:pt x="476" y="585"/>
                  </a:lnTo>
                  <a:lnTo>
                    <a:pt x="471" y="601"/>
                  </a:lnTo>
                  <a:lnTo>
                    <a:pt x="469" y="618"/>
                  </a:lnTo>
                  <a:lnTo>
                    <a:pt x="468" y="634"/>
                  </a:lnTo>
                  <a:lnTo>
                    <a:pt x="469" y="652"/>
                  </a:lnTo>
                  <a:lnTo>
                    <a:pt x="471" y="668"/>
                  </a:lnTo>
                  <a:lnTo>
                    <a:pt x="476" y="684"/>
                  </a:lnTo>
                  <a:lnTo>
                    <a:pt x="482" y="699"/>
                  </a:lnTo>
                  <a:lnTo>
                    <a:pt x="488" y="713"/>
                  </a:lnTo>
                  <a:lnTo>
                    <a:pt x="497" y="727"/>
                  </a:lnTo>
                  <a:lnTo>
                    <a:pt x="507" y="740"/>
                  </a:lnTo>
                  <a:lnTo>
                    <a:pt x="517" y="752"/>
                  </a:lnTo>
                  <a:lnTo>
                    <a:pt x="529" y="763"/>
                  </a:lnTo>
                  <a:lnTo>
                    <a:pt x="542" y="772"/>
                  </a:lnTo>
                  <a:lnTo>
                    <a:pt x="555" y="781"/>
                  </a:lnTo>
                  <a:lnTo>
                    <a:pt x="569" y="788"/>
                  </a:lnTo>
                  <a:lnTo>
                    <a:pt x="585" y="794"/>
                  </a:lnTo>
                  <a:lnTo>
                    <a:pt x="601" y="797"/>
                  </a:lnTo>
                  <a:lnTo>
                    <a:pt x="618" y="799"/>
                  </a:lnTo>
                  <a:lnTo>
                    <a:pt x="634" y="801"/>
                  </a:lnTo>
                  <a:lnTo>
                    <a:pt x="652" y="799"/>
                  </a:lnTo>
                  <a:lnTo>
                    <a:pt x="668" y="797"/>
                  </a:lnTo>
                  <a:lnTo>
                    <a:pt x="684" y="794"/>
                  </a:lnTo>
                  <a:lnTo>
                    <a:pt x="699" y="788"/>
                  </a:lnTo>
                  <a:lnTo>
                    <a:pt x="714" y="781"/>
                  </a:lnTo>
                  <a:lnTo>
                    <a:pt x="727" y="772"/>
                  </a:lnTo>
                  <a:lnTo>
                    <a:pt x="740" y="763"/>
                  </a:lnTo>
                  <a:lnTo>
                    <a:pt x="752" y="752"/>
                  </a:lnTo>
                  <a:lnTo>
                    <a:pt x="763" y="740"/>
                  </a:lnTo>
                  <a:lnTo>
                    <a:pt x="772" y="727"/>
                  </a:lnTo>
                  <a:lnTo>
                    <a:pt x="781" y="713"/>
                  </a:lnTo>
                  <a:lnTo>
                    <a:pt x="788" y="699"/>
                  </a:lnTo>
                  <a:lnTo>
                    <a:pt x="794" y="684"/>
                  </a:lnTo>
                  <a:lnTo>
                    <a:pt x="797" y="668"/>
                  </a:lnTo>
                  <a:lnTo>
                    <a:pt x="799" y="652"/>
                  </a:lnTo>
                  <a:lnTo>
                    <a:pt x="801" y="634"/>
                  </a:lnTo>
                  <a:lnTo>
                    <a:pt x="799" y="618"/>
                  </a:lnTo>
                  <a:lnTo>
                    <a:pt x="797" y="601"/>
                  </a:lnTo>
                  <a:lnTo>
                    <a:pt x="794" y="585"/>
                  </a:lnTo>
                  <a:lnTo>
                    <a:pt x="788" y="569"/>
                  </a:lnTo>
                  <a:lnTo>
                    <a:pt x="781" y="555"/>
                  </a:lnTo>
                  <a:lnTo>
                    <a:pt x="772" y="541"/>
                  </a:lnTo>
                  <a:lnTo>
                    <a:pt x="763" y="529"/>
                  </a:lnTo>
                  <a:lnTo>
                    <a:pt x="752" y="517"/>
                  </a:lnTo>
                  <a:close/>
                  <a:moveTo>
                    <a:pt x="5459" y="285"/>
                  </a:moveTo>
                  <a:lnTo>
                    <a:pt x="5459" y="285"/>
                  </a:lnTo>
                  <a:lnTo>
                    <a:pt x="5442" y="285"/>
                  </a:lnTo>
                  <a:lnTo>
                    <a:pt x="5424" y="286"/>
                  </a:lnTo>
                  <a:lnTo>
                    <a:pt x="5406" y="288"/>
                  </a:lnTo>
                  <a:lnTo>
                    <a:pt x="5390" y="292"/>
                  </a:lnTo>
                  <a:lnTo>
                    <a:pt x="5372" y="295"/>
                  </a:lnTo>
                  <a:lnTo>
                    <a:pt x="5356" y="300"/>
                  </a:lnTo>
                  <a:lnTo>
                    <a:pt x="5340" y="306"/>
                  </a:lnTo>
                  <a:lnTo>
                    <a:pt x="5324" y="312"/>
                  </a:lnTo>
                  <a:lnTo>
                    <a:pt x="5308" y="319"/>
                  </a:lnTo>
                  <a:lnTo>
                    <a:pt x="5293" y="327"/>
                  </a:lnTo>
                  <a:lnTo>
                    <a:pt x="5279" y="335"/>
                  </a:lnTo>
                  <a:lnTo>
                    <a:pt x="5265" y="345"/>
                  </a:lnTo>
                  <a:lnTo>
                    <a:pt x="5250" y="354"/>
                  </a:lnTo>
                  <a:lnTo>
                    <a:pt x="5237" y="365"/>
                  </a:lnTo>
                  <a:lnTo>
                    <a:pt x="5224" y="376"/>
                  </a:lnTo>
                  <a:lnTo>
                    <a:pt x="5213" y="387"/>
                  </a:lnTo>
                  <a:lnTo>
                    <a:pt x="5201" y="399"/>
                  </a:lnTo>
                  <a:lnTo>
                    <a:pt x="5190" y="412"/>
                  </a:lnTo>
                  <a:lnTo>
                    <a:pt x="5180" y="425"/>
                  </a:lnTo>
                  <a:lnTo>
                    <a:pt x="5170" y="439"/>
                  </a:lnTo>
                  <a:lnTo>
                    <a:pt x="5161" y="454"/>
                  </a:lnTo>
                  <a:lnTo>
                    <a:pt x="5152" y="468"/>
                  </a:lnTo>
                  <a:lnTo>
                    <a:pt x="5144" y="483"/>
                  </a:lnTo>
                  <a:lnTo>
                    <a:pt x="5137" y="498"/>
                  </a:lnTo>
                  <a:lnTo>
                    <a:pt x="5131" y="515"/>
                  </a:lnTo>
                  <a:lnTo>
                    <a:pt x="5125" y="530"/>
                  </a:lnTo>
                  <a:lnTo>
                    <a:pt x="5121" y="547"/>
                  </a:lnTo>
                  <a:lnTo>
                    <a:pt x="5117" y="564"/>
                  </a:lnTo>
                  <a:lnTo>
                    <a:pt x="5115" y="581"/>
                  </a:lnTo>
                  <a:lnTo>
                    <a:pt x="5112" y="599"/>
                  </a:lnTo>
                  <a:lnTo>
                    <a:pt x="5111" y="616"/>
                  </a:lnTo>
                  <a:lnTo>
                    <a:pt x="5110" y="634"/>
                  </a:lnTo>
                  <a:lnTo>
                    <a:pt x="5111" y="652"/>
                  </a:lnTo>
                  <a:lnTo>
                    <a:pt x="5112" y="671"/>
                  </a:lnTo>
                  <a:lnTo>
                    <a:pt x="5115" y="687"/>
                  </a:lnTo>
                  <a:lnTo>
                    <a:pt x="5117" y="705"/>
                  </a:lnTo>
                  <a:lnTo>
                    <a:pt x="5121" y="722"/>
                  </a:lnTo>
                  <a:lnTo>
                    <a:pt x="5125" y="738"/>
                  </a:lnTo>
                  <a:lnTo>
                    <a:pt x="5131" y="755"/>
                  </a:lnTo>
                  <a:lnTo>
                    <a:pt x="5137" y="771"/>
                  </a:lnTo>
                  <a:lnTo>
                    <a:pt x="5144" y="786"/>
                  </a:lnTo>
                  <a:lnTo>
                    <a:pt x="5152" y="802"/>
                  </a:lnTo>
                  <a:lnTo>
                    <a:pt x="5161" y="816"/>
                  </a:lnTo>
                  <a:lnTo>
                    <a:pt x="5170" y="830"/>
                  </a:lnTo>
                  <a:lnTo>
                    <a:pt x="5180" y="844"/>
                  </a:lnTo>
                  <a:lnTo>
                    <a:pt x="5190" y="857"/>
                  </a:lnTo>
                  <a:lnTo>
                    <a:pt x="5201" y="870"/>
                  </a:lnTo>
                  <a:lnTo>
                    <a:pt x="5213" y="882"/>
                  </a:lnTo>
                  <a:lnTo>
                    <a:pt x="5224" y="894"/>
                  </a:lnTo>
                  <a:lnTo>
                    <a:pt x="5237" y="905"/>
                  </a:lnTo>
                  <a:lnTo>
                    <a:pt x="5250" y="915"/>
                  </a:lnTo>
                  <a:lnTo>
                    <a:pt x="5265" y="925"/>
                  </a:lnTo>
                  <a:lnTo>
                    <a:pt x="5279" y="934"/>
                  </a:lnTo>
                  <a:lnTo>
                    <a:pt x="5293" y="942"/>
                  </a:lnTo>
                  <a:lnTo>
                    <a:pt x="5308" y="949"/>
                  </a:lnTo>
                  <a:lnTo>
                    <a:pt x="5324" y="957"/>
                  </a:lnTo>
                  <a:lnTo>
                    <a:pt x="5340" y="964"/>
                  </a:lnTo>
                  <a:lnTo>
                    <a:pt x="5356" y="968"/>
                  </a:lnTo>
                  <a:lnTo>
                    <a:pt x="5372" y="973"/>
                  </a:lnTo>
                  <a:lnTo>
                    <a:pt x="5390" y="978"/>
                  </a:lnTo>
                  <a:lnTo>
                    <a:pt x="5406" y="980"/>
                  </a:lnTo>
                  <a:lnTo>
                    <a:pt x="5424" y="982"/>
                  </a:lnTo>
                  <a:lnTo>
                    <a:pt x="5442" y="984"/>
                  </a:lnTo>
                  <a:lnTo>
                    <a:pt x="5459" y="985"/>
                  </a:lnTo>
                  <a:lnTo>
                    <a:pt x="5478" y="984"/>
                  </a:lnTo>
                  <a:lnTo>
                    <a:pt x="5496" y="982"/>
                  </a:lnTo>
                  <a:lnTo>
                    <a:pt x="5514" y="980"/>
                  </a:lnTo>
                  <a:lnTo>
                    <a:pt x="5530" y="978"/>
                  </a:lnTo>
                  <a:lnTo>
                    <a:pt x="5547" y="973"/>
                  </a:lnTo>
                  <a:lnTo>
                    <a:pt x="5563" y="968"/>
                  </a:lnTo>
                  <a:lnTo>
                    <a:pt x="5580" y="964"/>
                  </a:lnTo>
                  <a:lnTo>
                    <a:pt x="5596" y="957"/>
                  </a:lnTo>
                  <a:lnTo>
                    <a:pt x="5612" y="949"/>
                  </a:lnTo>
                  <a:lnTo>
                    <a:pt x="5627" y="942"/>
                  </a:lnTo>
                  <a:lnTo>
                    <a:pt x="5641" y="934"/>
                  </a:lnTo>
                  <a:lnTo>
                    <a:pt x="5656" y="925"/>
                  </a:lnTo>
                  <a:lnTo>
                    <a:pt x="5670" y="915"/>
                  </a:lnTo>
                  <a:lnTo>
                    <a:pt x="5683" y="905"/>
                  </a:lnTo>
                  <a:lnTo>
                    <a:pt x="5694" y="894"/>
                  </a:lnTo>
                  <a:lnTo>
                    <a:pt x="5707" y="882"/>
                  </a:lnTo>
                  <a:lnTo>
                    <a:pt x="5719" y="870"/>
                  </a:lnTo>
                  <a:lnTo>
                    <a:pt x="5730" y="857"/>
                  </a:lnTo>
                  <a:lnTo>
                    <a:pt x="5741" y="844"/>
                  </a:lnTo>
                  <a:lnTo>
                    <a:pt x="5750" y="830"/>
                  </a:lnTo>
                  <a:lnTo>
                    <a:pt x="5759" y="816"/>
                  </a:lnTo>
                  <a:lnTo>
                    <a:pt x="5768" y="802"/>
                  </a:lnTo>
                  <a:lnTo>
                    <a:pt x="5776" y="786"/>
                  </a:lnTo>
                  <a:lnTo>
                    <a:pt x="5783" y="771"/>
                  </a:lnTo>
                  <a:lnTo>
                    <a:pt x="5789" y="755"/>
                  </a:lnTo>
                  <a:lnTo>
                    <a:pt x="5795" y="738"/>
                  </a:lnTo>
                  <a:lnTo>
                    <a:pt x="5800" y="722"/>
                  </a:lnTo>
                  <a:lnTo>
                    <a:pt x="5803" y="705"/>
                  </a:lnTo>
                  <a:lnTo>
                    <a:pt x="5805" y="687"/>
                  </a:lnTo>
                  <a:lnTo>
                    <a:pt x="5808" y="671"/>
                  </a:lnTo>
                  <a:lnTo>
                    <a:pt x="5809" y="652"/>
                  </a:lnTo>
                  <a:lnTo>
                    <a:pt x="5810" y="634"/>
                  </a:lnTo>
                  <a:lnTo>
                    <a:pt x="5809" y="616"/>
                  </a:lnTo>
                  <a:lnTo>
                    <a:pt x="5808" y="599"/>
                  </a:lnTo>
                  <a:lnTo>
                    <a:pt x="5805" y="581"/>
                  </a:lnTo>
                  <a:lnTo>
                    <a:pt x="5803" y="564"/>
                  </a:lnTo>
                  <a:lnTo>
                    <a:pt x="5800" y="547"/>
                  </a:lnTo>
                  <a:lnTo>
                    <a:pt x="5795" y="530"/>
                  </a:lnTo>
                  <a:lnTo>
                    <a:pt x="5789" y="515"/>
                  </a:lnTo>
                  <a:lnTo>
                    <a:pt x="5783" y="498"/>
                  </a:lnTo>
                  <a:lnTo>
                    <a:pt x="5776" y="483"/>
                  </a:lnTo>
                  <a:lnTo>
                    <a:pt x="5768" y="468"/>
                  </a:lnTo>
                  <a:lnTo>
                    <a:pt x="5759" y="454"/>
                  </a:lnTo>
                  <a:lnTo>
                    <a:pt x="5750" y="439"/>
                  </a:lnTo>
                  <a:lnTo>
                    <a:pt x="5741" y="425"/>
                  </a:lnTo>
                  <a:lnTo>
                    <a:pt x="5730" y="412"/>
                  </a:lnTo>
                  <a:lnTo>
                    <a:pt x="5719" y="399"/>
                  </a:lnTo>
                  <a:lnTo>
                    <a:pt x="5707" y="387"/>
                  </a:lnTo>
                  <a:lnTo>
                    <a:pt x="5694" y="376"/>
                  </a:lnTo>
                  <a:lnTo>
                    <a:pt x="5683" y="365"/>
                  </a:lnTo>
                  <a:lnTo>
                    <a:pt x="5670" y="354"/>
                  </a:lnTo>
                  <a:lnTo>
                    <a:pt x="5656" y="345"/>
                  </a:lnTo>
                  <a:lnTo>
                    <a:pt x="5641" y="335"/>
                  </a:lnTo>
                  <a:lnTo>
                    <a:pt x="5627" y="327"/>
                  </a:lnTo>
                  <a:lnTo>
                    <a:pt x="5612" y="319"/>
                  </a:lnTo>
                  <a:lnTo>
                    <a:pt x="5596" y="312"/>
                  </a:lnTo>
                  <a:lnTo>
                    <a:pt x="5580" y="306"/>
                  </a:lnTo>
                  <a:lnTo>
                    <a:pt x="5563" y="300"/>
                  </a:lnTo>
                  <a:lnTo>
                    <a:pt x="5547" y="295"/>
                  </a:lnTo>
                  <a:lnTo>
                    <a:pt x="5530" y="292"/>
                  </a:lnTo>
                  <a:lnTo>
                    <a:pt x="5514" y="288"/>
                  </a:lnTo>
                  <a:lnTo>
                    <a:pt x="5496" y="286"/>
                  </a:lnTo>
                  <a:lnTo>
                    <a:pt x="5478" y="285"/>
                  </a:lnTo>
                  <a:lnTo>
                    <a:pt x="5459" y="285"/>
                  </a:lnTo>
                  <a:close/>
                  <a:moveTo>
                    <a:pt x="5459" y="2318"/>
                  </a:moveTo>
                  <a:lnTo>
                    <a:pt x="5459" y="2318"/>
                  </a:lnTo>
                  <a:lnTo>
                    <a:pt x="5442" y="2318"/>
                  </a:lnTo>
                  <a:lnTo>
                    <a:pt x="5424" y="2319"/>
                  </a:lnTo>
                  <a:lnTo>
                    <a:pt x="5406" y="2321"/>
                  </a:lnTo>
                  <a:lnTo>
                    <a:pt x="5390" y="2325"/>
                  </a:lnTo>
                  <a:lnTo>
                    <a:pt x="5372" y="2329"/>
                  </a:lnTo>
                  <a:lnTo>
                    <a:pt x="5356" y="2333"/>
                  </a:lnTo>
                  <a:lnTo>
                    <a:pt x="5340" y="2339"/>
                  </a:lnTo>
                  <a:lnTo>
                    <a:pt x="5324" y="2345"/>
                  </a:lnTo>
                  <a:lnTo>
                    <a:pt x="5308" y="2352"/>
                  </a:lnTo>
                  <a:lnTo>
                    <a:pt x="5293" y="2360"/>
                  </a:lnTo>
                  <a:lnTo>
                    <a:pt x="5279" y="2369"/>
                  </a:lnTo>
                  <a:lnTo>
                    <a:pt x="5265" y="2378"/>
                  </a:lnTo>
                  <a:lnTo>
                    <a:pt x="5250" y="2388"/>
                  </a:lnTo>
                  <a:lnTo>
                    <a:pt x="5237" y="2398"/>
                  </a:lnTo>
                  <a:lnTo>
                    <a:pt x="5224" y="2409"/>
                  </a:lnTo>
                  <a:lnTo>
                    <a:pt x="5213" y="2421"/>
                  </a:lnTo>
                  <a:lnTo>
                    <a:pt x="5201" y="2432"/>
                  </a:lnTo>
                  <a:lnTo>
                    <a:pt x="5190" y="2445"/>
                  </a:lnTo>
                  <a:lnTo>
                    <a:pt x="5180" y="2458"/>
                  </a:lnTo>
                  <a:lnTo>
                    <a:pt x="5170" y="2473"/>
                  </a:lnTo>
                  <a:lnTo>
                    <a:pt x="5161" y="2487"/>
                  </a:lnTo>
                  <a:lnTo>
                    <a:pt x="5152" y="2501"/>
                  </a:lnTo>
                  <a:lnTo>
                    <a:pt x="5144" y="2516"/>
                  </a:lnTo>
                  <a:lnTo>
                    <a:pt x="5137" y="2532"/>
                  </a:lnTo>
                  <a:lnTo>
                    <a:pt x="5131" y="2548"/>
                  </a:lnTo>
                  <a:lnTo>
                    <a:pt x="5125" y="2564"/>
                  </a:lnTo>
                  <a:lnTo>
                    <a:pt x="5121" y="2580"/>
                  </a:lnTo>
                  <a:lnTo>
                    <a:pt x="5117" y="2598"/>
                  </a:lnTo>
                  <a:lnTo>
                    <a:pt x="5115" y="2614"/>
                  </a:lnTo>
                  <a:lnTo>
                    <a:pt x="5112" y="2632"/>
                  </a:lnTo>
                  <a:lnTo>
                    <a:pt x="5111" y="2650"/>
                  </a:lnTo>
                  <a:lnTo>
                    <a:pt x="5110" y="2667"/>
                  </a:lnTo>
                  <a:lnTo>
                    <a:pt x="5111" y="2686"/>
                  </a:lnTo>
                  <a:lnTo>
                    <a:pt x="5112" y="2704"/>
                  </a:lnTo>
                  <a:lnTo>
                    <a:pt x="5115" y="2721"/>
                  </a:lnTo>
                  <a:lnTo>
                    <a:pt x="5117" y="2738"/>
                  </a:lnTo>
                  <a:lnTo>
                    <a:pt x="5121" y="2755"/>
                  </a:lnTo>
                  <a:lnTo>
                    <a:pt x="5125" y="2771"/>
                  </a:lnTo>
                  <a:lnTo>
                    <a:pt x="5131" y="2788"/>
                  </a:lnTo>
                  <a:lnTo>
                    <a:pt x="5137" y="2804"/>
                  </a:lnTo>
                  <a:lnTo>
                    <a:pt x="5144" y="2820"/>
                  </a:lnTo>
                  <a:lnTo>
                    <a:pt x="5152" y="2835"/>
                  </a:lnTo>
                  <a:lnTo>
                    <a:pt x="5161" y="2849"/>
                  </a:lnTo>
                  <a:lnTo>
                    <a:pt x="5170" y="2863"/>
                  </a:lnTo>
                  <a:lnTo>
                    <a:pt x="5180" y="2878"/>
                  </a:lnTo>
                  <a:lnTo>
                    <a:pt x="5190" y="2891"/>
                  </a:lnTo>
                  <a:lnTo>
                    <a:pt x="5201" y="2904"/>
                  </a:lnTo>
                  <a:lnTo>
                    <a:pt x="5213" y="2915"/>
                  </a:lnTo>
                  <a:lnTo>
                    <a:pt x="5224" y="2927"/>
                  </a:lnTo>
                  <a:lnTo>
                    <a:pt x="5237" y="2938"/>
                  </a:lnTo>
                  <a:lnTo>
                    <a:pt x="5250" y="2948"/>
                  </a:lnTo>
                  <a:lnTo>
                    <a:pt x="5265" y="2958"/>
                  </a:lnTo>
                  <a:lnTo>
                    <a:pt x="5279" y="2967"/>
                  </a:lnTo>
                  <a:lnTo>
                    <a:pt x="5293" y="2976"/>
                  </a:lnTo>
                  <a:lnTo>
                    <a:pt x="5308" y="2983"/>
                  </a:lnTo>
                  <a:lnTo>
                    <a:pt x="5324" y="2990"/>
                  </a:lnTo>
                  <a:lnTo>
                    <a:pt x="5340" y="2997"/>
                  </a:lnTo>
                  <a:lnTo>
                    <a:pt x="5356" y="3002"/>
                  </a:lnTo>
                  <a:lnTo>
                    <a:pt x="5372" y="3006"/>
                  </a:lnTo>
                  <a:lnTo>
                    <a:pt x="5390" y="3011"/>
                  </a:lnTo>
                  <a:lnTo>
                    <a:pt x="5406" y="3013"/>
                  </a:lnTo>
                  <a:lnTo>
                    <a:pt x="5424" y="3016"/>
                  </a:lnTo>
                  <a:lnTo>
                    <a:pt x="5442" y="3017"/>
                  </a:lnTo>
                  <a:lnTo>
                    <a:pt x="5459" y="3018"/>
                  </a:lnTo>
                  <a:lnTo>
                    <a:pt x="5478" y="3017"/>
                  </a:lnTo>
                  <a:lnTo>
                    <a:pt x="5496" y="3016"/>
                  </a:lnTo>
                  <a:lnTo>
                    <a:pt x="5514" y="3013"/>
                  </a:lnTo>
                  <a:lnTo>
                    <a:pt x="5530" y="3011"/>
                  </a:lnTo>
                  <a:lnTo>
                    <a:pt x="5547" y="3006"/>
                  </a:lnTo>
                  <a:lnTo>
                    <a:pt x="5563" y="3002"/>
                  </a:lnTo>
                  <a:lnTo>
                    <a:pt x="5580" y="2997"/>
                  </a:lnTo>
                  <a:lnTo>
                    <a:pt x="5596" y="2990"/>
                  </a:lnTo>
                  <a:lnTo>
                    <a:pt x="5612" y="2983"/>
                  </a:lnTo>
                  <a:lnTo>
                    <a:pt x="5627" y="2976"/>
                  </a:lnTo>
                  <a:lnTo>
                    <a:pt x="5641" y="2967"/>
                  </a:lnTo>
                  <a:lnTo>
                    <a:pt x="5656" y="2958"/>
                  </a:lnTo>
                  <a:lnTo>
                    <a:pt x="5670" y="2948"/>
                  </a:lnTo>
                  <a:lnTo>
                    <a:pt x="5683" y="2938"/>
                  </a:lnTo>
                  <a:lnTo>
                    <a:pt x="5694" y="2927"/>
                  </a:lnTo>
                  <a:lnTo>
                    <a:pt x="5707" y="2915"/>
                  </a:lnTo>
                  <a:lnTo>
                    <a:pt x="5719" y="2904"/>
                  </a:lnTo>
                  <a:lnTo>
                    <a:pt x="5730" y="2891"/>
                  </a:lnTo>
                  <a:lnTo>
                    <a:pt x="5741" y="2878"/>
                  </a:lnTo>
                  <a:lnTo>
                    <a:pt x="5750" y="2863"/>
                  </a:lnTo>
                  <a:lnTo>
                    <a:pt x="5759" y="2849"/>
                  </a:lnTo>
                  <a:lnTo>
                    <a:pt x="5768" y="2835"/>
                  </a:lnTo>
                  <a:lnTo>
                    <a:pt x="5776" y="2820"/>
                  </a:lnTo>
                  <a:lnTo>
                    <a:pt x="5783" y="2804"/>
                  </a:lnTo>
                  <a:lnTo>
                    <a:pt x="5789" y="2788"/>
                  </a:lnTo>
                  <a:lnTo>
                    <a:pt x="5795" y="2771"/>
                  </a:lnTo>
                  <a:lnTo>
                    <a:pt x="5800" y="2755"/>
                  </a:lnTo>
                  <a:lnTo>
                    <a:pt x="5803" y="2738"/>
                  </a:lnTo>
                  <a:lnTo>
                    <a:pt x="5805" y="2721"/>
                  </a:lnTo>
                  <a:lnTo>
                    <a:pt x="5808" y="2704"/>
                  </a:lnTo>
                  <a:lnTo>
                    <a:pt x="5809" y="2686"/>
                  </a:lnTo>
                  <a:lnTo>
                    <a:pt x="5810" y="2667"/>
                  </a:lnTo>
                  <a:lnTo>
                    <a:pt x="5809" y="2650"/>
                  </a:lnTo>
                  <a:lnTo>
                    <a:pt x="5808" y="2632"/>
                  </a:lnTo>
                  <a:lnTo>
                    <a:pt x="5805" y="2614"/>
                  </a:lnTo>
                  <a:lnTo>
                    <a:pt x="5803" y="2598"/>
                  </a:lnTo>
                  <a:lnTo>
                    <a:pt x="5800" y="2580"/>
                  </a:lnTo>
                  <a:lnTo>
                    <a:pt x="5795" y="2564"/>
                  </a:lnTo>
                  <a:lnTo>
                    <a:pt x="5789" y="2548"/>
                  </a:lnTo>
                  <a:lnTo>
                    <a:pt x="5783" y="2532"/>
                  </a:lnTo>
                  <a:lnTo>
                    <a:pt x="5776" y="2516"/>
                  </a:lnTo>
                  <a:lnTo>
                    <a:pt x="5768" y="2501"/>
                  </a:lnTo>
                  <a:lnTo>
                    <a:pt x="5759" y="2487"/>
                  </a:lnTo>
                  <a:lnTo>
                    <a:pt x="5750" y="2473"/>
                  </a:lnTo>
                  <a:lnTo>
                    <a:pt x="5741" y="2458"/>
                  </a:lnTo>
                  <a:lnTo>
                    <a:pt x="5730" y="2445"/>
                  </a:lnTo>
                  <a:lnTo>
                    <a:pt x="5719" y="2432"/>
                  </a:lnTo>
                  <a:lnTo>
                    <a:pt x="5707" y="2421"/>
                  </a:lnTo>
                  <a:lnTo>
                    <a:pt x="5694" y="2409"/>
                  </a:lnTo>
                  <a:lnTo>
                    <a:pt x="5683" y="2398"/>
                  </a:lnTo>
                  <a:lnTo>
                    <a:pt x="5670" y="2388"/>
                  </a:lnTo>
                  <a:lnTo>
                    <a:pt x="5656" y="2378"/>
                  </a:lnTo>
                  <a:lnTo>
                    <a:pt x="5641" y="2369"/>
                  </a:lnTo>
                  <a:lnTo>
                    <a:pt x="5627" y="2360"/>
                  </a:lnTo>
                  <a:lnTo>
                    <a:pt x="5612" y="2352"/>
                  </a:lnTo>
                  <a:lnTo>
                    <a:pt x="5596" y="2345"/>
                  </a:lnTo>
                  <a:lnTo>
                    <a:pt x="5580" y="2339"/>
                  </a:lnTo>
                  <a:lnTo>
                    <a:pt x="5563" y="2333"/>
                  </a:lnTo>
                  <a:lnTo>
                    <a:pt x="5547" y="2329"/>
                  </a:lnTo>
                  <a:lnTo>
                    <a:pt x="5530" y="2325"/>
                  </a:lnTo>
                  <a:lnTo>
                    <a:pt x="5514" y="2321"/>
                  </a:lnTo>
                  <a:lnTo>
                    <a:pt x="5496" y="2319"/>
                  </a:lnTo>
                  <a:lnTo>
                    <a:pt x="5478" y="2318"/>
                  </a:lnTo>
                  <a:lnTo>
                    <a:pt x="5459" y="2318"/>
                  </a:lnTo>
                  <a:close/>
                  <a:moveTo>
                    <a:pt x="5578" y="2549"/>
                  </a:moveTo>
                  <a:lnTo>
                    <a:pt x="5578" y="2549"/>
                  </a:lnTo>
                  <a:lnTo>
                    <a:pt x="5566" y="2539"/>
                  </a:lnTo>
                  <a:lnTo>
                    <a:pt x="5553" y="2529"/>
                  </a:lnTo>
                  <a:lnTo>
                    <a:pt x="5540" y="2521"/>
                  </a:lnTo>
                  <a:lnTo>
                    <a:pt x="5524" y="2514"/>
                  </a:lnTo>
                  <a:lnTo>
                    <a:pt x="5509" y="2509"/>
                  </a:lnTo>
                  <a:lnTo>
                    <a:pt x="5494" y="2504"/>
                  </a:lnTo>
                  <a:lnTo>
                    <a:pt x="5477" y="2502"/>
                  </a:lnTo>
                  <a:lnTo>
                    <a:pt x="5459" y="2501"/>
                  </a:lnTo>
                  <a:lnTo>
                    <a:pt x="5443" y="2502"/>
                  </a:lnTo>
                  <a:lnTo>
                    <a:pt x="5426" y="2504"/>
                  </a:lnTo>
                  <a:lnTo>
                    <a:pt x="5411" y="2509"/>
                  </a:lnTo>
                  <a:lnTo>
                    <a:pt x="5396" y="2514"/>
                  </a:lnTo>
                  <a:lnTo>
                    <a:pt x="5380" y="2521"/>
                  </a:lnTo>
                  <a:lnTo>
                    <a:pt x="5367" y="2529"/>
                  </a:lnTo>
                  <a:lnTo>
                    <a:pt x="5354" y="2540"/>
                  </a:lnTo>
                  <a:lnTo>
                    <a:pt x="5343" y="2551"/>
                  </a:lnTo>
                  <a:lnTo>
                    <a:pt x="5343" y="2549"/>
                  </a:lnTo>
                  <a:lnTo>
                    <a:pt x="5332" y="2562"/>
                  </a:lnTo>
                  <a:lnTo>
                    <a:pt x="5322" y="2574"/>
                  </a:lnTo>
                  <a:lnTo>
                    <a:pt x="5314" y="2588"/>
                  </a:lnTo>
                  <a:lnTo>
                    <a:pt x="5307" y="2602"/>
                  </a:lnTo>
                  <a:lnTo>
                    <a:pt x="5301" y="2618"/>
                  </a:lnTo>
                  <a:lnTo>
                    <a:pt x="5297" y="2634"/>
                  </a:lnTo>
                  <a:lnTo>
                    <a:pt x="5294" y="2651"/>
                  </a:lnTo>
                  <a:lnTo>
                    <a:pt x="5294" y="2667"/>
                  </a:lnTo>
                  <a:lnTo>
                    <a:pt x="5294" y="2685"/>
                  </a:lnTo>
                  <a:lnTo>
                    <a:pt x="5297" y="2702"/>
                  </a:lnTo>
                  <a:lnTo>
                    <a:pt x="5301" y="2717"/>
                  </a:lnTo>
                  <a:lnTo>
                    <a:pt x="5307" y="2732"/>
                  </a:lnTo>
                  <a:lnTo>
                    <a:pt x="5314" y="2747"/>
                  </a:lnTo>
                  <a:lnTo>
                    <a:pt x="5322" y="2761"/>
                  </a:lnTo>
                  <a:lnTo>
                    <a:pt x="5332" y="2774"/>
                  </a:lnTo>
                  <a:lnTo>
                    <a:pt x="5343" y="2785"/>
                  </a:lnTo>
                  <a:lnTo>
                    <a:pt x="5354" y="2796"/>
                  </a:lnTo>
                  <a:lnTo>
                    <a:pt x="5367" y="2806"/>
                  </a:lnTo>
                  <a:lnTo>
                    <a:pt x="5380" y="2814"/>
                  </a:lnTo>
                  <a:lnTo>
                    <a:pt x="5396" y="2821"/>
                  </a:lnTo>
                  <a:lnTo>
                    <a:pt x="5411" y="2827"/>
                  </a:lnTo>
                  <a:lnTo>
                    <a:pt x="5426" y="2830"/>
                  </a:lnTo>
                  <a:lnTo>
                    <a:pt x="5443" y="2833"/>
                  </a:lnTo>
                  <a:lnTo>
                    <a:pt x="5459" y="2834"/>
                  </a:lnTo>
                  <a:lnTo>
                    <a:pt x="5477" y="2833"/>
                  </a:lnTo>
                  <a:lnTo>
                    <a:pt x="5494" y="2830"/>
                  </a:lnTo>
                  <a:lnTo>
                    <a:pt x="5509" y="2827"/>
                  </a:lnTo>
                  <a:lnTo>
                    <a:pt x="5524" y="2821"/>
                  </a:lnTo>
                  <a:lnTo>
                    <a:pt x="5540" y="2814"/>
                  </a:lnTo>
                  <a:lnTo>
                    <a:pt x="5553" y="2806"/>
                  </a:lnTo>
                  <a:lnTo>
                    <a:pt x="5566" y="2796"/>
                  </a:lnTo>
                  <a:lnTo>
                    <a:pt x="5578" y="2785"/>
                  </a:lnTo>
                  <a:lnTo>
                    <a:pt x="5588" y="2774"/>
                  </a:lnTo>
                  <a:lnTo>
                    <a:pt x="5598" y="2761"/>
                  </a:lnTo>
                  <a:lnTo>
                    <a:pt x="5606" y="2747"/>
                  </a:lnTo>
                  <a:lnTo>
                    <a:pt x="5613" y="2732"/>
                  </a:lnTo>
                  <a:lnTo>
                    <a:pt x="5619" y="2717"/>
                  </a:lnTo>
                  <a:lnTo>
                    <a:pt x="5622" y="2702"/>
                  </a:lnTo>
                  <a:lnTo>
                    <a:pt x="5626" y="2685"/>
                  </a:lnTo>
                  <a:lnTo>
                    <a:pt x="5626" y="2667"/>
                  </a:lnTo>
                  <a:lnTo>
                    <a:pt x="5626" y="2651"/>
                  </a:lnTo>
                  <a:lnTo>
                    <a:pt x="5624" y="2634"/>
                  </a:lnTo>
                  <a:lnTo>
                    <a:pt x="5619" y="2618"/>
                  </a:lnTo>
                  <a:lnTo>
                    <a:pt x="5613" y="2602"/>
                  </a:lnTo>
                  <a:lnTo>
                    <a:pt x="5606" y="2588"/>
                  </a:lnTo>
                  <a:lnTo>
                    <a:pt x="5598" y="2574"/>
                  </a:lnTo>
                  <a:lnTo>
                    <a:pt x="5588" y="2562"/>
                  </a:lnTo>
                  <a:lnTo>
                    <a:pt x="5578" y="2549"/>
                  </a:lnTo>
                  <a:close/>
                  <a:moveTo>
                    <a:pt x="5459" y="1295"/>
                  </a:moveTo>
                  <a:lnTo>
                    <a:pt x="5459" y="1295"/>
                  </a:lnTo>
                  <a:lnTo>
                    <a:pt x="5442" y="1297"/>
                  </a:lnTo>
                  <a:lnTo>
                    <a:pt x="5424" y="1298"/>
                  </a:lnTo>
                  <a:lnTo>
                    <a:pt x="5406" y="1300"/>
                  </a:lnTo>
                  <a:lnTo>
                    <a:pt x="5390" y="1302"/>
                  </a:lnTo>
                  <a:lnTo>
                    <a:pt x="5372" y="1307"/>
                  </a:lnTo>
                  <a:lnTo>
                    <a:pt x="5356" y="1312"/>
                  </a:lnTo>
                  <a:lnTo>
                    <a:pt x="5340" y="1317"/>
                  </a:lnTo>
                  <a:lnTo>
                    <a:pt x="5324" y="1324"/>
                  </a:lnTo>
                  <a:lnTo>
                    <a:pt x="5308" y="1331"/>
                  </a:lnTo>
                  <a:lnTo>
                    <a:pt x="5293" y="1338"/>
                  </a:lnTo>
                  <a:lnTo>
                    <a:pt x="5279" y="1346"/>
                  </a:lnTo>
                  <a:lnTo>
                    <a:pt x="5265" y="1356"/>
                  </a:lnTo>
                  <a:lnTo>
                    <a:pt x="5250" y="1365"/>
                  </a:lnTo>
                  <a:lnTo>
                    <a:pt x="5237" y="1376"/>
                  </a:lnTo>
                  <a:lnTo>
                    <a:pt x="5224" y="1386"/>
                  </a:lnTo>
                  <a:lnTo>
                    <a:pt x="5213" y="1398"/>
                  </a:lnTo>
                  <a:lnTo>
                    <a:pt x="5201" y="1411"/>
                  </a:lnTo>
                  <a:lnTo>
                    <a:pt x="5190" y="1424"/>
                  </a:lnTo>
                  <a:lnTo>
                    <a:pt x="5180" y="1437"/>
                  </a:lnTo>
                  <a:lnTo>
                    <a:pt x="5170" y="1450"/>
                  </a:lnTo>
                  <a:lnTo>
                    <a:pt x="5161" y="1464"/>
                  </a:lnTo>
                  <a:lnTo>
                    <a:pt x="5152" y="1480"/>
                  </a:lnTo>
                  <a:lnTo>
                    <a:pt x="5144" y="1494"/>
                  </a:lnTo>
                  <a:lnTo>
                    <a:pt x="5137" y="1510"/>
                  </a:lnTo>
                  <a:lnTo>
                    <a:pt x="5131" y="1526"/>
                  </a:lnTo>
                  <a:lnTo>
                    <a:pt x="5125" y="1542"/>
                  </a:lnTo>
                  <a:lnTo>
                    <a:pt x="5121" y="1559"/>
                  </a:lnTo>
                  <a:lnTo>
                    <a:pt x="5117" y="1575"/>
                  </a:lnTo>
                  <a:lnTo>
                    <a:pt x="5115" y="1593"/>
                  </a:lnTo>
                  <a:lnTo>
                    <a:pt x="5112" y="1609"/>
                  </a:lnTo>
                  <a:lnTo>
                    <a:pt x="5111" y="1627"/>
                  </a:lnTo>
                  <a:lnTo>
                    <a:pt x="5110" y="1646"/>
                  </a:lnTo>
                  <a:lnTo>
                    <a:pt x="5111" y="1664"/>
                  </a:lnTo>
                  <a:lnTo>
                    <a:pt x="5112" y="1681"/>
                  </a:lnTo>
                  <a:lnTo>
                    <a:pt x="5115" y="1699"/>
                  </a:lnTo>
                  <a:lnTo>
                    <a:pt x="5117" y="1716"/>
                  </a:lnTo>
                  <a:lnTo>
                    <a:pt x="5121" y="1733"/>
                  </a:lnTo>
                  <a:lnTo>
                    <a:pt x="5125" y="1750"/>
                  </a:lnTo>
                  <a:lnTo>
                    <a:pt x="5131" y="1767"/>
                  </a:lnTo>
                  <a:lnTo>
                    <a:pt x="5137" y="1782"/>
                  </a:lnTo>
                  <a:lnTo>
                    <a:pt x="5144" y="1797"/>
                  </a:lnTo>
                  <a:lnTo>
                    <a:pt x="5152" y="1813"/>
                  </a:lnTo>
                  <a:lnTo>
                    <a:pt x="5161" y="1827"/>
                  </a:lnTo>
                  <a:lnTo>
                    <a:pt x="5170" y="1841"/>
                  </a:lnTo>
                  <a:lnTo>
                    <a:pt x="5180" y="1855"/>
                  </a:lnTo>
                  <a:lnTo>
                    <a:pt x="5190" y="1868"/>
                  </a:lnTo>
                  <a:lnTo>
                    <a:pt x="5201" y="1881"/>
                  </a:lnTo>
                  <a:lnTo>
                    <a:pt x="5213" y="1893"/>
                  </a:lnTo>
                  <a:lnTo>
                    <a:pt x="5224" y="1905"/>
                  </a:lnTo>
                  <a:lnTo>
                    <a:pt x="5237" y="1915"/>
                  </a:lnTo>
                  <a:lnTo>
                    <a:pt x="5250" y="1926"/>
                  </a:lnTo>
                  <a:lnTo>
                    <a:pt x="5265" y="1937"/>
                  </a:lnTo>
                  <a:lnTo>
                    <a:pt x="5279" y="1945"/>
                  </a:lnTo>
                  <a:lnTo>
                    <a:pt x="5293" y="1953"/>
                  </a:lnTo>
                  <a:lnTo>
                    <a:pt x="5308" y="1961"/>
                  </a:lnTo>
                  <a:lnTo>
                    <a:pt x="5324" y="1968"/>
                  </a:lnTo>
                  <a:lnTo>
                    <a:pt x="5340" y="1974"/>
                  </a:lnTo>
                  <a:lnTo>
                    <a:pt x="5356" y="1980"/>
                  </a:lnTo>
                  <a:lnTo>
                    <a:pt x="5372" y="1985"/>
                  </a:lnTo>
                  <a:lnTo>
                    <a:pt x="5390" y="1988"/>
                  </a:lnTo>
                  <a:lnTo>
                    <a:pt x="5406" y="1992"/>
                  </a:lnTo>
                  <a:lnTo>
                    <a:pt x="5424" y="1994"/>
                  </a:lnTo>
                  <a:lnTo>
                    <a:pt x="5442" y="1996"/>
                  </a:lnTo>
                  <a:lnTo>
                    <a:pt x="5459" y="1996"/>
                  </a:lnTo>
                  <a:lnTo>
                    <a:pt x="5478" y="1996"/>
                  </a:lnTo>
                  <a:lnTo>
                    <a:pt x="5496" y="1994"/>
                  </a:lnTo>
                  <a:lnTo>
                    <a:pt x="5514" y="1992"/>
                  </a:lnTo>
                  <a:lnTo>
                    <a:pt x="5530" y="1988"/>
                  </a:lnTo>
                  <a:lnTo>
                    <a:pt x="5547" y="1985"/>
                  </a:lnTo>
                  <a:lnTo>
                    <a:pt x="5563" y="1980"/>
                  </a:lnTo>
                  <a:lnTo>
                    <a:pt x="5580" y="1974"/>
                  </a:lnTo>
                  <a:lnTo>
                    <a:pt x="5596" y="1968"/>
                  </a:lnTo>
                  <a:lnTo>
                    <a:pt x="5612" y="1961"/>
                  </a:lnTo>
                  <a:lnTo>
                    <a:pt x="5627" y="1953"/>
                  </a:lnTo>
                  <a:lnTo>
                    <a:pt x="5641" y="1945"/>
                  </a:lnTo>
                  <a:lnTo>
                    <a:pt x="5656" y="1937"/>
                  </a:lnTo>
                  <a:lnTo>
                    <a:pt x="5670" y="1926"/>
                  </a:lnTo>
                  <a:lnTo>
                    <a:pt x="5683" y="1915"/>
                  </a:lnTo>
                  <a:lnTo>
                    <a:pt x="5694" y="1905"/>
                  </a:lnTo>
                  <a:lnTo>
                    <a:pt x="5707" y="1893"/>
                  </a:lnTo>
                  <a:lnTo>
                    <a:pt x="5719" y="1881"/>
                  </a:lnTo>
                  <a:lnTo>
                    <a:pt x="5730" y="1868"/>
                  </a:lnTo>
                  <a:lnTo>
                    <a:pt x="5741" y="1855"/>
                  </a:lnTo>
                  <a:lnTo>
                    <a:pt x="5750" y="1841"/>
                  </a:lnTo>
                  <a:lnTo>
                    <a:pt x="5759" y="1827"/>
                  </a:lnTo>
                  <a:lnTo>
                    <a:pt x="5768" y="1813"/>
                  </a:lnTo>
                  <a:lnTo>
                    <a:pt x="5776" y="1797"/>
                  </a:lnTo>
                  <a:lnTo>
                    <a:pt x="5783" y="1782"/>
                  </a:lnTo>
                  <a:lnTo>
                    <a:pt x="5789" y="1767"/>
                  </a:lnTo>
                  <a:lnTo>
                    <a:pt x="5795" y="1750"/>
                  </a:lnTo>
                  <a:lnTo>
                    <a:pt x="5800" y="1733"/>
                  </a:lnTo>
                  <a:lnTo>
                    <a:pt x="5803" y="1716"/>
                  </a:lnTo>
                  <a:lnTo>
                    <a:pt x="5805" y="1699"/>
                  </a:lnTo>
                  <a:lnTo>
                    <a:pt x="5808" y="1681"/>
                  </a:lnTo>
                  <a:lnTo>
                    <a:pt x="5809" y="1664"/>
                  </a:lnTo>
                  <a:lnTo>
                    <a:pt x="5810" y="1646"/>
                  </a:lnTo>
                  <a:lnTo>
                    <a:pt x="5809" y="1627"/>
                  </a:lnTo>
                  <a:lnTo>
                    <a:pt x="5808" y="1609"/>
                  </a:lnTo>
                  <a:lnTo>
                    <a:pt x="5805" y="1593"/>
                  </a:lnTo>
                  <a:lnTo>
                    <a:pt x="5803" y="1575"/>
                  </a:lnTo>
                  <a:lnTo>
                    <a:pt x="5800" y="1559"/>
                  </a:lnTo>
                  <a:lnTo>
                    <a:pt x="5795" y="1542"/>
                  </a:lnTo>
                  <a:lnTo>
                    <a:pt x="5789" y="1526"/>
                  </a:lnTo>
                  <a:lnTo>
                    <a:pt x="5783" y="1510"/>
                  </a:lnTo>
                  <a:lnTo>
                    <a:pt x="5776" y="1494"/>
                  </a:lnTo>
                  <a:lnTo>
                    <a:pt x="5768" y="1480"/>
                  </a:lnTo>
                  <a:lnTo>
                    <a:pt x="5759" y="1464"/>
                  </a:lnTo>
                  <a:lnTo>
                    <a:pt x="5750" y="1450"/>
                  </a:lnTo>
                  <a:lnTo>
                    <a:pt x="5741" y="1437"/>
                  </a:lnTo>
                  <a:lnTo>
                    <a:pt x="5730" y="1424"/>
                  </a:lnTo>
                  <a:lnTo>
                    <a:pt x="5719" y="1411"/>
                  </a:lnTo>
                  <a:lnTo>
                    <a:pt x="5707" y="1398"/>
                  </a:lnTo>
                  <a:lnTo>
                    <a:pt x="5694" y="1386"/>
                  </a:lnTo>
                  <a:lnTo>
                    <a:pt x="5683" y="1376"/>
                  </a:lnTo>
                  <a:lnTo>
                    <a:pt x="5670" y="1365"/>
                  </a:lnTo>
                  <a:lnTo>
                    <a:pt x="5656" y="1356"/>
                  </a:lnTo>
                  <a:lnTo>
                    <a:pt x="5641" y="1346"/>
                  </a:lnTo>
                  <a:lnTo>
                    <a:pt x="5627" y="1338"/>
                  </a:lnTo>
                  <a:lnTo>
                    <a:pt x="5612" y="1331"/>
                  </a:lnTo>
                  <a:lnTo>
                    <a:pt x="5596" y="1324"/>
                  </a:lnTo>
                  <a:lnTo>
                    <a:pt x="5580" y="1317"/>
                  </a:lnTo>
                  <a:lnTo>
                    <a:pt x="5563" y="1312"/>
                  </a:lnTo>
                  <a:lnTo>
                    <a:pt x="5547" y="1307"/>
                  </a:lnTo>
                  <a:lnTo>
                    <a:pt x="5530" y="1302"/>
                  </a:lnTo>
                  <a:lnTo>
                    <a:pt x="5514" y="1300"/>
                  </a:lnTo>
                  <a:lnTo>
                    <a:pt x="5496" y="1298"/>
                  </a:lnTo>
                  <a:lnTo>
                    <a:pt x="5478" y="1297"/>
                  </a:lnTo>
                  <a:lnTo>
                    <a:pt x="5459" y="1295"/>
                  </a:lnTo>
                  <a:close/>
                  <a:moveTo>
                    <a:pt x="5578" y="1528"/>
                  </a:moveTo>
                  <a:lnTo>
                    <a:pt x="5578" y="1528"/>
                  </a:lnTo>
                  <a:lnTo>
                    <a:pt x="5566" y="1517"/>
                  </a:lnTo>
                  <a:lnTo>
                    <a:pt x="5553" y="1508"/>
                  </a:lnTo>
                  <a:lnTo>
                    <a:pt x="5540" y="1500"/>
                  </a:lnTo>
                  <a:lnTo>
                    <a:pt x="5524" y="1493"/>
                  </a:lnTo>
                  <a:lnTo>
                    <a:pt x="5509" y="1487"/>
                  </a:lnTo>
                  <a:lnTo>
                    <a:pt x="5494" y="1483"/>
                  </a:lnTo>
                  <a:lnTo>
                    <a:pt x="5477" y="1481"/>
                  </a:lnTo>
                  <a:lnTo>
                    <a:pt x="5459" y="1480"/>
                  </a:lnTo>
                  <a:lnTo>
                    <a:pt x="5443" y="1481"/>
                  </a:lnTo>
                  <a:lnTo>
                    <a:pt x="5426" y="1483"/>
                  </a:lnTo>
                  <a:lnTo>
                    <a:pt x="5411" y="1487"/>
                  </a:lnTo>
                  <a:lnTo>
                    <a:pt x="5396" y="1493"/>
                  </a:lnTo>
                  <a:lnTo>
                    <a:pt x="5380" y="1500"/>
                  </a:lnTo>
                  <a:lnTo>
                    <a:pt x="5367" y="1508"/>
                  </a:lnTo>
                  <a:lnTo>
                    <a:pt x="5354" y="1517"/>
                  </a:lnTo>
                  <a:lnTo>
                    <a:pt x="5343" y="1528"/>
                  </a:lnTo>
                  <a:lnTo>
                    <a:pt x="5332" y="1540"/>
                  </a:lnTo>
                  <a:lnTo>
                    <a:pt x="5322" y="1553"/>
                  </a:lnTo>
                  <a:lnTo>
                    <a:pt x="5314" y="1566"/>
                  </a:lnTo>
                  <a:lnTo>
                    <a:pt x="5307" y="1581"/>
                  </a:lnTo>
                  <a:lnTo>
                    <a:pt x="5301" y="1596"/>
                  </a:lnTo>
                  <a:lnTo>
                    <a:pt x="5297" y="1612"/>
                  </a:lnTo>
                  <a:lnTo>
                    <a:pt x="5294" y="1628"/>
                  </a:lnTo>
                  <a:lnTo>
                    <a:pt x="5294" y="1646"/>
                  </a:lnTo>
                  <a:lnTo>
                    <a:pt x="5294" y="1663"/>
                  </a:lnTo>
                  <a:lnTo>
                    <a:pt x="5297" y="1679"/>
                  </a:lnTo>
                  <a:lnTo>
                    <a:pt x="5301" y="1696"/>
                  </a:lnTo>
                  <a:lnTo>
                    <a:pt x="5307" y="1711"/>
                  </a:lnTo>
                  <a:lnTo>
                    <a:pt x="5314" y="1725"/>
                  </a:lnTo>
                  <a:lnTo>
                    <a:pt x="5322" y="1738"/>
                  </a:lnTo>
                  <a:lnTo>
                    <a:pt x="5332" y="1751"/>
                  </a:lnTo>
                  <a:lnTo>
                    <a:pt x="5343" y="1763"/>
                  </a:lnTo>
                  <a:lnTo>
                    <a:pt x="5354" y="1774"/>
                  </a:lnTo>
                  <a:lnTo>
                    <a:pt x="5367" y="1783"/>
                  </a:lnTo>
                  <a:lnTo>
                    <a:pt x="5380" y="1792"/>
                  </a:lnTo>
                  <a:lnTo>
                    <a:pt x="5396" y="1798"/>
                  </a:lnTo>
                  <a:lnTo>
                    <a:pt x="5411" y="1804"/>
                  </a:lnTo>
                  <a:lnTo>
                    <a:pt x="5426" y="1809"/>
                  </a:lnTo>
                  <a:lnTo>
                    <a:pt x="5443" y="1811"/>
                  </a:lnTo>
                  <a:lnTo>
                    <a:pt x="5459" y="1813"/>
                  </a:lnTo>
                  <a:lnTo>
                    <a:pt x="5477" y="1811"/>
                  </a:lnTo>
                  <a:lnTo>
                    <a:pt x="5494" y="1809"/>
                  </a:lnTo>
                  <a:lnTo>
                    <a:pt x="5509" y="1804"/>
                  </a:lnTo>
                  <a:lnTo>
                    <a:pt x="5524" y="1800"/>
                  </a:lnTo>
                  <a:lnTo>
                    <a:pt x="5540" y="1792"/>
                  </a:lnTo>
                  <a:lnTo>
                    <a:pt x="5553" y="1784"/>
                  </a:lnTo>
                  <a:lnTo>
                    <a:pt x="5566" y="1775"/>
                  </a:lnTo>
                  <a:lnTo>
                    <a:pt x="5578" y="1763"/>
                  </a:lnTo>
                  <a:lnTo>
                    <a:pt x="5588" y="1751"/>
                  </a:lnTo>
                  <a:lnTo>
                    <a:pt x="5598" y="1738"/>
                  </a:lnTo>
                  <a:lnTo>
                    <a:pt x="5606" y="1725"/>
                  </a:lnTo>
                  <a:lnTo>
                    <a:pt x="5613" y="1711"/>
                  </a:lnTo>
                  <a:lnTo>
                    <a:pt x="5619" y="1696"/>
                  </a:lnTo>
                  <a:lnTo>
                    <a:pt x="5622" y="1679"/>
                  </a:lnTo>
                  <a:lnTo>
                    <a:pt x="5626" y="1663"/>
                  </a:lnTo>
                  <a:lnTo>
                    <a:pt x="5626" y="1646"/>
                  </a:lnTo>
                  <a:lnTo>
                    <a:pt x="5626" y="1628"/>
                  </a:lnTo>
                  <a:lnTo>
                    <a:pt x="5624" y="1612"/>
                  </a:lnTo>
                  <a:lnTo>
                    <a:pt x="5619" y="1596"/>
                  </a:lnTo>
                  <a:lnTo>
                    <a:pt x="5613" y="1581"/>
                  </a:lnTo>
                  <a:lnTo>
                    <a:pt x="5606" y="1566"/>
                  </a:lnTo>
                  <a:lnTo>
                    <a:pt x="5598" y="1553"/>
                  </a:lnTo>
                  <a:lnTo>
                    <a:pt x="5588" y="1540"/>
                  </a:lnTo>
                  <a:lnTo>
                    <a:pt x="5578" y="1528"/>
                  </a:lnTo>
                  <a:close/>
                  <a:moveTo>
                    <a:pt x="5578" y="517"/>
                  </a:moveTo>
                  <a:lnTo>
                    <a:pt x="5578" y="517"/>
                  </a:lnTo>
                  <a:lnTo>
                    <a:pt x="5566" y="505"/>
                  </a:lnTo>
                  <a:lnTo>
                    <a:pt x="5553" y="496"/>
                  </a:lnTo>
                  <a:lnTo>
                    <a:pt x="5540" y="488"/>
                  </a:lnTo>
                  <a:lnTo>
                    <a:pt x="5524" y="481"/>
                  </a:lnTo>
                  <a:lnTo>
                    <a:pt x="5509" y="476"/>
                  </a:lnTo>
                  <a:lnTo>
                    <a:pt x="5494" y="471"/>
                  </a:lnTo>
                  <a:lnTo>
                    <a:pt x="5477" y="469"/>
                  </a:lnTo>
                  <a:lnTo>
                    <a:pt x="5459" y="468"/>
                  </a:lnTo>
                  <a:lnTo>
                    <a:pt x="5443" y="469"/>
                  </a:lnTo>
                  <a:lnTo>
                    <a:pt x="5426" y="471"/>
                  </a:lnTo>
                  <a:lnTo>
                    <a:pt x="5411" y="476"/>
                  </a:lnTo>
                  <a:lnTo>
                    <a:pt x="5396" y="482"/>
                  </a:lnTo>
                  <a:lnTo>
                    <a:pt x="5380" y="488"/>
                  </a:lnTo>
                  <a:lnTo>
                    <a:pt x="5367" y="497"/>
                  </a:lnTo>
                  <a:lnTo>
                    <a:pt x="5354" y="507"/>
                  </a:lnTo>
                  <a:lnTo>
                    <a:pt x="5343" y="517"/>
                  </a:lnTo>
                  <a:lnTo>
                    <a:pt x="5332" y="529"/>
                  </a:lnTo>
                  <a:lnTo>
                    <a:pt x="5322" y="541"/>
                  </a:lnTo>
                  <a:lnTo>
                    <a:pt x="5314" y="555"/>
                  </a:lnTo>
                  <a:lnTo>
                    <a:pt x="5307" y="569"/>
                  </a:lnTo>
                  <a:lnTo>
                    <a:pt x="5301" y="585"/>
                  </a:lnTo>
                  <a:lnTo>
                    <a:pt x="5297" y="601"/>
                  </a:lnTo>
                  <a:lnTo>
                    <a:pt x="5294" y="618"/>
                  </a:lnTo>
                  <a:lnTo>
                    <a:pt x="5294" y="634"/>
                  </a:lnTo>
                  <a:lnTo>
                    <a:pt x="5294" y="652"/>
                  </a:lnTo>
                  <a:lnTo>
                    <a:pt x="5297" y="668"/>
                  </a:lnTo>
                  <a:lnTo>
                    <a:pt x="5301" y="684"/>
                  </a:lnTo>
                  <a:lnTo>
                    <a:pt x="5307" y="699"/>
                  </a:lnTo>
                  <a:lnTo>
                    <a:pt x="5314" y="713"/>
                  </a:lnTo>
                  <a:lnTo>
                    <a:pt x="5322" y="727"/>
                  </a:lnTo>
                  <a:lnTo>
                    <a:pt x="5332" y="740"/>
                  </a:lnTo>
                  <a:lnTo>
                    <a:pt x="5343" y="752"/>
                  </a:lnTo>
                  <a:lnTo>
                    <a:pt x="5354" y="763"/>
                  </a:lnTo>
                  <a:lnTo>
                    <a:pt x="5367" y="772"/>
                  </a:lnTo>
                  <a:lnTo>
                    <a:pt x="5380" y="781"/>
                  </a:lnTo>
                  <a:lnTo>
                    <a:pt x="5396" y="788"/>
                  </a:lnTo>
                  <a:lnTo>
                    <a:pt x="5411" y="794"/>
                  </a:lnTo>
                  <a:lnTo>
                    <a:pt x="5426" y="797"/>
                  </a:lnTo>
                  <a:lnTo>
                    <a:pt x="5443" y="799"/>
                  </a:lnTo>
                  <a:lnTo>
                    <a:pt x="5459" y="801"/>
                  </a:lnTo>
                  <a:lnTo>
                    <a:pt x="5477" y="799"/>
                  </a:lnTo>
                  <a:lnTo>
                    <a:pt x="5494" y="797"/>
                  </a:lnTo>
                  <a:lnTo>
                    <a:pt x="5509" y="794"/>
                  </a:lnTo>
                  <a:lnTo>
                    <a:pt x="5524" y="788"/>
                  </a:lnTo>
                  <a:lnTo>
                    <a:pt x="5540" y="781"/>
                  </a:lnTo>
                  <a:lnTo>
                    <a:pt x="5553" y="772"/>
                  </a:lnTo>
                  <a:lnTo>
                    <a:pt x="5566" y="763"/>
                  </a:lnTo>
                  <a:lnTo>
                    <a:pt x="5578" y="752"/>
                  </a:lnTo>
                  <a:lnTo>
                    <a:pt x="5588" y="740"/>
                  </a:lnTo>
                  <a:lnTo>
                    <a:pt x="5598" y="727"/>
                  </a:lnTo>
                  <a:lnTo>
                    <a:pt x="5606" y="713"/>
                  </a:lnTo>
                  <a:lnTo>
                    <a:pt x="5613" y="699"/>
                  </a:lnTo>
                  <a:lnTo>
                    <a:pt x="5619" y="684"/>
                  </a:lnTo>
                  <a:lnTo>
                    <a:pt x="5622" y="668"/>
                  </a:lnTo>
                  <a:lnTo>
                    <a:pt x="5626" y="652"/>
                  </a:lnTo>
                  <a:lnTo>
                    <a:pt x="5626" y="634"/>
                  </a:lnTo>
                  <a:lnTo>
                    <a:pt x="5626" y="618"/>
                  </a:lnTo>
                  <a:lnTo>
                    <a:pt x="5624" y="601"/>
                  </a:lnTo>
                  <a:lnTo>
                    <a:pt x="5619" y="585"/>
                  </a:lnTo>
                  <a:lnTo>
                    <a:pt x="5613" y="569"/>
                  </a:lnTo>
                  <a:lnTo>
                    <a:pt x="5606" y="555"/>
                  </a:lnTo>
                  <a:lnTo>
                    <a:pt x="5598" y="541"/>
                  </a:lnTo>
                  <a:lnTo>
                    <a:pt x="5588" y="529"/>
                  </a:lnTo>
                  <a:lnTo>
                    <a:pt x="5578" y="517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E8C119B1-87C0-4B43-959F-A35263A0440C}"/>
              </a:ext>
            </a:extLst>
          </p:cNvPr>
          <p:cNvSpPr txBox="1"/>
          <p:nvPr/>
        </p:nvSpPr>
        <p:spPr>
          <a:xfrm>
            <a:off x="9097633" y="195283"/>
            <a:ext cx="2339102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b="1" dirty="0">
                <a:solidFill>
                  <a:srgbClr val="86C62A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项目成果展示</a:t>
            </a:r>
          </a:p>
        </p:txBody>
      </p:sp>
      <p:pic>
        <p:nvPicPr>
          <p:cNvPr id="5" name="face - Google Chrome 2019_3_26 1_05_03">
            <a:hlinkClick r:id="" action="ppaction://media"/>
            <a:extLst>
              <a:ext uri="{FF2B5EF4-FFF2-40B4-BE49-F238E27FC236}">
                <a16:creationId xmlns:a16="http://schemas.microsoft.com/office/drawing/2014/main" id="{61D9E165-9399-4E3B-B9C1-6F3E5985587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10519" y="848055"/>
            <a:ext cx="9024911" cy="48884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5951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738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图片 77" descr="timg (31)"/>
          <p:cNvPicPr>
            <a:picLocks noChangeAspect="1"/>
          </p:cNvPicPr>
          <p:nvPr/>
        </p:nvPicPr>
        <p:blipFill>
          <a:blip r:embed="rId6"/>
          <a:srcRect t="16825" b="3980"/>
          <a:stretch>
            <a:fillRect/>
          </a:stretch>
        </p:blipFill>
        <p:spPr>
          <a:xfrm>
            <a:off x="-10795" y="-46990"/>
            <a:ext cx="12213590" cy="6904355"/>
          </a:xfrm>
          <a:prstGeom prst="rect">
            <a:avLst/>
          </a:prstGeom>
        </p:spPr>
      </p:pic>
      <p:sp>
        <p:nvSpPr>
          <p:cNvPr id="79" name="矩形 78"/>
          <p:cNvSpPr/>
          <p:nvPr/>
        </p:nvSpPr>
        <p:spPr>
          <a:xfrm>
            <a:off x="-10795" y="-27305"/>
            <a:ext cx="12213590" cy="687959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19" name="Rectangle 3"/>
          <p:cNvSpPr>
            <a:spLocks noGrp="1"/>
          </p:cNvSpPr>
          <p:nvPr>
            <p:ph idx="1"/>
          </p:nvPr>
        </p:nvSpPr>
        <p:spPr>
          <a:xfrm>
            <a:off x="2448560" y="1141730"/>
            <a:ext cx="7148830" cy="3688715"/>
          </a:xfrm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10000"/>
              </a:lnSpc>
              <a:buClr>
                <a:schemeClr val="tx1"/>
              </a:buClr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10000"/>
              </a:lnSpc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-11430" y="5875606"/>
            <a:ext cx="12214225" cy="9760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8737786" y="6151029"/>
            <a:ext cx="3058795" cy="410845"/>
            <a:chOff x="9601" y="7573"/>
            <a:chExt cx="6817" cy="916"/>
          </a:xfrm>
        </p:grpSpPr>
        <p:sp>
          <p:nvSpPr>
            <p:cNvPr id="148" name="箭头"/>
            <p:cNvSpPr/>
            <p:nvPr/>
          </p:nvSpPr>
          <p:spPr bwMode="auto">
            <a:xfrm>
              <a:off x="11580" y="7579"/>
              <a:ext cx="910" cy="910"/>
            </a:xfrm>
            <a:custGeom>
              <a:avLst/>
              <a:gdLst>
                <a:gd name="T0" fmla="*/ 2156354 w 3019426"/>
                <a:gd name="T1" fmla="*/ 1446894 h 1601787"/>
                <a:gd name="T2" fmla="*/ 1892300 w 3019426"/>
                <a:gd name="T3" fmla="*/ 1511300 h 1601787"/>
                <a:gd name="T4" fmla="*/ 1681845 w 3019426"/>
                <a:gd name="T5" fmla="*/ 1575173 h 1601787"/>
                <a:gd name="T6" fmla="*/ 1509978 w 3019426"/>
                <a:gd name="T7" fmla="*/ 1601787 h 1601787"/>
                <a:gd name="T8" fmla="*/ 863072 w 3019426"/>
                <a:gd name="T9" fmla="*/ 1575173 h 1601787"/>
                <a:gd name="T10" fmla="*/ 652463 w 3019426"/>
                <a:gd name="T11" fmla="*/ 1511300 h 1601787"/>
                <a:gd name="T12" fmla="*/ 389623 w 3019426"/>
                <a:gd name="T13" fmla="*/ 1446894 h 1601787"/>
                <a:gd name="T14" fmla="*/ 89429 w 3019426"/>
                <a:gd name="T15" fmla="*/ 1420812 h 1601787"/>
                <a:gd name="T16" fmla="*/ 32279 w 3019426"/>
                <a:gd name="T17" fmla="*/ 1441571 h 1601787"/>
                <a:gd name="T18" fmla="*/ 2366963 w 3019426"/>
                <a:gd name="T19" fmla="*/ 1265475 h 1601787"/>
                <a:gd name="T20" fmla="*/ 2155237 w 3019426"/>
                <a:gd name="T21" fmla="*/ 1331815 h 1601787"/>
                <a:gd name="T22" fmla="*/ 1973739 w 3019426"/>
                <a:gd name="T23" fmla="*/ 1364189 h 1601787"/>
                <a:gd name="T24" fmla="*/ 1803737 w 3019426"/>
                <a:gd name="T25" fmla="*/ 1344021 h 1601787"/>
                <a:gd name="T26" fmla="*/ 1125009 w 3019426"/>
                <a:gd name="T27" fmla="*/ 1284050 h 1601787"/>
                <a:gd name="T28" fmla="*/ 873714 w 3019426"/>
                <a:gd name="T29" fmla="*/ 1217180 h 1601787"/>
                <a:gd name="T30" fmla="*/ 571975 w 3019426"/>
                <a:gd name="T31" fmla="*/ 1184806 h 1601787"/>
                <a:gd name="T32" fmla="*/ 512530 w 3019426"/>
                <a:gd name="T33" fmla="*/ 1200197 h 1601787"/>
                <a:gd name="T34" fmla="*/ 238116 w 3019426"/>
                <a:gd name="T35" fmla="*/ 1256453 h 1601787"/>
                <a:gd name="T36" fmla="*/ 2624077 w 3019426"/>
                <a:gd name="T37" fmla="*/ 1094317 h 1601787"/>
                <a:gd name="T38" fmla="*/ 2446868 w 3019426"/>
                <a:gd name="T39" fmla="*/ 1126596 h 1601787"/>
                <a:gd name="T40" fmla="*/ 2281337 w 3019426"/>
                <a:gd name="T41" fmla="*/ 1106488 h 1601787"/>
                <a:gd name="T42" fmla="*/ 2073275 w 3019426"/>
                <a:gd name="T43" fmla="*/ 1046162 h 1601787"/>
                <a:gd name="T44" fmla="*/ 1341439 w 3019426"/>
                <a:gd name="T45" fmla="*/ 980016 h 1601787"/>
                <a:gd name="T46" fmla="*/ 1045105 w 3019426"/>
                <a:gd name="T47" fmla="*/ 947737 h 1601787"/>
                <a:gd name="T48" fmla="*/ 985309 w 3019426"/>
                <a:gd name="T49" fmla="*/ 962554 h 1601787"/>
                <a:gd name="T50" fmla="*/ 716486 w 3019426"/>
                <a:gd name="T51" fmla="*/ 1019175 h 1601787"/>
                <a:gd name="T52" fmla="*/ 488331 w 3019426"/>
                <a:gd name="T53" fmla="*/ 1087438 h 1601787"/>
                <a:gd name="T54" fmla="*/ 2903166 w 3019426"/>
                <a:gd name="T55" fmla="*/ 887413 h 1601787"/>
                <a:gd name="T56" fmla="*/ 2736458 w 3019426"/>
                <a:gd name="T57" fmla="*/ 880005 h 1601787"/>
                <a:gd name="T58" fmla="*/ 2542118 w 3019426"/>
                <a:gd name="T59" fmla="*/ 827617 h 1601787"/>
                <a:gd name="T60" fmla="*/ 2299230 w 3019426"/>
                <a:gd name="T61" fmla="*/ 758296 h 1601787"/>
                <a:gd name="T62" fmla="*/ 1536514 w 3019426"/>
                <a:gd name="T63" fmla="*/ 714904 h 1601787"/>
                <a:gd name="T64" fmla="*/ 1474951 w 3019426"/>
                <a:gd name="T65" fmla="*/ 718079 h 1601787"/>
                <a:gd name="T66" fmla="*/ 1189567 w 3019426"/>
                <a:gd name="T67" fmla="*/ 766234 h 1601787"/>
                <a:gd name="T68" fmla="*/ 952500 w 3019426"/>
                <a:gd name="T69" fmla="*/ 836084 h 1601787"/>
                <a:gd name="T70" fmla="*/ 764647 w 3019426"/>
                <a:gd name="T71" fmla="*/ 884238 h 1601787"/>
                <a:gd name="T72" fmla="*/ 2728544 w 3019426"/>
                <a:gd name="T73" fmla="*/ 647191 h 1601787"/>
                <a:gd name="T74" fmla="*/ 2538943 w 3019426"/>
                <a:gd name="T75" fmla="*/ 599179 h 1601787"/>
                <a:gd name="T76" fmla="*/ 2303463 w 3019426"/>
                <a:gd name="T77" fmla="*/ 529534 h 1601787"/>
                <a:gd name="T78" fmla="*/ 2017918 w 3019426"/>
                <a:gd name="T79" fmla="*/ 482049 h 1601787"/>
                <a:gd name="T80" fmla="*/ 1956174 w 3019426"/>
                <a:gd name="T81" fmla="*/ 478883 h 1601787"/>
                <a:gd name="T82" fmla="*/ 1193272 w 3019426"/>
                <a:gd name="T83" fmla="*/ 521620 h 1601787"/>
                <a:gd name="T84" fmla="*/ 949325 w 3019426"/>
                <a:gd name="T85" fmla="*/ 591264 h 1601787"/>
                <a:gd name="T86" fmla="*/ 756709 w 3019426"/>
                <a:gd name="T87" fmla="*/ 643498 h 1601787"/>
                <a:gd name="T88" fmla="*/ 589335 w 3019426"/>
                <a:gd name="T89" fmla="*/ 650357 h 1601787"/>
                <a:gd name="T90" fmla="*/ 2535238 w 3019426"/>
                <a:gd name="T91" fmla="*/ 370556 h 1601787"/>
                <a:gd name="T92" fmla="*/ 2306109 w 3019426"/>
                <a:gd name="T93" fmla="*/ 301439 h 1601787"/>
                <a:gd name="T94" fmla="*/ 2025902 w 3019426"/>
                <a:gd name="T95" fmla="*/ 249205 h 1601787"/>
                <a:gd name="T96" fmla="*/ 1964690 w 3019426"/>
                <a:gd name="T97" fmla="*/ 239708 h 1601787"/>
                <a:gd name="T98" fmla="*/ 1671199 w 3019426"/>
                <a:gd name="T99" fmla="*/ 277696 h 1601787"/>
                <a:gd name="T100" fmla="*/ 947738 w 3019426"/>
                <a:gd name="T101" fmla="*/ 346286 h 1601787"/>
                <a:gd name="T102" fmla="*/ 749301 w 3019426"/>
                <a:gd name="T103" fmla="*/ 402212 h 1601787"/>
                <a:gd name="T104" fmla="*/ 580918 w 3019426"/>
                <a:gd name="T105" fmla="*/ 415930 h 1601787"/>
                <a:gd name="T106" fmla="*/ 400670 w 3019426"/>
                <a:gd name="T107" fmla="*/ 378470 h 1601787"/>
                <a:gd name="T108" fmla="*/ 2308226 w 3019426"/>
                <a:gd name="T109" fmla="*/ 72178 h 1601787"/>
                <a:gd name="T110" fmla="*/ 2033354 w 3019426"/>
                <a:gd name="T111" fmla="*/ 15922 h 1601787"/>
                <a:gd name="T112" fmla="*/ 1973739 w 3019426"/>
                <a:gd name="T113" fmla="*/ 531 h 1601787"/>
                <a:gd name="T114" fmla="*/ 1676522 w 3019426"/>
                <a:gd name="T115" fmla="*/ 32905 h 1601787"/>
                <a:gd name="T116" fmla="*/ 1420287 w 3019426"/>
                <a:gd name="T117" fmla="*/ 99775 h 1601787"/>
                <a:gd name="T118" fmla="*/ 742422 w 3019426"/>
                <a:gd name="T119" fmla="*/ 160277 h 1601787"/>
                <a:gd name="T120" fmla="*/ 571975 w 3019426"/>
                <a:gd name="T121" fmla="*/ 180444 h 1601787"/>
                <a:gd name="T122" fmla="*/ 394883 w 3019426"/>
                <a:gd name="T123" fmla="*/ 148071 h 1601787"/>
                <a:gd name="T124" fmla="*/ 178859 w 3019426"/>
                <a:gd name="T125" fmla="*/ 81200 h 160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19426" h="1601787">
                  <a:moveTo>
                    <a:pt x="2220384" y="1420812"/>
                  </a:moveTo>
                  <a:lnTo>
                    <a:pt x="2229909" y="1421344"/>
                  </a:lnTo>
                  <a:lnTo>
                    <a:pt x="2238376" y="1422409"/>
                  </a:lnTo>
                  <a:lnTo>
                    <a:pt x="2246842" y="1425070"/>
                  </a:lnTo>
                  <a:lnTo>
                    <a:pt x="2255309" y="1427732"/>
                  </a:lnTo>
                  <a:lnTo>
                    <a:pt x="2263246" y="1431458"/>
                  </a:lnTo>
                  <a:lnTo>
                    <a:pt x="2270655" y="1435716"/>
                  </a:lnTo>
                  <a:lnTo>
                    <a:pt x="2277005" y="1441571"/>
                  </a:lnTo>
                  <a:lnTo>
                    <a:pt x="2283884" y="1446894"/>
                  </a:lnTo>
                  <a:lnTo>
                    <a:pt x="2289705" y="1453813"/>
                  </a:lnTo>
                  <a:lnTo>
                    <a:pt x="2294997" y="1460201"/>
                  </a:lnTo>
                  <a:lnTo>
                    <a:pt x="2299230" y="1468185"/>
                  </a:lnTo>
                  <a:lnTo>
                    <a:pt x="2303463" y="1475637"/>
                  </a:lnTo>
                  <a:lnTo>
                    <a:pt x="2306109" y="1484153"/>
                  </a:lnTo>
                  <a:lnTo>
                    <a:pt x="2308226" y="1492670"/>
                  </a:lnTo>
                  <a:lnTo>
                    <a:pt x="2309284" y="1502251"/>
                  </a:lnTo>
                  <a:lnTo>
                    <a:pt x="2309813" y="1511300"/>
                  </a:lnTo>
                  <a:lnTo>
                    <a:pt x="2309284" y="1520348"/>
                  </a:lnTo>
                  <a:lnTo>
                    <a:pt x="2308226" y="1529397"/>
                  </a:lnTo>
                  <a:lnTo>
                    <a:pt x="2306109" y="1537914"/>
                  </a:lnTo>
                  <a:lnTo>
                    <a:pt x="2303463" y="1545898"/>
                  </a:lnTo>
                  <a:lnTo>
                    <a:pt x="2299230" y="1553882"/>
                  </a:lnTo>
                  <a:lnTo>
                    <a:pt x="2294997" y="1561866"/>
                  </a:lnTo>
                  <a:lnTo>
                    <a:pt x="2289705" y="1568786"/>
                  </a:lnTo>
                  <a:lnTo>
                    <a:pt x="2283884" y="1575173"/>
                  </a:lnTo>
                  <a:lnTo>
                    <a:pt x="2277005" y="1581028"/>
                  </a:lnTo>
                  <a:lnTo>
                    <a:pt x="2270655" y="1585819"/>
                  </a:lnTo>
                  <a:lnTo>
                    <a:pt x="2263246" y="1590609"/>
                  </a:lnTo>
                  <a:lnTo>
                    <a:pt x="2255309" y="1594335"/>
                  </a:lnTo>
                  <a:lnTo>
                    <a:pt x="2246842" y="1597529"/>
                  </a:lnTo>
                  <a:lnTo>
                    <a:pt x="2238376" y="1600190"/>
                  </a:lnTo>
                  <a:lnTo>
                    <a:pt x="2229909" y="1601255"/>
                  </a:lnTo>
                  <a:lnTo>
                    <a:pt x="2220384" y="1601787"/>
                  </a:lnTo>
                  <a:lnTo>
                    <a:pt x="2210859" y="1601255"/>
                  </a:lnTo>
                  <a:lnTo>
                    <a:pt x="2202392" y="1600190"/>
                  </a:lnTo>
                  <a:lnTo>
                    <a:pt x="2193925" y="1597529"/>
                  </a:lnTo>
                  <a:lnTo>
                    <a:pt x="2185459" y="1594335"/>
                  </a:lnTo>
                  <a:lnTo>
                    <a:pt x="2177521" y="1590609"/>
                  </a:lnTo>
                  <a:lnTo>
                    <a:pt x="2170113" y="1585819"/>
                  </a:lnTo>
                  <a:lnTo>
                    <a:pt x="2163234" y="1581028"/>
                  </a:lnTo>
                  <a:lnTo>
                    <a:pt x="2156354" y="1575173"/>
                  </a:lnTo>
                  <a:lnTo>
                    <a:pt x="2151063" y="1568786"/>
                  </a:lnTo>
                  <a:lnTo>
                    <a:pt x="2145771" y="1561866"/>
                  </a:lnTo>
                  <a:lnTo>
                    <a:pt x="2141538" y="1553882"/>
                  </a:lnTo>
                  <a:lnTo>
                    <a:pt x="2137304" y="1545898"/>
                  </a:lnTo>
                  <a:lnTo>
                    <a:pt x="2134129" y="1537914"/>
                  </a:lnTo>
                  <a:lnTo>
                    <a:pt x="2132013" y="1529397"/>
                  </a:lnTo>
                  <a:lnTo>
                    <a:pt x="2130954" y="1520348"/>
                  </a:lnTo>
                  <a:lnTo>
                    <a:pt x="2130425" y="1511300"/>
                  </a:lnTo>
                  <a:lnTo>
                    <a:pt x="2130954" y="1502251"/>
                  </a:lnTo>
                  <a:lnTo>
                    <a:pt x="2132013" y="1492670"/>
                  </a:lnTo>
                  <a:lnTo>
                    <a:pt x="2134129" y="1484153"/>
                  </a:lnTo>
                  <a:lnTo>
                    <a:pt x="2137304" y="1475637"/>
                  </a:lnTo>
                  <a:lnTo>
                    <a:pt x="2141538" y="1468185"/>
                  </a:lnTo>
                  <a:lnTo>
                    <a:pt x="2145771" y="1460201"/>
                  </a:lnTo>
                  <a:lnTo>
                    <a:pt x="2151063" y="1453813"/>
                  </a:lnTo>
                  <a:lnTo>
                    <a:pt x="2156354" y="1446894"/>
                  </a:lnTo>
                  <a:lnTo>
                    <a:pt x="2163234" y="1441571"/>
                  </a:lnTo>
                  <a:lnTo>
                    <a:pt x="2170113" y="1435716"/>
                  </a:lnTo>
                  <a:lnTo>
                    <a:pt x="2177521" y="1431458"/>
                  </a:lnTo>
                  <a:lnTo>
                    <a:pt x="2185459" y="1427732"/>
                  </a:lnTo>
                  <a:lnTo>
                    <a:pt x="2193925" y="1425070"/>
                  </a:lnTo>
                  <a:lnTo>
                    <a:pt x="2202392" y="1422409"/>
                  </a:lnTo>
                  <a:lnTo>
                    <a:pt x="2210859" y="1421344"/>
                  </a:lnTo>
                  <a:lnTo>
                    <a:pt x="2220384" y="1420812"/>
                  </a:lnTo>
                  <a:close/>
                  <a:moveTo>
                    <a:pt x="1983320" y="1420812"/>
                  </a:moveTo>
                  <a:lnTo>
                    <a:pt x="1992369" y="1421344"/>
                  </a:lnTo>
                  <a:lnTo>
                    <a:pt x="2001418" y="1422409"/>
                  </a:lnTo>
                  <a:lnTo>
                    <a:pt x="2009934" y="1425070"/>
                  </a:lnTo>
                  <a:lnTo>
                    <a:pt x="2017918" y="1427732"/>
                  </a:lnTo>
                  <a:lnTo>
                    <a:pt x="2025902" y="1431458"/>
                  </a:lnTo>
                  <a:lnTo>
                    <a:pt x="2033354" y="1435716"/>
                  </a:lnTo>
                  <a:lnTo>
                    <a:pt x="2040806" y="1441571"/>
                  </a:lnTo>
                  <a:lnTo>
                    <a:pt x="2046661" y="1446894"/>
                  </a:lnTo>
                  <a:lnTo>
                    <a:pt x="2053049" y="1453813"/>
                  </a:lnTo>
                  <a:lnTo>
                    <a:pt x="2057839" y="1460201"/>
                  </a:lnTo>
                  <a:lnTo>
                    <a:pt x="2062630" y="1468185"/>
                  </a:lnTo>
                  <a:lnTo>
                    <a:pt x="2066356" y="1475637"/>
                  </a:lnTo>
                  <a:lnTo>
                    <a:pt x="2069549" y="1484153"/>
                  </a:lnTo>
                  <a:lnTo>
                    <a:pt x="2071146" y="1492670"/>
                  </a:lnTo>
                  <a:lnTo>
                    <a:pt x="2073275" y="1502251"/>
                  </a:lnTo>
                  <a:lnTo>
                    <a:pt x="2073275" y="1511300"/>
                  </a:lnTo>
                  <a:lnTo>
                    <a:pt x="2073275" y="1520348"/>
                  </a:lnTo>
                  <a:lnTo>
                    <a:pt x="2071146" y="1529397"/>
                  </a:lnTo>
                  <a:lnTo>
                    <a:pt x="2069549" y="1537914"/>
                  </a:lnTo>
                  <a:lnTo>
                    <a:pt x="2066356" y="1545898"/>
                  </a:lnTo>
                  <a:lnTo>
                    <a:pt x="2062630" y="1553882"/>
                  </a:lnTo>
                  <a:lnTo>
                    <a:pt x="2057839" y="1561866"/>
                  </a:lnTo>
                  <a:lnTo>
                    <a:pt x="2053049" y="1568786"/>
                  </a:lnTo>
                  <a:lnTo>
                    <a:pt x="2046661" y="1575173"/>
                  </a:lnTo>
                  <a:lnTo>
                    <a:pt x="2040806" y="1581028"/>
                  </a:lnTo>
                  <a:lnTo>
                    <a:pt x="2033354" y="1585819"/>
                  </a:lnTo>
                  <a:lnTo>
                    <a:pt x="2025902" y="1590609"/>
                  </a:lnTo>
                  <a:lnTo>
                    <a:pt x="2017918" y="1594335"/>
                  </a:lnTo>
                  <a:lnTo>
                    <a:pt x="2009934" y="1597529"/>
                  </a:lnTo>
                  <a:lnTo>
                    <a:pt x="2001418" y="1600190"/>
                  </a:lnTo>
                  <a:lnTo>
                    <a:pt x="1992369" y="1601255"/>
                  </a:lnTo>
                  <a:lnTo>
                    <a:pt x="1983320" y="1601787"/>
                  </a:lnTo>
                  <a:lnTo>
                    <a:pt x="1973739" y="1601255"/>
                  </a:lnTo>
                  <a:lnTo>
                    <a:pt x="1964690" y="1600190"/>
                  </a:lnTo>
                  <a:lnTo>
                    <a:pt x="1956174" y="1597529"/>
                  </a:lnTo>
                  <a:lnTo>
                    <a:pt x="1947657" y="1594335"/>
                  </a:lnTo>
                  <a:lnTo>
                    <a:pt x="1939673" y="1590609"/>
                  </a:lnTo>
                  <a:lnTo>
                    <a:pt x="1932221" y="1585819"/>
                  </a:lnTo>
                  <a:lnTo>
                    <a:pt x="1925834" y="1581028"/>
                  </a:lnTo>
                  <a:lnTo>
                    <a:pt x="1918914" y="1575173"/>
                  </a:lnTo>
                  <a:lnTo>
                    <a:pt x="1913591" y="1568786"/>
                  </a:lnTo>
                  <a:lnTo>
                    <a:pt x="1907736" y="1561866"/>
                  </a:lnTo>
                  <a:lnTo>
                    <a:pt x="1903478" y="1553882"/>
                  </a:lnTo>
                  <a:lnTo>
                    <a:pt x="1899752" y="1545898"/>
                  </a:lnTo>
                  <a:lnTo>
                    <a:pt x="1897091" y="1537914"/>
                  </a:lnTo>
                  <a:lnTo>
                    <a:pt x="1894429" y="1529397"/>
                  </a:lnTo>
                  <a:lnTo>
                    <a:pt x="1893365" y="1520348"/>
                  </a:lnTo>
                  <a:lnTo>
                    <a:pt x="1892300" y="1511300"/>
                  </a:lnTo>
                  <a:lnTo>
                    <a:pt x="1893365" y="1502251"/>
                  </a:lnTo>
                  <a:lnTo>
                    <a:pt x="1894429" y="1492670"/>
                  </a:lnTo>
                  <a:lnTo>
                    <a:pt x="1897091" y="1484153"/>
                  </a:lnTo>
                  <a:lnTo>
                    <a:pt x="1899752" y="1475637"/>
                  </a:lnTo>
                  <a:lnTo>
                    <a:pt x="1903478" y="1468185"/>
                  </a:lnTo>
                  <a:lnTo>
                    <a:pt x="1907736" y="1460201"/>
                  </a:lnTo>
                  <a:lnTo>
                    <a:pt x="1913591" y="1453813"/>
                  </a:lnTo>
                  <a:lnTo>
                    <a:pt x="1918914" y="1446894"/>
                  </a:lnTo>
                  <a:lnTo>
                    <a:pt x="1925834" y="1441571"/>
                  </a:lnTo>
                  <a:lnTo>
                    <a:pt x="1932221" y="1435716"/>
                  </a:lnTo>
                  <a:lnTo>
                    <a:pt x="1939673" y="1431458"/>
                  </a:lnTo>
                  <a:lnTo>
                    <a:pt x="1947657" y="1427732"/>
                  </a:lnTo>
                  <a:lnTo>
                    <a:pt x="1956174" y="1425070"/>
                  </a:lnTo>
                  <a:lnTo>
                    <a:pt x="1964690" y="1422409"/>
                  </a:lnTo>
                  <a:lnTo>
                    <a:pt x="1973739" y="1421344"/>
                  </a:lnTo>
                  <a:lnTo>
                    <a:pt x="1983320" y="1420812"/>
                  </a:lnTo>
                  <a:close/>
                  <a:moveTo>
                    <a:pt x="1746251" y="1420812"/>
                  </a:moveTo>
                  <a:lnTo>
                    <a:pt x="1755299" y="1421344"/>
                  </a:lnTo>
                  <a:lnTo>
                    <a:pt x="1764881" y="1422409"/>
                  </a:lnTo>
                  <a:lnTo>
                    <a:pt x="1773397" y="1425070"/>
                  </a:lnTo>
                  <a:lnTo>
                    <a:pt x="1781381" y="1427732"/>
                  </a:lnTo>
                  <a:lnTo>
                    <a:pt x="1789365" y="1431458"/>
                  </a:lnTo>
                  <a:lnTo>
                    <a:pt x="1797350" y="1435716"/>
                  </a:lnTo>
                  <a:lnTo>
                    <a:pt x="1803737" y="1441571"/>
                  </a:lnTo>
                  <a:lnTo>
                    <a:pt x="1810124" y="1446894"/>
                  </a:lnTo>
                  <a:lnTo>
                    <a:pt x="1815979" y="1453813"/>
                  </a:lnTo>
                  <a:lnTo>
                    <a:pt x="1821302" y="1460201"/>
                  </a:lnTo>
                  <a:lnTo>
                    <a:pt x="1826093" y="1468185"/>
                  </a:lnTo>
                  <a:lnTo>
                    <a:pt x="1829819" y="1475637"/>
                  </a:lnTo>
                  <a:lnTo>
                    <a:pt x="1832480" y="1484153"/>
                  </a:lnTo>
                  <a:lnTo>
                    <a:pt x="1835141" y="1492670"/>
                  </a:lnTo>
                  <a:lnTo>
                    <a:pt x="1836206" y="1502251"/>
                  </a:lnTo>
                  <a:lnTo>
                    <a:pt x="1836738" y="1511300"/>
                  </a:lnTo>
                  <a:lnTo>
                    <a:pt x="1836206" y="1520348"/>
                  </a:lnTo>
                  <a:lnTo>
                    <a:pt x="1835141" y="1529397"/>
                  </a:lnTo>
                  <a:lnTo>
                    <a:pt x="1832480" y="1537914"/>
                  </a:lnTo>
                  <a:lnTo>
                    <a:pt x="1829819" y="1545898"/>
                  </a:lnTo>
                  <a:lnTo>
                    <a:pt x="1826093" y="1553882"/>
                  </a:lnTo>
                  <a:lnTo>
                    <a:pt x="1821302" y="1561866"/>
                  </a:lnTo>
                  <a:lnTo>
                    <a:pt x="1815979" y="1568786"/>
                  </a:lnTo>
                  <a:lnTo>
                    <a:pt x="1810124" y="1575173"/>
                  </a:lnTo>
                  <a:lnTo>
                    <a:pt x="1803737" y="1581028"/>
                  </a:lnTo>
                  <a:lnTo>
                    <a:pt x="1797350" y="1585819"/>
                  </a:lnTo>
                  <a:lnTo>
                    <a:pt x="1789365" y="1590609"/>
                  </a:lnTo>
                  <a:lnTo>
                    <a:pt x="1781381" y="1594335"/>
                  </a:lnTo>
                  <a:lnTo>
                    <a:pt x="1773397" y="1597529"/>
                  </a:lnTo>
                  <a:lnTo>
                    <a:pt x="1764881" y="1600190"/>
                  </a:lnTo>
                  <a:lnTo>
                    <a:pt x="1755299" y="1601255"/>
                  </a:lnTo>
                  <a:lnTo>
                    <a:pt x="1746251" y="1601787"/>
                  </a:lnTo>
                  <a:lnTo>
                    <a:pt x="1737202" y="1601255"/>
                  </a:lnTo>
                  <a:lnTo>
                    <a:pt x="1728153" y="1600190"/>
                  </a:lnTo>
                  <a:lnTo>
                    <a:pt x="1719637" y="1597529"/>
                  </a:lnTo>
                  <a:lnTo>
                    <a:pt x="1711120" y="1594335"/>
                  </a:lnTo>
                  <a:lnTo>
                    <a:pt x="1703668" y="1590609"/>
                  </a:lnTo>
                  <a:lnTo>
                    <a:pt x="1695684" y="1585819"/>
                  </a:lnTo>
                  <a:lnTo>
                    <a:pt x="1688765" y="1581028"/>
                  </a:lnTo>
                  <a:lnTo>
                    <a:pt x="1681845" y="1575173"/>
                  </a:lnTo>
                  <a:lnTo>
                    <a:pt x="1676522" y="1568786"/>
                  </a:lnTo>
                  <a:lnTo>
                    <a:pt x="1671199" y="1561866"/>
                  </a:lnTo>
                  <a:lnTo>
                    <a:pt x="1666941" y="1553882"/>
                  </a:lnTo>
                  <a:lnTo>
                    <a:pt x="1663215" y="1545898"/>
                  </a:lnTo>
                  <a:lnTo>
                    <a:pt x="1660021" y="1537914"/>
                  </a:lnTo>
                  <a:lnTo>
                    <a:pt x="1657360" y="1529397"/>
                  </a:lnTo>
                  <a:lnTo>
                    <a:pt x="1656296" y="1520348"/>
                  </a:lnTo>
                  <a:lnTo>
                    <a:pt x="1655763" y="1511300"/>
                  </a:lnTo>
                  <a:lnTo>
                    <a:pt x="1656296" y="1502251"/>
                  </a:lnTo>
                  <a:lnTo>
                    <a:pt x="1657360" y="1492670"/>
                  </a:lnTo>
                  <a:lnTo>
                    <a:pt x="1660021" y="1484153"/>
                  </a:lnTo>
                  <a:lnTo>
                    <a:pt x="1663215" y="1475637"/>
                  </a:lnTo>
                  <a:lnTo>
                    <a:pt x="1666941" y="1468185"/>
                  </a:lnTo>
                  <a:lnTo>
                    <a:pt x="1671199" y="1460201"/>
                  </a:lnTo>
                  <a:lnTo>
                    <a:pt x="1676522" y="1453813"/>
                  </a:lnTo>
                  <a:lnTo>
                    <a:pt x="1681845" y="1446894"/>
                  </a:lnTo>
                  <a:lnTo>
                    <a:pt x="1688765" y="1441571"/>
                  </a:lnTo>
                  <a:lnTo>
                    <a:pt x="1695684" y="1435716"/>
                  </a:lnTo>
                  <a:lnTo>
                    <a:pt x="1703668" y="1431458"/>
                  </a:lnTo>
                  <a:lnTo>
                    <a:pt x="1711120" y="1427732"/>
                  </a:lnTo>
                  <a:lnTo>
                    <a:pt x="1719637" y="1425070"/>
                  </a:lnTo>
                  <a:lnTo>
                    <a:pt x="1728153" y="1422409"/>
                  </a:lnTo>
                  <a:lnTo>
                    <a:pt x="1737202" y="1421344"/>
                  </a:lnTo>
                  <a:lnTo>
                    <a:pt x="1746251" y="1420812"/>
                  </a:lnTo>
                  <a:close/>
                  <a:moveTo>
                    <a:pt x="1509978" y="1420812"/>
                  </a:moveTo>
                  <a:lnTo>
                    <a:pt x="1519000" y="1421344"/>
                  </a:lnTo>
                  <a:lnTo>
                    <a:pt x="1528023" y="1422409"/>
                  </a:lnTo>
                  <a:lnTo>
                    <a:pt x="1536514" y="1425070"/>
                  </a:lnTo>
                  <a:lnTo>
                    <a:pt x="1545006" y="1427732"/>
                  </a:lnTo>
                  <a:lnTo>
                    <a:pt x="1552966" y="1431458"/>
                  </a:lnTo>
                  <a:lnTo>
                    <a:pt x="1560396" y="1435716"/>
                  </a:lnTo>
                  <a:lnTo>
                    <a:pt x="1567296" y="1441571"/>
                  </a:lnTo>
                  <a:lnTo>
                    <a:pt x="1574195" y="1446894"/>
                  </a:lnTo>
                  <a:lnTo>
                    <a:pt x="1579502" y="1453813"/>
                  </a:lnTo>
                  <a:lnTo>
                    <a:pt x="1584809" y="1460201"/>
                  </a:lnTo>
                  <a:lnTo>
                    <a:pt x="1589055" y="1468185"/>
                  </a:lnTo>
                  <a:lnTo>
                    <a:pt x="1592770" y="1475637"/>
                  </a:lnTo>
                  <a:lnTo>
                    <a:pt x="1595954" y="1484153"/>
                  </a:lnTo>
                  <a:lnTo>
                    <a:pt x="1598608" y="1492670"/>
                  </a:lnTo>
                  <a:lnTo>
                    <a:pt x="1599670" y="1502251"/>
                  </a:lnTo>
                  <a:lnTo>
                    <a:pt x="1600200" y="1511300"/>
                  </a:lnTo>
                  <a:lnTo>
                    <a:pt x="1599670" y="1520348"/>
                  </a:lnTo>
                  <a:lnTo>
                    <a:pt x="1598608" y="1529397"/>
                  </a:lnTo>
                  <a:lnTo>
                    <a:pt x="1595954" y="1537914"/>
                  </a:lnTo>
                  <a:lnTo>
                    <a:pt x="1592770" y="1545898"/>
                  </a:lnTo>
                  <a:lnTo>
                    <a:pt x="1589055" y="1553882"/>
                  </a:lnTo>
                  <a:lnTo>
                    <a:pt x="1584809" y="1561866"/>
                  </a:lnTo>
                  <a:lnTo>
                    <a:pt x="1579502" y="1568786"/>
                  </a:lnTo>
                  <a:lnTo>
                    <a:pt x="1574195" y="1575173"/>
                  </a:lnTo>
                  <a:lnTo>
                    <a:pt x="1567296" y="1581028"/>
                  </a:lnTo>
                  <a:lnTo>
                    <a:pt x="1560396" y="1585819"/>
                  </a:lnTo>
                  <a:lnTo>
                    <a:pt x="1552966" y="1590609"/>
                  </a:lnTo>
                  <a:lnTo>
                    <a:pt x="1545006" y="1594335"/>
                  </a:lnTo>
                  <a:lnTo>
                    <a:pt x="1536514" y="1597529"/>
                  </a:lnTo>
                  <a:lnTo>
                    <a:pt x="1528023" y="1600190"/>
                  </a:lnTo>
                  <a:lnTo>
                    <a:pt x="1519000" y="1601255"/>
                  </a:lnTo>
                  <a:lnTo>
                    <a:pt x="1509978" y="1601787"/>
                  </a:lnTo>
                  <a:lnTo>
                    <a:pt x="1500425" y="1601255"/>
                  </a:lnTo>
                  <a:lnTo>
                    <a:pt x="1491403" y="1600190"/>
                  </a:lnTo>
                  <a:lnTo>
                    <a:pt x="1482911" y="1597529"/>
                  </a:lnTo>
                  <a:lnTo>
                    <a:pt x="1474951" y="1594335"/>
                  </a:lnTo>
                  <a:lnTo>
                    <a:pt x="1466990" y="1590609"/>
                  </a:lnTo>
                  <a:lnTo>
                    <a:pt x="1459560" y="1585819"/>
                  </a:lnTo>
                  <a:lnTo>
                    <a:pt x="1452661" y="1581028"/>
                  </a:lnTo>
                  <a:lnTo>
                    <a:pt x="1446292" y="1575173"/>
                  </a:lnTo>
                  <a:lnTo>
                    <a:pt x="1440454" y="1568786"/>
                  </a:lnTo>
                  <a:lnTo>
                    <a:pt x="1435147" y="1561866"/>
                  </a:lnTo>
                  <a:lnTo>
                    <a:pt x="1430370" y="1553882"/>
                  </a:lnTo>
                  <a:lnTo>
                    <a:pt x="1426655" y="1545898"/>
                  </a:lnTo>
                  <a:lnTo>
                    <a:pt x="1423471" y="1537914"/>
                  </a:lnTo>
                  <a:lnTo>
                    <a:pt x="1421348" y="1529397"/>
                  </a:lnTo>
                  <a:lnTo>
                    <a:pt x="1420287" y="1520348"/>
                  </a:lnTo>
                  <a:lnTo>
                    <a:pt x="1419225" y="1511300"/>
                  </a:lnTo>
                  <a:lnTo>
                    <a:pt x="1420287" y="1502251"/>
                  </a:lnTo>
                  <a:lnTo>
                    <a:pt x="1421348" y="1492670"/>
                  </a:lnTo>
                  <a:lnTo>
                    <a:pt x="1423471" y="1484153"/>
                  </a:lnTo>
                  <a:lnTo>
                    <a:pt x="1426655" y="1475637"/>
                  </a:lnTo>
                  <a:lnTo>
                    <a:pt x="1430370" y="1468185"/>
                  </a:lnTo>
                  <a:lnTo>
                    <a:pt x="1435147" y="1460201"/>
                  </a:lnTo>
                  <a:lnTo>
                    <a:pt x="1440454" y="1453813"/>
                  </a:lnTo>
                  <a:lnTo>
                    <a:pt x="1446292" y="1446894"/>
                  </a:lnTo>
                  <a:lnTo>
                    <a:pt x="1452661" y="1441571"/>
                  </a:lnTo>
                  <a:lnTo>
                    <a:pt x="1459560" y="1435716"/>
                  </a:lnTo>
                  <a:lnTo>
                    <a:pt x="1466990" y="1431458"/>
                  </a:lnTo>
                  <a:lnTo>
                    <a:pt x="1474951" y="1427732"/>
                  </a:lnTo>
                  <a:lnTo>
                    <a:pt x="1482911" y="1425070"/>
                  </a:lnTo>
                  <a:lnTo>
                    <a:pt x="1491403" y="1422409"/>
                  </a:lnTo>
                  <a:lnTo>
                    <a:pt x="1500425" y="1421344"/>
                  </a:lnTo>
                  <a:lnTo>
                    <a:pt x="1509978" y="1420812"/>
                  </a:lnTo>
                  <a:close/>
                  <a:moveTo>
                    <a:pt x="799572" y="1420812"/>
                  </a:moveTo>
                  <a:lnTo>
                    <a:pt x="809097" y="1421344"/>
                  </a:lnTo>
                  <a:lnTo>
                    <a:pt x="817564" y="1422409"/>
                  </a:lnTo>
                  <a:lnTo>
                    <a:pt x="826559" y="1425070"/>
                  </a:lnTo>
                  <a:lnTo>
                    <a:pt x="834497" y="1427732"/>
                  </a:lnTo>
                  <a:lnTo>
                    <a:pt x="842434" y="1431458"/>
                  </a:lnTo>
                  <a:lnTo>
                    <a:pt x="849843" y="1435716"/>
                  </a:lnTo>
                  <a:lnTo>
                    <a:pt x="856722" y="1441571"/>
                  </a:lnTo>
                  <a:lnTo>
                    <a:pt x="863072" y="1446894"/>
                  </a:lnTo>
                  <a:lnTo>
                    <a:pt x="868893" y="1453813"/>
                  </a:lnTo>
                  <a:lnTo>
                    <a:pt x="874185" y="1460201"/>
                  </a:lnTo>
                  <a:lnTo>
                    <a:pt x="878947" y="1468185"/>
                  </a:lnTo>
                  <a:lnTo>
                    <a:pt x="882651" y="1475637"/>
                  </a:lnTo>
                  <a:lnTo>
                    <a:pt x="885826" y="1484153"/>
                  </a:lnTo>
                  <a:lnTo>
                    <a:pt x="887414" y="1492670"/>
                  </a:lnTo>
                  <a:lnTo>
                    <a:pt x="889001" y="1502251"/>
                  </a:lnTo>
                  <a:lnTo>
                    <a:pt x="889001" y="1511300"/>
                  </a:lnTo>
                  <a:lnTo>
                    <a:pt x="889001" y="1520348"/>
                  </a:lnTo>
                  <a:lnTo>
                    <a:pt x="887414" y="1529397"/>
                  </a:lnTo>
                  <a:lnTo>
                    <a:pt x="885826" y="1537914"/>
                  </a:lnTo>
                  <a:lnTo>
                    <a:pt x="882651" y="1545898"/>
                  </a:lnTo>
                  <a:lnTo>
                    <a:pt x="878947" y="1553882"/>
                  </a:lnTo>
                  <a:lnTo>
                    <a:pt x="874185" y="1561866"/>
                  </a:lnTo>
                  <a:lnTo>
                    <a:pt x="868893" y="1568786"/>
                  </a:lnTo>
                  <a:lnTo>
                    <a:pt x="863072" y="1575173"/>
                  </a:lnTo>
                  <a:lnTo>
                    <a:pt x="856722" y="1581028"/>
                  </a:lnTo>
                  <a:lnTo>
                    <a:pt x="849843" y="1585819"/>
                  </a:lnTo>
                  <a:lnTo>
                    <a:pt x="842434" y="1590609"/>
                  </a:lnTo>
                  <a:lnTo>
                    <a:pt x="834497" y="1594335"/>
                  </a:lnTo>
                  <a:lnTo>
                    <a:pt x="826559" y="1597529"/>
                  </a:lnTo>
                  <a:lnTo>
                    <a:pt x="817564" y="1600190"/>
                  </a:lnTo>
                  <a:lnTo>
                    <a:pt x="809097" y="1601255"/>
                  </a:lnTo>
                  <a:lnTo>
                    <a:pt x="799572" y="1601787"/>
                  </a:lnTo>
                  <a:lnTo>
                    <a:pt x="790576" y="1601255"/>
                  </a:lnTo>
                  <a:lnTo>
                    <a:pt x="781580" y="1600190"/>
                  </a:lnTo>
                  <a:lnTo>
                    <a:pt x="773113" y="1597529"/>
                  </a:lnTo>
                  <a:lnTo>
                    <a:pt x="764647" y="1594335"/>
                  </a:lnTo>
                  <a:lnTo>
                    <a:pt x="756709" y="1590609"/>
                  </a:lnTo>
                  <a:lnTo>
                    <a:pt x="749301" y="1585819"/>
                  </a:lnTo>
                  <a:lnTo>
                    <a:pt x="742422" y="1581028"/>
                  </a:lnTo>
                  <a:lnTo>
                    <a:pt x="735542" y="1575173"/>
                  </a:lnTo>
                  <a:lnTo>
                    <a:pt x="730251" y="1568786"/>
                  </a:lnTo>
                  <a:lnTo>
                    <a:pt x="724959" y="1561866"/>
                  </a:lnTo>
                  <a:lnTo>
                    <a:pt x="720726" y="1553882"/>
                  </a:lnTo>
                  <a:lnTo>
                    <a:pt x="717022" y="1545898"/>
                  </a:lnTo>
                  <a:lnTo>
                    <a:pt x="713847" y="1537914"/>
                  </a:lnTo>
                  <a:lnTo>
                    <a:pt x="711201" y="1529397"/>
                  </a:lnTo>
                  <a:lnTo>
                    <a:pt x="710142" y="1520348"/>
                  </a:lnTo>
                  <a:lnTo>
                    <a:pt x="709613" y="1511300"/>
                  </a:lnTo>
                  <a:lnTo>
                    <a:pt x="710142" y="1502251"/>
                  </a:lnTo>
                  <a:lnTo>
                    <a:pt x="711201" y="1492670"/>
                  </a:lnTo>
                  <a:lnTo>
                    <a:pt x="713847" y="1484153"/>
                  </a:lnTo>
                  <a:lnTo>
                    <a:pt x="717022" y="1475637"/>
                  </a:lnTo>
                  <a:lnTo>
                    <a:pt x="720726" y="1468185"/>
                  </a:lnTo>
                  <a:lnTo>
                    <a:pt x="724959" y="1460201"/>
                  </a:lnTo>
                  <a:lnTo>
                    <a:pt x="730251" y="1453813"/>
                  </a:lnTo>
                  <a:lnTo>
                    <a:pt x="735542" y="1446894"/>
                  </a:lnTo>
                  <a:lnTo>
                    <a:pt x="742422" y="1441571"/>
                  </a:lnTo>
                  <a:lnTo>
                    <a:pt x="749301" y="1435716"/>
                  </a:lnTo>
                  <a:lnTo>
                    <a:pt x="756709" y="1431458"/>
                  </a:lnTo>
                  <a:lnTo>
                    <a:pt x="764647" y="1427732"/>
                  </a:lnTo>
                  <a:lnTo>
                    <a:pt x="773113" y="1425070"/>
                  </a:lnTo>
                  <a:lnTo>
                    <a:pt x="781580" y="1422409"/>
                  </a:lnTo>
                  <a:lnTo>
                    <a:pt x="790576" y="1421344"/>
                  </a:lnTo>
                  <a:lnTo>
                    <a:pt x="799572" y="1420812"/>
                  </a:lnTo>
                  <a:close/>
                  <a:moveTo>
                    <a:pt x="563032" y="1420812"/>
                  </a:moveTo>
                  <a:lnTo>
                    <a:pt x="571975" y="1421344"/>
                  </a:lnTo>
                  <a:lnTo>
                    <a:pt x="580918" y="1422409"/>
                  </a:lnTo>
                  <a:lnTo>
                    <a:pt x="589335" y="1425070"/>
                  </a:lnTo>
                  <a:lnTo>
                    <a:pt x="597226" y="1427732"/>
                  </a:lnTo>
                  <a:lnTo>
                    <a:pt x="605117" y="1431458"/>
                  </a:lnTo>
                  <a:lnTo>
                    <a:pt x="613008" y="1435716"/>
                  </a:lnTo>
                  <a:lnTo>
                    <a:pt x="619847" y="1441571"/>
                  </a:lnTo>
                  <a:lnTo>
                    <a:pt x="625633" y="1446894"/>
                  </a:lnTo>
                  <a:lnTo>
                    <a:pt x="631946" y="1453813"/>
                  </a:lnTo>
                  <a:lnTo>
                    <a:pt x="636681" y="1460201"/>
                  </a:lnTo>
                  <a:lnTo>
                    <a:pt x="641415" y="1468185"/>
                  </a:lnTo>
                  <a:lnTo>
                    <a:pt x="645098" y="1475637"/>
                  </a:lnTo>
                  <a:lnTo>
                    <a:pt x="648254" y="1484153"/>
                  </a:lnTo>
                  <a:lnTo>
                    <a:pt x="650885" y="1492670"/>
                  </a:lnTo>
                  <a:lnTo>
                    <a:pt x="651937" y="1502251"/>
                  </a:lnTo>
                  <a:lnTo>
                    <a:pt x="652463" y="1511300"/>
                  </a:lnTo>
                  <a:lnTo>
                    <a:pt x="651937" y="1520348"/>
                  </a:lnTo>
                  <a:lnTo>
                    <a:pt x="650885" y="1529397"/>
                  </a:lnTo>
                  <a:lnTo>
                    <a:pt x="648254" y="1537914"/>
                  </a:lnTo>
                  <a:lnTo>
                    <a:pt x="645098" y="1545898"/>
                  </a:lnTo>
                  <a:lnTo>
                    <a:pt x="641415" y="1553882"/>
                  </a:lnTo>
                  <a:lnTo>
                    <a:pt x="636681" y="1561866"/>
                  </a:lnTo>
                  <a:lnTo>
                    <a:pt x="631946" y="1568786"/>
                  </a:lnTo>
                  <a:lnTo>
                    <a:pt x="625633" y="1575173"/>
                  </a:lnTo>
                  <a:lnTo>
                    <a:pt x="619847" y="1581028"/>
                  </a:lnTo>
                  <a:lnTo>
                    <a:pt x="613008" y="1585819"/>
                  </a:lnTo>
                  <a:lnTo>
                    <a:pt x="605117" y="1590609"/>
                  </a:lnTo>
                  <a:lnTo>
                    <a:pt x="597226" y="1594335"/>
                  </a:lnTo>
                  <a:lnTo>
                    <a:pt x="589335" y="1597529"/>
                  </a:lnTo>
                  <a:lnTo>
                    <a:pt x="580918" y="1600190"/>
                  </a:lnTo>
                  <a:lnTo>
                    <a:pt x="571975" y="1601255"/>
                  </a:lnTo>
                  <a:lnTo>
                    <a:pt x="563032" y="1601787"/>
                  </a:lnTo>
                  <a:lnTo>
                    <a:pt x="554089" y="1601255"/>
                  </a:lnTo>
                  <a:lnTo>
                    <a:pt x="544620" y="1600190"/>
                  </a:lnTo>
                  <a:lnTo>
                    <a:pt x="536202" y="1597529"/>
                  </a:lnTo>
                  <a:lnTo>
                    <a:pt x="527785" y="1594335"/>
                  </a:lnTo>
                  <a:lnTo>
                    <a:pt x="519894" y="1590609"/>
                  </a:lnTo>
                  <a:lnTo>
                    <a:pt x="512530" y="1585819"/>
                  </a:lnTo>
                  <a:lnTo>
                    <a:pt x="506217" y="1581028"/>
                  </a:lnTo>
                  <a:lnTo>
                    <a:pt x="499378" y="1575173"/>
                  </a:lnTo>
                  <a:lnTo>
                    <a:pt x="494117" y="1568786"/>
                  </a:lnTo>
                  <a:lnTo>
                    <a:pt x="488331" y="1561866"/>
                  </a:lnTo>
                  <a:lnTo>
                    <a:pt x="484122" y="1553882"/>
                  </a:lnTo>
                  <a:lnTo>
                    <a:pt x="480440" y="1545898"/>
                  </a:lnTo>
                  <a:lnTo>
                    <a:pt x="477809" y="1537914"/>
                  </a:lnTo>
                  <a:lnTo>
                    <a:pt x="475179" y="1529397"/>
                  </a:lnTo>
                  <a:lnTo>
                    <a:pt x="474127" y="1520348"/>
                  </a:lnTo>
                  <a:lnTo>
                    <a:pt x="473075" y="1511300"/>
                  </a:lnTo>
                  <a:lnTo>
                    <a:pt x="474127" y="1502251"/>
                  </a:lnTo>
                  <a:lnTo>
                    <a:pt x="475179" y="1492670"/>
                  </a:lnTo>
                  <a:lnTo>
                    <a:pt x="477809" y="1484153"/>
                  </a:lnTo>
                  <a:lnTo>
                    <a:pt x="480440" y="1475637"/>
                  </a:lnTo>
                  <a:lnTo>
                    <a:pt x="484122" y="1468185"/>
                  </a:lnTo>
                  <a:lnTo>
                    <a:pt x="488331" y="1460201"/>
                  </a:lnTo>
                  <a:lnTo>
                    <a:pt x="494117" y="1453813"/>
                  </a:lnTo>
                  <a:lnTo>
                    <a:pt x="499378" y="1446894"/>
                  </a:lnTo>
                  <a:lnTo>
                    <a:pt x="506217" y="1441571"/>
                  </a:lnTo>
                  <a:lnTo>
                    <a:pt x="512530" y="1435716"/>
                  </a:lnTo>
                  <a:lnTo>
                    <a:pt x="519894" y="1431458"/>
                  </a:lnTo>
                  <a:lnTo>
                    <a:pt x="527785" y="1427732"/>
                  </a:lnTo>
                  <a:lnTo>
                    <a:pt x="536202" y="1425070"/>
                  </a:lnTo>
                  <a:lnTo>
                    <a:pt x="544620" y="1422409"/>
                  </a:lnTo>
                  <a:lnTo>
                    <a:pt x="554089" y="1421344"/>
                  </a:lnTo>
                  <a:lnTo>
                    <a:pt x="563032" y="1420812"/>
                  </a:lnTo>
                  <a:close/>
                  <a:moveTo>
                    <a:pt x="325969" y="1420812"/>
                  </a:moveTo>
                  <a:lnTo>
                    <a:pt x="334912" y="1421344"/>
                  </a:lnTo>
                  <a:lnTo>
                    <a:pt x="344381" y="1422409"/>
                  </a:lnTo>
                  <a:lnTo>
                    <a:pt x="352798" y="1425070"/>
                  </a:lnTo>
                  <a:lnTo>
                    <a:pt x="361215" y="1427732"/>
                  </a:lnTo>
                  <a:lnTo>
                    <a:pt x="369106" y="1431458"/>
                  </a:lnTo>
                  <a:lnTo>
                    <a:pt x="376471" y="1435716"/>
                  </a:lnTo>
                  <a:lnTo>
                    <a:pt x="382784" y="1441571"/>
                  </a:lnTo>
                  <a:lnTo>
                    <a:pt x="389623" y="1446894"/>
                  </a:lnTo>
                  <a:lnTo>
                    <a:pt x="394883" y="1453813"/>
                  </a:lnTo>
                  <a:lnTo>
                    <a:pt x="400670" y="1460201"/>
                  </a:lnTo>
                  <a:lnTo>
                    <a:pt x="404878" y="1468185"/>
                  </a:lnTo>
                  <a:lnTo>
                    <a:pt x="408561" y="1475637"/>
                  </a:lnTo>
                  <a:lnTo>
                    <a:pt x="411191" y="1484153"/>
                  </a:lnTo>
                  <a:lnTo>
                    <a:pt x="413821" y="1492670"/>
                  </a:lnTo>
                  <a:lnTo>
                    <a:pt x="414874" y="1502251"/>
                  </a:lnTo>
                  <a:lnTo>
                    <a:pt x="415926" y="1511300"/>
                  </a:lnTo>
                  <a:lnTo>
                    <a:pt x="414874" y="1520348"/>
                  </a:lnTo>
                  <a:lnTo>
                    <a:pt x="413821" y="1529397"/>
                  </a:lnTo>
                  <a:lnTo>
                    <a:pt x="411191" y="1537914"/>
                  </a:lnTo>
                  <a:lnTo>
                    <a:pt x="408561" y="1545898"/>
                  </a:lnTo>
                  <a:lnTo>
                    <a:pt x="404878" y="1553882"/>
                  </a:lnTo>
                  <a:lnTo>
                    <a:pt x="400670" y="1561866"/>
                  </a:lnTo>
                  <a:lnTo>
                    <a:pt x="394883" y="1568786"/>
                  </a:lnTo>
                  <a:lnTo>
                    <a:pt x="389623" y="1575173"/>
                  </a:lnTo>
                  <a:lnTo>
                    <a:pt x="382784" y="1581028"/>
                  </a:lnTo>
                  <a:lnTo>
                    <a:pt x="376471" y="1585819"/>
                  </a:lnTo>
                  <a:lnTo>
                    <a:pt x="369106" y="1590609"/>
                  </a:lnTo>
                  <a:lnTo>
                    <a:pt x="361215" y="1594335"/>
                  </a:lnTo>
                  <a:lnTo>
                    <a:pt x="352798" y="1597529"/>
                  </a:lnTo>
                  <a:lnTo>
                    <a:pt x="344381" y="1600190"/>
                  </a:lnTo>
                  <a:lnTo>
                    <a:pt x="334912" y="1601255"/>
                  </a:lnTo>
                  <a:lnTo>
                    <a:pt x="325969" y="1601787"/>
                  </a:lnTo>
                  <a:lnTo>
                    <a:pt x="317026" y="1601255"/>
                  </a:lnTo>
                  <a:lnTo>
                    <a:pt x="308083" y="1600190"/>
                  </a:lnTo>
                  <a:lnTo>
                    <a:pt x="299665" y="1597529"/>
                  </a:lnTo>
                  <a:lnTo>
                    <a:pt x="291775" y="1594335"/>
                  </a:lnTo>
                  <a:lnTo>
                    <a:pt x="283884" y="1590609"/>
                  </a:lnTo>
                  <a:lnTo>
                    <a:pt x="276519" y="1585819"/>
                  </a:lnTo>
                  <a:lnTo>
                    <a:pt x="269154" y="1581028"/>
                  </a:lnTo>
                  <a:lnTo>
                    <a:pt x="263367" y="1575173"/>
                  </a:lnTo>
                  <a:lnTo>
                    <a:pt x="257054" y="1568786"/>
                  </a:lnTo>
                  <a:lnTo>
                    <a:pt x="252320" y="1561866"/>
                  </a:lnTo>
                  <a:lnTo>
                    <a:pt x="247585" y="1553882"/>
                  </a:lnTo>
                  <a:lnTo>
                    <a:pt x="243903" y="1545898"/>
                  </a:lnTo>
                  <a:lnTo>
                    <a:pt x="240746" y="1537914"/>
                  </a:lnTo>
                  <a:lnTo>
                    <a:pt x="238116" y="1529397"/>
                  </a:lnTo>
                  <a:lnTo>
                    <a:pt x="237064" y="1520348"/>
                  </a:lnTo>
                  <a:lnTo>
                    <a:pt x="236538" y="1511300"/>
                  </a:lnTo>
                  <a:lnTo>
                    <a:pt x="237064" y="1502251"/>
                  </a:lnTo>
                  <a:lnTo>
                    <a:pt x="238116" y="1492670"/>
                  </a:lnTo>
                  <a:lnTo>
                    <a:pt x="240746" y="1484153"/>
                  </a:lnTo>
                  <a:lnTo>
                    <a:pt x="243903" y="1475637"/>
                  </a:lnTo>
                  <a:lnTo>
                    <a:pt x="247585" y="1468185"/>
                  </a:lnTo>
                  <a:lnTo>
                    <a:pt x="252320" y="1460201"/>
                  </a:lnTo>
                  <a:lnTo>
                    <a:pt x="257054" y="1453813"/>
                  </a:lnTo>
                  <a:lnTo>
                    <a:pt x="263367" y="1446894"/>
                  </a:lnTo>
                  <a:lnTo>
                    <a:pt x="269154" y="1441571"/>
                  </a:lnTo>
                  <a:lnTo>
                    <a:pt x="276519" y="1435716"/>
                  </a:lnTo>
                  <a:lnTo>
                    <a:pt x="283884" y="1431458"/>
                  </a:lnTo>
                  <a:lnTo>
                    <a:pt x="291775" y="1427732"/>
                  </a:lnTo>
                  <a:lnTo>
                    <a:pt x="299665" y="1425070"/>
                  </a:lnTo>
                  <a:lnTo>
                    <a:pt x="308083" y="1422409"/>
                  </a:lnTo>
                  <a:lnTo>
                    <a:pt x="317026" y="1421344"/>
                  </a:lnTo>
                  <a:lnTo>
                    <a:pt x="325969" y="1420812"/>
                  </a:lnTo>
                  <a:close/>
                  <a:moveTo>
                    <a:pt x="89429" y="1420812"/>
                  </a:moveTo>
                  <a:lnTo>
                    <a:pt x="98425" y="1421344"/>
                  </a:lnTo>
                  <a:lnTo>
                    <a:pt x="107421" y="1422409"/>
                  </a:lnTo>
                  <a:lnTo>
                    <a:pt x="115888" y="1425070"/>
                  </a:lnTo>
                  <a:lnTo>
                    <a:pt x="124354" y="1427732"/>
                  </a:lnTo>
                  <a:lnTo>
                    <a:pt x="132292" y="1431458"/>
                  </a:lnTo>
                  <a:lnTo>
                    <a:pt x="139700" y="1435716"/>
                  </a:lnTo>
                  <a:lnTo>
                    <a:pt x="146579" y="1441571"/>
                  </a:lnTo>
                  <a:lnTo>
                    <a:pt x="153459" y="1446894"/>
                  </a:lnTo>
                  <a:lnTo>
                    <a:pt x="158750" y="1453813"/>
                  </a:lnTo>
                  <a:lnTo>
                    <a:pt x="164042" y="1460201"/>
                  </a:lnTo>
                  <a:lnTo>
                    <a:pt x="168275" y="1468185"/>
                  </a:lnTo>
                  <a:lnTo>
                    <a:pt x="171979" y="1475637"/>
                  </a:lnTo>
                  <a:lnTo>
                    <a:pt x="175154" y="1484153"/>
                  </a:lnTo>
                  <a:lnTo>
                    <a:pt x="177800" y="1492670"/>
                  </a:lnTo>
                  <a:lnTo>
                    <a:pt x="178859" y="1502251"/>
                  </a:lnTo>
                  <a:lnTo>
                    <a:pt x="179388" y="1511300"/>
                  </a:lnTo>
                  <a:lnTo>
                    <a:pt x="178859" y="1520348"/>
                  </a:lnTo>
                  <a:lnTo>
                    <a:pt x="177800" y="1529397"/>
                  </a:lnTo>
                  <a:lnTo>
                    <a:pt x="175154" y="1537914"/>
                  </a:lnTo>
                  <a:lnTo>
                    <a:pt x="171979" y="1545898"/>
                  </a:lnTo>
                  <a:lnTo>
                    <a:pt x="168275" y="1553882"/>
                  </a:lnTo>
                  <a:lnTo>
                    <a:pt x="164042" y="1561866"/>
                  </a:lnTo>
                  <a:lnTo>
                    <a:pt x="158750" y="1568786"/>
                  </a:lnTo>
                  <a:lnTo>
                    <a:pt x="153459" y="1575173"/>
                  </a:lnTo>
                  <a:lnTo>
                    <a:pt x="146579" y="1581028"/>
                  </a:lnTo>
                  <a:lnTo>
                    <a:pt x="139700" y="1585819"/>
                  </a:lnTo>
                  <a:lnTo>
                    <a:pt x="132292" y="1590609"/>
                  </a:lnTo>
                  <a:lnTo>
                    <a:pt x="124354" y="1594335"/>
                  </a:lnTo>
                  <a:lnTo>
                    <a:pt x="115888" y="1597529"/>
                  </a:lnTo>
                  <a:lnTo>
                    <a:pt x="107421" y="1600190"/>
                  </a:lnTo>
                  <a:lnTo>
                    <a:pt x="98425" y="1601255"/>
                  </a:lnTo>
                  <a:lnTo>
                    <a:pt x="89429" y="1601787"/>
                  </a:lnTo>
                  <a:lnTo>
                    <a:pt x="79904" y="1601255"/>
                  </a:lnTo>
                  <a:lnTo>
                    <a:pt x="71437" y="1600190"/>
                  </a:lnTo>
                  <a:lnTo>
                    <a:pt x="62442" y="1597529"/>
                  </a:lnTo>
                  <a:lnTo>
                    <a:pt x="54504" y="1594335"/>
                  </a:lnTo>
                  <a:lnTo>
                    <a:pt x="46567" y="1590609"/>
                  </a:lnTo>
                  <a:lnTo>
                    <a:pt x="39158" y="1585819"/>
                  </a:lnTo>
                  <a:lnTo>
                    <a:pt x="32279" y="1581028"/>
                  </a:lnTo>
                  <a:lnTo>
                    <a:pt x="25929" y="1575173"/>
                  </a:lnTo>
                  <a:lnTo>
                    <a:pt x="20108" y="1568786"/>
                  </a:lnTo>
                  <a:lnTo>
                    <a:pt x="14816" y="1561866"/>
                  </a:lnTo>
                  <a:lnTo>
                    <a:pt x="10054" y="1553882"/>
                  </a:lnTo>
                  <a:lnTo>
                    <a:pt x="6350" y="1545898"/>
                  </a:lnTo>
                  <a:lnTo>
                    <a:pt x="3704" y="1537914"/>
                  </a:lnTo>
                  <a:lnTo>
                    <a:pt x="1587" y="1529397"/>
                  </a:lnTo>
                  <a:lnTo>
                    <a:pt x="0" y="1520348"/>
                  </a:lnTo>
                  <a:lnTo>
                    <a:pt x="0" y="1511300"/>
                  </a:lnTo>
                  <a:lnTo>
                    <a:pt x="0" y="1502251"/>
                  </a:lnTo>
                  <a:lnTo>
                    <a:pt x="1587" y="1492670"/>
                  </a:lnTo>
                  <a:lnTo>
                    <a:pt x="3704" y="1484153"/>
                  </a:lnTo>
                  <a:lnTo>
                    <a:pt x="6350" y="1475637"/>
                  </a:lnTo>
                  <a:lnTo>
                    <a:pt x="10054" y="1468185"/>
                  </a:lnTo>
                  <a:lnTo>
                    <a:pt x="14816" y="1460201"/>
                  </a:lnTo>
                  <a:lnTo>
                    <a:pt x="20108" y="1453813"/>
                  </a:lnTo>
                  <a:lnTo>
                    <a:pt x="25929" y="1446894"/>
                  </a:lnTo>
                  <a:lnTo>
                    <a:pt x="32279" y="1441571"/>
                  </a:lnTo>
                  <a:lnTo>
                    <a:pt x="39158" y="1435716"/>
                  </a:lnTo>
                  <a:lnTo>
                    <a:pt x="46567" y="1431458"/>
                  </a:lnTo>
                  <a:lnTo>
                    <a:pt x="54504" y="1427732"/>
                  </a:lnTo>
                  <a:lnTo>
                    <a:pt x="62442" y="1425070"/>
                  </a:lnTo>
                  <a:lnTo>
                    <a:pt x="71437" y="1422409"/>
                  </a:lnTo>
                  <a:lnTo>
                    <a:pt x="79904" y="1421344"/>
                  </a:lnTo>
                  <a:lnTo>
                    <a:pt x="89429" y="1420812"/>
                  </a:lnTo>
                  <a:close/>
                  <a:moveTo>
                    <a:pt x="2456393" y="1184275"/>
                  </a:moveTo>
                  <a:lnTo>
                    <a:pt x="2465389" y="1184806"/>
                  </a:lnTo>
                  <a:lnTo>
                    <a:pt x="2474384" y="1185867"/>
                  </a:lnTo>
                  <a:lnTo>
                    <a:pt x="2482851" y="1188521"/>
                  </a:lnTo>
                  <a:lnTo>
                    <a:pt x="2491318" y="1191705"/>
                  </a:lnTo>
                  <a:lnTo>
                    <a:pt x="2499255" y="1195420"/>
                  </a:lnTo>
                  <a:lnTo>
                    <a:pt x="2506664" y="1200197"/>
                  </a:lnTo>
                  <a:lnTo>
                    <a:pt x="2513543" y="1204973"/>
                  </a:lnTo>
                  <a:lnTo>
                    <a:pt x="2519893" y="1211342"/>
                  </a:lnTo>
                  <a:lnTo>
                    <a:pt x="2525714" y="1217180"/>
                  </a:lnTo>
                  <a:lnTo>
                    <a:pt x="2531005" y="1224610"/>
                  </a:lnTo>
                  <a:lnTo>
                    <a:pt x="2535238" y="1232040"/>
                  </a:lnTo>
                  <a:lnTo>
                    <a:pt x="2538943" y="1240001"/>
                  </a:lnTo>
                  <a:lnTo>
                    <a:pt x="2542118" y="1247961"/>
                  </a:lnTo>
                  <a:lnTo>
                    <a:pt x="2544234" y="1256453"/>
                  </a:lnTo>
                  <a:lnTo>
                    <a:pt x="2545822" y="1265475"/>
                  </a:lnTo>
                  <a:lnTo>
                    <a:pt x="2546351" y="1274497"/>
                  </a:lnTo>
                  <a:lnTo>
                    <a:pt x="2545822" y="1284050"/>
                  </a:lnTo>
                  <a:lnTo>
                    <a:pt x="2544234" y="1293072"/>
                  </a:lnTo>
                  <a:lnTo>
                    <a:pt x="2542118" y="1301564"/>
                  </a:lnTo>
                  <a:lnTo>
                    <a:pt x="2538943" y="1310055"/>
                  </a:lnTo>
                  <a:lnTo>
                    <a:pt x="2535238" y="1318016"/>
                  </a:lnTo>
                  <a:lnTo>
                    <a:pt x="2531005" y="1325446"/>
                  </a:lnTo>
                  <a:lnTo>
                    <a:pt x="2525714" y="1331815"/>
                  </a:lnTo>
                  <a:lnTo>
                    <a:pt x="2519893" y="1338714"/>
                  </a:lnTo>
                  <a:lnTo>
                    <a:pt x="2513543" y="1344021"/>
                  </a:lnTo>
                  <a:lnTo>
                    <a:pt x="2506664" y="1349859"/>
                  </a:lnTo>
                  <a:lnTo>
                    <a:pt x="2499255" y="1354105"/>
                  </a:lnTo>
                  <a:lnTo>
                    <a:pt x="2491318" y="1357820"/>
                  </a:lnTo>
                  <a:lnTo>
                    <a:pt x="2482851" y="1361004"/>
                  </a:lnTo>
                  <a:lnTo>
                    <a:pt x="2474384" y="1363127"/>
                  </a:lnTo>
                  <a:lnTo>
                    <a:pt x="2465389" y="1364189"/>
                  </a:lnTo>
                  <a:lnTo>
                    <a:pt x="2456393" y="1365250"/>
                  </a:lnTo>
                  <a:lnTo>
                    <a:pt x="2446868" y="1364189"/>
                  </a:lnTo>
                  <a:lnTo>
                    <a:pt x="2438401" y="1363127"/>
                  </a:lnTo>
                  <a:lnTo>
                    <a:pt x="2429405" y="1361004"/>
                  </a:lnTo>
                  <a:lnTo>
                    <a:pt x="2421468" y="1357820"/>
                  </a:lnTo>
                  <a:lnTo>
                    <a:pt x="2413530" y="1354105"/>
                  </a:lnTo>
                  <a:lnTo>
                    <a:pt x="2406122" y="1349859"/>
                  </a:lnTo>
                  <a:lnTo>
                    <a:pt x="2399243" y="1344021"/>
                  </a:lnTo>
                  <a:lnTo>
                    <a:pt x="2392892" y="1338714"/>
                  </a:lnTo>
                  <a:lnTo>
                    <a:pt x="2387072" y="1331815"/>
                  </a:lnTo>
                  <a:lnTo>
                    <a:pt x="2381780" y="1325446"/>
                  </a:lnTo>
                  <a:lnTo>
                    <a:pt x="2377017" y="1318016"/>
                  </a:lnTo>
                  <a:lnTo>
                    <a:pt x="2373313" y="1310055"/>
                  </a:lnTo>
                  <a:lnTo>
                    <a:pt x="2370138" y="1301564"/>
                  </a:lnTo>
                  <a:lnTo>
                    <a:pt x="2368551" y="1293072"/>
                  </a:lnTo>
                  <a:lnTo>
                    <a:pt x="2366963" y="1284050"/>
                  </a:lnTo>
                  <a:lnTo>
                    <a:pt x="2366963" y="1274497"/>
                  </a:lnTo>
                  <a:lnTo>
                    <a:pt x="2366963" y="1265475"/>
                  </a:lnTo>
                  <a:lnTo>
                    <a:pt x="2368551" y="1256453"/>
                  </a:lnTo>
                  <a:lnTo>
                    <a:pt x="2370138" y="1247961"/>
                  </a:lnTo>
                  <a:lnTo>
                    <a:pt x="2373313" y="1240001"/>
                  </a:lnTo>
                  <a:lnTo>
                    <a:pt x="2377017" y="1232040"/>
                  </a:lnTo>
                  <a:lnTo>
                    <a:pt x="2381780" y="1224610"/>
                  </a:lnTo>
                  <a:lnTo>
                    <a:pt x="2387072" y="1217180"/>
                  </a:lnTo>
                  <a:lnTo>
                    <a:pt x="2392892" y="1211342"/>
                  </a:lnTo>
                  <a:lnTo>
                    <a:pt x="2399243" y="1204973"/>
                  </a:lnTo>
                  <a:lnTo>
                    <a:pt x="2406122" y="1200197"/>
                  </a:lnTo>
                  <a:lnTo>
                    <a:pt x="2413530" y="1195420"/>
                  </a:lnTo>
                  <a:lnTo>
                    <a:pt x="2421468" y="1191705"/>
                  </a:lnTo>
                  <a:lnTo>
                    <a:pt x="2429405" y="1188521"/>
                  </a:lnTo>
                  <a:lnTo>
                    <a:pt x="2438401" y="1185867"/>
                  </a:lnTo>
                  <a:lnTo>
                    <a:pt x="2446868" y="1184806"/>
                  </a:lnTo>
                  <a:lnTo>
                    <a:pt x="2456393" y="1184275"/>
                  </a:lnTo>
                  <a:close/>
                  <a:moveTo>
                    <a:pt x="2224355" y="1184275"/>
                  </a:moveTo>
                  <a:lnTo>
                    <a:pt x="2233852" y="1184806"/>
                  </a:lnTo>
                  <a:lnTo>
                    <a:pt x="2242821" y="1185867"/>
                  </a:lnTo>
                  <a:lnTo>
                    <a:pt x="2251263" y="1188521"/>
                  </a:lnTo>
                  <a:lnTo>
                    <a:pt x="2259705" y="1191705"/>
                  </a:lnTo>
                  <a:lnTo>
                    <a:pt x="2267619" y="1195420"/>
                  </a:lnTo>
                  <a:lnTo>
                    <a:pt x="2275005" y="1200197"/>
                  </a:lnTo>
                  <a:lnTo>
                    <a:pt x="2281337" y="1204973"/>
                  </a:lnTo>
                  <a:lnTo>
                    <a:pt x="2288196" y="1211342"/>
                  </a:lnTo>
                  <a:lnTo>
                    <a:pt x="2293472" y="1217180"/>
                  </a:lnTo>
                  <a:lnTo>
                    <a:pt x="2299276" y="1224610"/>
                  </a:lnTo>
                  <a:lnTo>
                    <a:pt x="2303496" y="1232040"/>
                  </a:lnTo>
                  <a:lnTo>
                    <a:pt x="2307190" y="1240001"/>
                  </a:lnTo>
                  <a:lnTo>
                    <a:pt x="2310355" y="1247961"/>
                  </a:lnTo>
                  <a:lnTo>
                    <a:pt x="2312466" y="1256453"/>
                  </a:lnTo>
                  <a:lnTo>
                    <a:pt x="2313521" y="1265475"/>
                  </a:lnTo>
                  <a:lnTo>
                    <a:pt x="2314576" y="1274497"/>
                  </a:lnTo>
                  <a:lnTo>
                    <a:pt x="2313521" y="1284050"/>
                  </a:lnTo>
                  <a:lnTo>
                    <a:pt x="2312466" y="1293072"/>
                  </a:lnTo>
                  <a:lnTo>
                    <a:pt x="2310355" y="1301564"/>
                  </a:lnTo>
                  <a:lnTo>
                    <a:pt x="2307190" y="1310055"/>
                  </a:lnTo>
                  <a:lnTo>
                    <a:pt x="2303496" y="1318016"/>
                  </a:lnTo>
                  <a:lnTo>
                    <a:pt x="2299276" y="1325446"/>
                  </a:lnTo>
                  <a:lnTo>
                    <a:pt x="2293472" y="1331815"/>
                  </a:lnTo>
                  <a:lnTo>
                    <a:pt x="2288196" y="1338714"/>
                  </a:lnTo>
                  <a:lnTo>
                    <a:pt x="2281337" y="1344021"/>
                  </a:lnTo>
                  <a:lnTo>
                    <a:pt x="2275005" y="1349859"/>
                  </a:lnTo>
                  <a:lnTo>
                    <a:pt x="2267619" y="1354105"/>
                  </a:lnTo>
                  <a:lnTo>
                    <a:pt x="2259705" y="1357820"/>
                  </a:lnTo>
                  <a:lnTo>
                    <a:pt x="2251263" y="1361004"/>
                  </a:lnTo>
                  <a:lnTo>
                    <a:pt x="2242821" y="1363127"/>
                  </a:lnTo>
                  <a:lnTo>
                    <a:pt x="2233852" y="1364189"/>
                  </a:lnTo>
                  <a:lnTo>
                    <a:pt x="2224355" y="1365250"/>
                  </a:lnTo>
                  <a:lnTo>
                    <a:pt x="2215385" y="1364189"/>
                  </a:lnTo>
                  <a:lnTo>
                    <a:pt x="2206416" y="1363127"/>
                  </a:lnTo>
                  <a:lnTo>
                    <a:pt x="2197974" y="1361004"/>
                  </a:lnTo>
                  <a:lnTo>
                    <a:pt x="2190060" y="1357820"/>
                  </a:lnTo>
                  <a:lnTo>
                    <a:pt x="2182146" y="1354105"/>
                  </a:lnTo>
                  <a:lnTo>
                    <a:pt x="2174759" y="1349859"/>
                  </a:lnTo>
                  <a:lnTo>
                    <a:pt x="2167373" y="1344021"/>
                  </a:lnTo>
                  <a:lnTo>
                    <a:pt x="2161569" y="1338714"/>
                  </a:lnTo>
                  <a:lnTo>
                    <a:pt x="2155237" y="1331815"/>
                  </a:lnTo>
                  <a:lnTo>
                    <a:pt x="2150489" y="1325446"/>
                  </a:lnTo>
                  <a:lnTo>
                    <a:pt x="2145740" y="1318016"/>
                  </a:lnTo>
                  <a:lnTo>
                    <a:pt x="2142047" y="1310055"/>
                  </a:lnTo>
                  <a:lnTo>
                    <a:pt x="2138882" y="1301564"/>
                  </a:lnTo>
                  <a:lnTo>
                    <a:pt x="2137299" y="1293072"/>
                  </a:lnTo>
                  <a:lnTo>
                    <a:pt x="2135188" y="1284050"/>
                  </a:lnTo>
                  <a:lnTo>
                    <a:pt x="2135188" y="1274497"/>
                  </a:lnTo>
                  <a:lnTo>
                    <a:pt x="2135188" y="1265475"/>
                  </a:lnTo>
                  <a:lnTo>
                    <a:pt x="2137299" y="1256453"/>
                  </a:lnTo>
                  <a:lnTo>
                    <a:pt x="2138882" y="1247961"/>
                  </a:lnTo>
                  <a:lnTo>
                    <a:pt x="2142047" y="1240001"/>
                  </a:lnTo>
                  <a:lnTo>
                    <a:pt x="2145740" y="1232040"/>
                  </a:lnTo>
                  <a:lnTo>
                    <a:pt x="2150489" y="1224610"/>
                  </a:lnTo>
                  <a:lnTo>
                    <a:pt x="2155237" y="1217180"/>
                  </a:lnTo>
                  <a:lnTo>
                    <a:pt x="2161569" y="1211342"/>
                  </a:lnTo>
                  <a:lnTo>
                    <a:pt x="2167373" y="1204973"/>
                  </a:lnTo>
                  <a:lnTo>
                    <a:pt x="2174759" y="1200197"/>
                  </a:lnTo>
                  <a:lnTo>
                    <a:pt x="2182146" y="1195420"/>
                  </a:lnTo>
                  <a:lnTo>
                    <a:pt x="2190060" y="1191705"/>
                  </a:lnTo>
                  <a:lnTo>
                    <a:pt x="2197974" y="1188521"/>
                  </a:lnTo>
                  <a:lnTo>
                    <a:pt x="2206416" y="1185867"/>
                  </a:lnTo>
                  <a:lnTo>
                    <a:pt x="2215385" y="1184806"/>
                  </a:lnTo>
                  <a:lnTo>
                    <a:pt x="2224355" y="1184275"/>
                  </a:lnTo>
                  <a:close/>
                  <a:moveTo>
                    <a:pt x="1983320" y="1184275"/>
                  </a:moveTo>
                  <a:lnTo>
                    <a:pt x="1992369" y="1184806"/>
                  </a:lnTo>
                  <a:lnTo>
                    <a:pt x="2001418" y="1185867"/>
                  </a:lnTo>
                  <a:lnTo>
                    <a:pt x="2009934" y="1188521"/>
                  </a:lnTo>
                  <a:lnTo>
                    <a:pt x="2017918" y="1191705"/>
                  </a:lnTo>
                  <a:lnTo>
                    <a:pt x="2025902" y="1195420"/>
                  </a:lnTo>
                  <a:lnTo>
                    <a:pt x="2033354" y="1200197"/>
                  </a:lnTo>
                  <a:lnTo>
                    <a:pt x="2040806" y="1204973"/>
                  </a:lnTo>
                  <a:lnTo>
                    <a:pt x="2046661" y="1211342"/>
                  </a:lnTo>
                  <a:lnTo>
                    <a:pt x="2053049" y="1217180"/>
                  </a:lnTo>
                  <a:lnTo>
                    <a:pt x="2057839" y="1224610"/>
                  </a:lnTo>
                  <a:lnTo>
                    <a:pt x="2062630" y="1232040"/>
                  </a:lnTo>
                  <a:lnTo>
                    <a:pt x="2066356" y="1240001"/>
                  </a:lnTo>
                  <a:lnTo>
                    <a:pt x="2069549" y="1247961"/>
                  </a:lnTo>
                  <a:lnTo>
                    <a:pt x="2071146" y="1256453"/>
                  </a:lnTo>
                  <a:lnTo>
                    <a:pt x="2073275" y="1265475"/>
                  </a:lnTo>
                  <a:lnTo>
                    <a:pt x="2073275" y="1274497"/>
                  </a:lnTo>
                  <a:lnTo>
                    <a:pt x="2073275" y="1284050"/>
                  </a:lnTo>
                  <a:lnTo>
                    <a:pt x="2071146" y="1293072"/>
                  </a:lnTo>
                  <a:lnTo>
                    <a:pt x="2069549" y="1301564"/>
                  </a:lnTo>
                  <a:lnTo>
                    <a:pt x="2066356" y="1310055"/>
                  </a:lnTo>
                  <a:lnTo>
                    <a:pt x="2062630" y="1318016"/>
                  </a:lnTo>
                  <a:lnTo>
                    <a:pt x="2057839" y="1325446"/>
                  </a:lnTo>
                  <a:lnTo>
                    <a:pt x="2053049" y="1331815"/>
                  </a:lnTo>
                  <a:lnTo>
                    <a:pt x="2046661" y="1338714"/>
                  </a:lnTo>
                  <a:lnTo>
                    <a:pt x="2040806" y="1344021"/>
                  </a:lnTo>
                  <a:lnTo>
                    <a:pt x="2033354" y="1349859"/>
                  </a:lnTo>
                  <a:lnTo>
                    <a:pt x="2025902" y="1354105"/>
                  </a:lnTo>
                  <a:lnTo>
                    <a:pt x="2017918" y="1357820"/>
                  </a:lnTo>
                  <a:lnTo>
                    <a:pt x="2009934" y="1361004"/>
                  </a:lnTo>
                  <a:lnTo>
                    <a:pt x="2001418" y="1363127"/>
                  </a:lnTo>
                  <a:lnTo>
                    <a:pt x="1992369" y="1364189"/>
                  </a:lnTo>
                  <a:lnTo>
                    <a:pt x="1983320" y="1365250"/>
                  </a:lnTo>
                  <a:lnTo>
                    <a:pt x="1973739" y="1364189"/>
                  </a:lnTo>
                  <a:lnTo>
                    <a:pt x="1964690" y="1363127"/>
                  </a:lnTo>
                  <a:lnTo>
                    <a:pt x="1956174" y="1361004"/>
                  </a:lnTo>
                  <a:lnTo>
                    <a:pt x="1947657" y="1357820"/>
                  </a:lnTo>
                  <a:lnTo>
                    <a:pt x="1939673" y="1354105"/>
                  </a:lnTo>
                  <a:lnTo>
                    <a:pt x="1932221" y="1349859"/>
                  </a:lnTo>
                  <a:lnTo>
                    <a:pt x="1925834" y="1344021"/>
                  </a:lnTo>
                  <a:lnTo>
                    <a:pt x="1918914" y="1338714"/>
                  </a:lnTo>
                  <a:lnTo>
                    <a:pt x="1913591" y="1331815"/>
                  </a:lnTo>
                  <a:lnTo>
                    <a:pt x="1907736" y="1325446"/>
                  </a:lnTo>
                  <a:lnTo>
                    <a:pt x="1903478" y="1318016"/>
                  </a:lnTo>
                  <a:lnTo>
                    <a:pt x="1899752" y="1310055"/>
                  </a:lnTo>
                  <a:lnTo>
                    <a:pt x="1897091" y="1301564"/>
                  </a:lnTo>
                  <a:lnTo>
                    <a:pt x="1894429" y="1293072"/>
                  </a:lnTo>
                  <a:lnTo>
                    <a:pt x="1893365" y="1284050"/>
                  </a:lnTo>
                  <a:lnTo>
                    <a:pt x="1892300" y="1274497"/>
                  </a:lnTo>
                  <a:lnTo>
                    <a:pt x="1893365" y="1265475"/>
                  </a:lnTo>
                  <a:lnTo>
                    <a:pt x="1894429" y="1256453"/>
                  </a:lnTo>
                  <a:lnTo>
                    <a:pt x="1897091" y="1247961"/>
                  </a:lnTo>
                  <a:lnTo>
                    <a:pt x="1899752" y="1240001"/>
                  </a:lnTo>
                  <a:lnTo>
                    <a:pt x="1903478" y="1232040"/>
                  </a:lnTo>
                  <a:lnTo>
                    <a:pt x="1907736" y="1224610"/>
                  </a:lnTo>
                  <a:lnTo>
                    <a:pt x="1913591" y="1217180"/>
                  </a:lnTo>
                  <a:lnTo>
                    <a:pt x="1918914" y="1211342"/>
                  </a:lnTo>
                  <a:lnTo>
                    <a:pt x="1925834" y="1204973"/>
                  </a:lnTo>
                  <a:lnTo>
                    <a:pt x="1932221" y="1200197"/>
                  </a:lnTo>
                  <a:lnTo>
                    <a:pt x="1939673" y="1195420"/>
                  </a:lnTo>
                  <a:lnTo>
                    <a:pt x="1947657" y="1191705"/>
                  </a:lnTo>
                  <a:lnTo>
                    <a:pt x="1956174" y="1188521"/>
                  </a:lnTo>
                  <a:lnTo>
                    <a:pt x="1964690" y="1185867"/>
                  </a:lnTo>
                  <a:lnTo>
                    <a:pt x="1973739" y="1184806"/>
                  </a:lnTo>
                  <a:lnTo>
                    <a:pt x="1983320" y="1184275"/>
                  </a:lnTo>
                  <a:close/>
                  <a:moveTo>
                    <a:pt x="1746251" y="1184275"/>
                  </a:moveTo>
                  <a:lnTo>
                    <a:pt x="1755299" y="1184806"/>
                  </a:lnTo>
                  <a:lnTo>
                    <a:pt x="1764881" y="1185867"/>
                  </a:lnTo>
                  <a:lnTo>
                    <a:pt x="1773397" y="1188521"/>
                  </a:lnTo>
                  <a:lnTo>
                    <a:pt x="1781381" y="1191705"/>
                  </a:lnTo>
                  <a:lnTo>
                    <a:pt x="1789365" y="1195420"/>
                  </a:lnTo>
                  <a:lnTo>
                    <a:pt x="1797350" y="1200197"/>
                  </a:lnTo>
                  <a:lnTo>
                    <a:pt x="1803737" y="1204973"/>
                  </a:lnTo>
                  <a:lnTo>
                    <a:pt x="1810124" y="1211342"/>
                  </a:lnTo>
                  <a:lnTo>
                    <a:pt x="1815979" y="1217180"/>
                  </a:lnTo>
                  <a:lnTo>
                    <a:pt x="1821302" y="1224610"/>
                  </a:lnTo>
                  <a:lnTo>
                    <a:pt x="1826093" y="1232040"/>
                  </a:lnTo>
                  <a:lnTo>
                    <a:pt x="1829819" y="1240001"/>
                  </a:lnTo>
                  <a:lnTo>
                    <a:pt x="1832480" y="1247961"/>
                  </a:lnTo>
                  <a:lnTo>
                    <a:pt x="1835141" y="1256453"/>
                  </a:lnTo>
                  <a:lnTo>
                    <a:pt x="1836206" y="1265475"/>
                  </a:lnTo>
                  <a:lnTo>
                    <a:pt x="1836738" y="1274497"/>
                  </a:lnTo>
                  <a:lnTo>
                    <a:pt x="1836206" y="1284050"/>
                  </a:lnTo>
                  <a:lnTo>
                    <a:pt x="1835141" y="1293072"/>
                  </a:lnTo>
                  <a:lnTo>
                    <a:pt x="1832480" y="1301564"/>
                  </a:lnTo>
                  <a:lnTo>
                    <a:pt x="1829819" y="1310055"/>
                  </a:lnTo>
                  <a:lnTo>
                    <a:pt x="1826093" y="1318016"/>
                  </a:lnTo>
                  <a:lnTo>
                    <a:pt x="1821302" y="1325446"/>
                  </a:lnTo>
                  <a:lnTo>
                    <a:pt x="1815979" y="1331815"/>
                  </a:lnTo>
                  <a:lnTo>
                    <a:pt x="1810124" y="1338714"/>
                  </a:lnTo>
                  <a:lnTo>
                    <a:pt x="1803737" y="1344021"/>
                  </a:lnTo>
                  <a:lnTo>
                    <a:pt x="1797350" y="1349859"/>
                  </a:lnTo>
                  <a:lnTo>
                    <a:pt x="1789365" y="1354105"/>
                  </a:lnTo>
                  <a:lnTo>
                    <a:pt x="1781381" y="1357820"/>
                  </a:lnTo>
                  <a:lnTo>
                    <a:pt x="1773397" y="1361004"/>
                  </a:lnTo>
                  <a:lnTo>
                    <a:pt x="1764881" y="1363127"/>
                  </a:lnTo>
                  <a:lnTo>
                    <a:pt x="1755299" y="1364189"/>
                  </a:lnTo>
                  <a:lnTo>
                    <a:pt x="1746251" y="1365250"/>
                  </a:lnTo>
                  <a:lnTo>
                    <a:pt x="1737202" y="1364189"/>
                  </a:lnTo>
                  <a:lnTo>
                    <a:pt x="1728153" y="1363127"/>
                  </a:lnTo>
                  <a:lnTo>
                    <a:pt x="1719637" y="1361004"/>
                  </a:lnTo>
                  <a:lnTo>
                    <a:pt x="1711120" y="1357820"/>
                  </a:lnTo>
                  <a:lnTo>
                    <a:pt x="1703668" y="1354105"/>
                  </a:lnTo>
                  <a:lnTo>
                    <a:pt x="1695684" y="1349859"/>
                  </a:lnTo>
                  <a:lnTo>
                    <a:pt x="1688765" y="1344021"/>
                  </a:lnTo>
                  <a:lnTo>
                    <a:pt x="1681845" y="1338714"/>
                  </a:lnTo>
                  <a:lnTo>
                    <a:pt x="1676522" y="1331815"/>
                  </a:lnTo>
                  <a:lnTo>
                    <a:pt x="1671199" y="1325446"/>
                  </a:lnTo>
                  <a:lnTo>
                    <a:pt x="1666941" y="1318016"/>
                  </a:lnTo>
                  <a:lnTo>
                    <a:pt x="1663215" y="1310055"/>
                  </a:lnTo>
                  <a:lnTo>
                    <a:pt x="1660021" y="1301564"/>
                  </a:lnTo>
                  <a:lnTo>
                    <a:pt x="1657360" y="1293072"/>
                  </a:lnTo>
                  <a:lnTo>
                    <a:pt x="1656296" y="1284050"/>
                  </a:lnTo>
                  <a:lnTo>
                    <a:pt x="1655763" y="1274497"/>
                  </a:lnTo>
                  <a:lnTo>
                    <a:pt x="1656296" y="1265475"/>
                  </a:lnTo>
                  <a:lnTo>
                    <a:pt x="1657360" y="1256453"/>
                  </a:lnTo>
                  <a:lnTo>
                    <a:pt x="1660021" y="1247961"/>
                  </a:lnTo>
                  <a:lnTo>
                    <a:pt x="1663215" y="1240001"/>
                  </a:lnTo>
                  <a:lnTo>
                    <a:pt x="1666941" y="1232040"/>
                  </a:lnTo>
                  <a:lnTo>
                    <a:pt x="1671199" y="1224610"/>
                  </a:lnTo>
                  <a:lnTo>
                    <a:pt x="1676522" y="1217180"/>
                  </a:lnTo>
                  <a:lnTo>
                    <a:pt x="1681845" y="1211342"/>
                  </a:lnTo>
                  <a:lnTo>
                    <a:pt x="1688765" y="1204973"/>
                  </a:lnTo>
                  <a:lnTo>
                    <a:pt x="1695684" y="1200197"/>
                  </a:lnTo>
                  <a:lnTo>
                    <a:pt x="1703668" y="1195420"/>
                  </a:lnTo>
                  <a:lnTo>
                    <a:pt x="1711120" y="1191705"/>
                  </a:lnTo>
                  <a:lnTo>
                    <a:pt x="1719637" y="1188521"/>
                  </a:lnTo>
                  <a:lnTo>
                    <a:pt x="1728153" y="1185867"/>
                  </a:lnTo>
                  <a:lnTo>
                    <a:pt x="1737202" y="1184806"/>
                  </a:lnTo>
                  <a:lnTo>
                    <a:pt x="1746251" y="1184275"/>
                  </a:lnTo>
                  <a:close/>
                  <a:moveTo>
                    <a:pt x="1036109" y="1184275"/>
                  </a:moveTo>
                  <a:lnTo>
                    <a:pt x="1045105" y="1184806"/>
                  </a:lnTo>
                  <a:lnTo>
                    <a:pt x="1053571" y="1185867"/>
                  </a:lnTo>
                  <a:lnTo>
                    <a:pt x="1062038" y="1188521"/>
                  </a:lnTo>
                  <a:lnTo>
                    <a:pt x="1070505" y="1191705"/>
                  </a:lnTo>
                  <a:lnTo>
                    <a:pt x="1078442" y="1195420"/>
                  </a:lnTo>
                  <a:lnTo>
                    <a:pt x="1085851" y="1200197"/>
                  </a:lnTo>
                  <a:lnTo>
                    <a:pt x="1092730" y="1204973"/>
                  </a:lnTo>
                  <a:lnTo>
                    <a:pt x="1099080" y="1211342"/>
                  </a:lnTo>
                  <a:lnTo>
                    <a:pt x="1105430" y="1217180"/>
                  </a:lnTo>
                  <a:lnTo>
                    <a:pt x="1110192" y="1224610"/>
                  </a:lnTo>
                  <a:lnTo>
                    <a:pt x="1114426" y="1232040"/>
                  </a:lnTo>
                  <a:lnTo>
                    <a:pt x="1118659" y="1240001"/>
                  </a:lnTo>
                  <a:lnTo>
                    <a:pt x="1121834" y="1247961"/>
                  </a:lnTo>
                  <a:lnTo>
                    <a:pt x="1123422" y="1256453"/>
                  </a:lnTo>
                  <a:lnTo>
                    <a:pt x="1125009" y="1265475"/>
                  </a:lnTo>
                  <a:lnTo>
                    <a:pt x="1125538" y="1274497"/>
                  </a:lnTo>
                  <a:lnTo>
                    <a:pt x="1125009" y="1284050"/>
                  </a:lnTo>
                  <a:lnTo>
                    <a:pt x="1123422" y="1293072"/>
                  </a:lnTo>
                  <a:lnTo>
                    <a:pt x="1121834" y="1301564"/>
                  </a:lnTo>
                  <a:lnTo>
                    <a:pt x="1118659" y="1310055"/>
                  </a:lnTo>
                  <a:lnTo>
                    <a:pt x="1114426" y="1318016"/>
                  </a:lnTo>
                  <a:lnTo>
                    <a:pt x="1110192" y="1325446"/>
                  </a:lnTo>
                  <a:lnTo>
                    <a:pt x="1105430" y="1331815"/>
                  </a:lnTo>
                  <a:lnTo>
                    <a:pt x="1099080" y="1338714"/>
                  </a:lnTo>
                  <a:lnTo>
                    <a:pt x="1092730" y="1344021"/>
                  </a:lnTo>
                  <a:lnTo>
                    <a:pt x="1085851" y="1349859"/>
                  </a:lnTo>
                  <a:lnTo>
                    <a:pt x="1078442" y="1354105"/>
                  </a:lnTo>
                  <a:lnTo>
                    <a:pt x="1070505" y="1357820"/>
                  </a:lnTo>
                  <a:lnTo>
                    <a:pt x="1062038" y="1361004"/>
                  </a:lnTo>
                  <a:lnTo>
                    <a:pt x="1053571" y="1363127"/>
                  </a:lnTo>
                  <a:lnTo>
                    <a:pt x="1045105" y="1364189"/>
                  </a:lnTo>
                  <a:lnTo>
                    <a:pt x="1036109" y="1365250"/>
                  </a:lnTo>
                  <a:lnTo>
                    <a:pt x="1026055" y="1364189"/>
                  </a:lnTo>
                  <a:lnTo>
                    <a:pt x="1017588" y="1363127"/>
                  </a:lnTo>
                  <a:lnTo>
                    <a:pt x="1009121" y="1361004"/>
                  </a:lnTo>
                  <a:lnTo>
                    <a:pt x="1000655" y="1357820"/>
                  </a:lnTo>
                  <a:lnTo>
                    <a:pt x="992717" y="1354105"/>
                  </a:lnTo>
                  <a:lnTo>
                    <a:pt x="985309" y="1349859"/>
                  </a:lnTo>
                  <a:lnTo>
                    <a:pt x="978959" y="1344021"/>
                  </a:lnTo>
                  <a:lnTo>
                    <a:pt x="972079" y="1338714"/>
                  </a:lnTo>
                  <a:lnTo>
                    <a:pt x="966259" y="1331815"/>
                  </a:lnTo>
                  <a:lnTo>
                    <a:pt x="960967" y="1325446"/>
                  </a:lnTo>
                  <a:lnTo>
                    <a:pt x="956734" y="1318016"/>
                  </a:lnTo>
                  <a:lnTo>
                    <a:pt x="952500" y="1310055"/>
                  </a:lnTo>
                  <a:lnTo>
                    <a:pt x="949325" y="1301564"/>
                  </a:lnTo>
                  <a:lnTo>
                    <a:pt x="947738" y="1293072"/>
                  </a:lnTo>
                  <a:lnTo>
                    <a:pt x="946679" y="1284050"/>
                  </a:lnTo>
                  <a:lnTo>
                    <a:pt x="946150" y="1274497"/>
                  </a:lnTo>
                  <a:lnTo>
                    <a:pt x="946679" y="1265475"/>
                  </a:lnTo>
                  <a:lnTo>
                    <a:pt x="947738" y="1256453"/>
                  </a:lnTo>
                  <a:lnTo>
                    <a:pt x="949325" y="1247961"/>
                  </a:lnTo>
                  <a:lnTo>
                    <a:pt x="952500" y="1240001"/>
                  </a:lnTo>
                  <a:lnTo>
                    <a:pt x="956734" y="1232040"/>
                  </a:lnTo>
                  <a:lnTo>
                    <a:pt x="960967" y="1224610"/>
                  </a:lnTo>
                  <a:lnTo>
                    <a:pt x="966259" y="1217180"/>
                  </a:lnTo>
                  <a:lnTo>
                    <a:pt x="972079" y="1211342"/>
                  </a:lnTo>
                  <a:lnTo>
                    <a:pt x="978959" y="1204973"/>
                  </a:lnTo>
                  <a:lnTo>
                    <a:pt x="985309" y="1200197"/>
                  </a:lnTo>
                  <a:lnTo>
                    <a:pt x="992717" y="1195420"/>
                  </a:lnTo>
                  <a:lnTo>
                    <a:pt x="1000655" y="1191705"/>
                  </a:lnTo>
                  <a:lnTo>
                    <a:pt x="1009121" y="1188521"/>
                  </a:lnTo>
                  <a:lnTo>
                    <a:pt x="1017588" y="1185867"/>
                  </a:lnTo>
                  <a:lnTo>
                    <a:pt x="1026055" y="1184806"/>
                  </a:lnTo>
                  <a:lnTo>
                    <a:pt x="1036109" y="1184275"/>
                  </a:lnTo>
                  <a:close/>
                  <a:moveTo>
                    <a:pt x="804069" y="1184275"/>
                  </a:moveTo>
                  <a:lnTo>
                    <a:pt x="813566" y="1184806"/>
                  </a:lnTo>
                  <a:lnTo>
                    <a:pt x="822008" y="1185867"/>
                  </a:lnTo>
                  <a:lnTo>
                    <a:pt x="830450" y="1188521"/>
                  </a:lnTo>
                  <a:lnTo>
                    <a:pt x="838892" y="1191705"/>
                  </a:lnTo>
                  <a:lnTo>
                    <a:pt x="846806" y="1195420"/>
                  </a:lnTo>
                  <a:lnTo>
                    <a:pt x="854192" y="1200197"/>
                  </a:lnTo>
                  <a:lnTo>
                    <a:pt x="860524" y="1204973"/>
                  </a:lnTo>
                  <a:lnTo>
                    <a:pt x="867383" y="1211342"/>
                  </a:lnTo>
                  <a:lnTo>
                    <a:pt x="873714" y="1217180"/>
                  </a:lnTo>
                  <a:lnTo>
                    <a:pt x="878463" y="1224610"/>
                  </a:lnTo>
                  <a:lnTo>
                    <a:pt x="882683" y="1232040"/>
                  </a:lnTo>
                  <a:lnTo>
                    <a:pt x="886904" y="1240001"/>
                  </a:lnTo>
                  <a:lnTo>
                    <a:pt x="890070" y="1247961"/>
                  </a:lnTo>
                  <a:lnTo>
                    <a:pt x="891653" y="1256453"/>
                  </a:lnTo>
                  <a:lnTo>
                    <a:pt x="892708" y="1265475"/>
                  </a:lnTo>
                  <a:lnTo>
                    <a:pt x="893763" y="1274497"/>
                  </a:lnTo>
                  <a:lnTo>
                    <a:pt x="892708" y="1284050"/>
                  </a:lnTo>
                  <a:lnTo>
                    <a:pt x="891653" y="1293072"/>
                  </a:lnTo>
                  <a:lnTo>
                    <a:pt x="890070" y="1301564"/>
                  </a:lnTo>
                  <a:lnTo>
                    <a:pt x="886904" y="1310055"/>
                  </a:lnTo>
                  <a:lnTo>
                    <a:pt x="882683" y="1318016"/>
                  </a:lnTo>
                  <a:lnTo>
                    <a:pt x="878463" y="1325446"/>
                  </a:lnTo>
                  <a:lnTo>
                    <a:pt x="873714" y="1331815"/>
                  </a:lnTo>
                  <a:lnTo>
                    <a:pt x="867383" y="1338714"/>
                  </a:lnTo>
                  <a:lnTo>
                    <a:pt x="860524" y="1344021"/>
                  </a:lnTo>
                  <a:lnTo>
                    <a:pt x="854192" y="1349859"/>
                  </a:lnTo>
                  <a:lnTo>
                    <a:pt x="846806" y="1354105"/>
                  </a:lnTo>
                  <a:lnTo>
                    <a:pt x="838892" y="1357820"/>
                  </a:lnTo>
                  <a:lnTo>
                    <a:pt x="830450" y="1361004"/>
                  </a:lnTo>
                  <a:lnTo>
                    <a:pt x="822008" y="1363127"/>
                  </a:lnTo>
                  <a:lnTo>
                    <a:pt x="813566" y="1364189"/>
                  </a:lnTo>
                  <a:lnTo>
                    <a:pt x="804069" y="1365250"/>
                  </a:lnTo>
                  <a:lnTo>
                    <a:pt x="794572" y="1364189"/>
                  </a:lnTo>
                  <a:lnTo>
                    <a:pt x="786130" y="1363127"/>
                  </a:lnTo>
                  <a:lnTo>
                    <a:pt x="777689" y="1361004"/>
                  </a:lnTo>
                  <a:lnTo>
                    <a:pt x="769247" y="1357820"/>
                  </a:lnTo>
                  <a:lnTo>
                    <a:pt x="761333" y="1354105"/>
                  </a:lnTo>
                  <a:lnTo>
                    <a:pt x="753946" y="1349859"/>
                  </a:lnTo>
                  <a:lnTo>
                    <a:pt x="747087" y="1344021"/>
                  </a:lnTo>
                  <a:lnTo>
                    <a:pt x="740756" y="1338714"/>
                  </a:lnTo>
                  <a:lnTo>
                    <a:pt x="734424" y="1331815"/>
                  </a:lnTo>
                  <a:lnTo>
                    <a:pt x="729676" y="1325446"/>
                  </a:lnTo>
                  <a:lnTo>
                    <a:pt x="725455" y="1318016"/>
                  </a:lnTo>
                  <a:lnTo>
                    <a:pt x="721234" y="1310055"/>
                  </a:lnTo>
                  <a:lnTo>
                    <a:pt x="718069" y="1301564"/>
                  </a:lnTo>
                  <a:lnTo>
                    <a:pt x="716486" y="1293072"/>
                  </a:lnTo>
                  <a:lnTo>
                    <a:pt x="714903" y="1284050"/>
                  </a:lnTo>
                  <a:lnTo>
                    <a:pt x="714375" y="1274497"/>
                  </a:lnTo>
                  <a:lnTo>
                    <a:pt x="714903" y="1265475"/>
                  </a:lnTo>
                  <a:lnTo>
                    <a:pt x="716486" y="1256453"/>
                  </a:lnTo>
                  <a:lnTo>
                    <a:pt x="718069" y="1247961"/>
                  </a:lnTo>
                  <a:lnTo>
                    <a:pt x="721234" y="1240001"/>
                  </a:lnTo>
                  <a:lnTo>
                    <a:pt x="725455" y="1232040"/>
                  </a:lnTo>
                  <a:lnTo>
                    <a:pt x="729676" y="1224610"/>
                  </a:lnTo>
                  <a:lnTo>
                    <a:pt x="734424" y="1217180"/>
                  </a:lnTo>
                  <a:lnTo>
                    <a:pt x="740756" y="1211342"/>
                  </a:lnTo>
                  <a:lnTo>
                    <a:pt x="747087" y="1204973"/>
                  </a:lnTo>
                  <a:lnTo>
                    <a:pt x="753946" y="1200197"/>
                  </a:lnTo>
                  <a:lnTo>
                    <a:pt x="761333" y="1195420"/>
                  </a:lnTo>
                  <a:lnTo>
                    <a:pt x="769247" y="1191705"/>
                  </a:lnTo>
                  <a:lnTo>
                    <a:pt x="777689" y="1188521"/>
                  </a:lnTo>
                  <a:lnTo>
                    <a:pt x="786130" y="1185867"/>
                  </a:lnTo>
                  <a:lnTo>
                    <a:pt x="794572" y="1184806"/>
                  </a:lnTo>
                  <a:lnTo>
                    <a:pt x="804069" y="1184275"/>
                  </a:lnTo>
                  <a:close/>
                  <a:moveTo>
                    <a:pt x="563032" y="1184275"/>
                  </a:moveTo>
                  <a:lnTo>
                    <a:pt x="571975" y="1184806"/>
                  </a:lnTo>
                  <a:lnTo>
                    <a:pt x="580918" y="1185867"/>
                  </a:lnTo>
                  <a:lnTo>
                    <a:pt x="589335" y="1188521"/>
                  </a:lnTo>
                  <a:lnTo>
                    <a:pt x="597226" y="1191705"/>
                  </a:lnTo>
                  <a:lnTo>
                    <a:pt x="605117" y="1195420"/>
                  </a:lnTo>
                  <a:lnTo>
                    <a:pt x="613008" y="1200197"/>
                  </a:lnTo>
                  <a:lnTo>
                    <a:pt x="619847" y="1204973"/>
                  </a:lnTo>
                  <a:lnTo>
                    <a:pt x="625633" y="1211342"/>
                  </a:lnTo>
                  <a:lnTo>
                    <a:pt x="631946" y="1217180"/>
                  </a:lnTo>
                  <a:lnTo>
                    <a:pt x="636681" y="1224610"/>
                  </a:lnTo>
                  <a:lnTo>
                    <a:pt x="641415" y="1232040"/>
                  </a:lnTo>
                  <a:lnTo>
                    <a:pt x="645098" y="1240001"/>
                  </a:lnTo>
                  <a:lnTo>
                    <a:pt x="648254" y="1247961"/>
                  </a:lnTo>
                  <a:lnTo>
                    <a:pt x="650885" y="1256453"/>
                  </a:lnTo>
                  <a:lnTo>
                    <a:pt x="651937" y="1265475"/>
                  </a:lnTo>
                  <a:lnTo>
                    <a:pt x="652463" y="1274497"/>
                  </a:lnTo>
                  <a:lnTo>
                    <a:pt x="651937" y="1284050"/>
                  </a:lnTo>
                  <a:lnTo>
                    <a:pt x="650885" y="1293072"/>
                  </a:lnTo>
                  <a:lnTo>
                    <a:pt x="648254" y="1301564"/>
                  </a:lnTo>
                  <a:lnTo>
                    <a:pt x="645098" y="1310055"/>
                  </a:lnTo>
                  <a:lnTo>
                    <a:pt x="641415" y="1318016"/>
                  </a:lnTo>
                  <a:lnTo>
                    <a:pt x="636681" y="1325446"/>
                  </a:lnTo>
                  <a:lnTo>
                    <a:pt x="631946" y="1331815"/>
                  </a:lnTo>
                  <a:lnTo>
                    <a:pt x="625633" y="1338714"/>
                  </a:lnTo>
                  <a:lnTo>
                    <a:pt x="619847" y="1344021"/>
                  </a:lnTo>
                  <a:lnTo>
                    <a:pt x="613008" y="1349859"/>
                  </a:lnTo>
                  <a:lnTo>
                    <a:pt x="605117" y="1354105"/>
                  </a:lnTo>
                  <a:lnTo>
                    <a:pt x="597226" y="1357820"/>
                  </a:lnTo>
                  <a:lnTo>
                    <a:pt x="589335" y="1361004"/>
                  </a:lnTo>
                  <a:lnTo>
                    <a:pt x="580918" y="1363127"/>
                  </a:lnTo>
                  <a:lnTo>
                    <a:pt x="571975" y="1364189"/>
                  </a:lnTo>
                  <a:lnTo>
                    <a:pt x="563032" y="1365250"/>
                  </a:lnTo>
                  <a:lnTo>
                    <a:pt x="554089" y="1364189"/>
                  </a:lnTo>
                  <a:lnTo>
                    <a:pt x="544620" y="1363127"/>
                  </a:lnTo>
                  <a:lnTo>
                    <a:pt x="536202" y="1361004"/>
                  </a:lnTo>
                  <a:lnTo>
                    <a:pt x="527785" y="1357820"/>
                  </a:lnTo>
                  <a:lnTo>
                    <a:pt x="519894" y="1354105"/>
                  </a:lnTo>
                  <a:lnTo>
                    <a:pt x="512530" y="1349859"/>
                  </a:lnTo>
                  <a:lnTo>
                    <a:pt x="506217" y="1344021"/>
                  </a:lnTo>
                  <a:lnTo>
                    <a:pt x="499378" y="1338714"/>
                  </a:lnTo>
                  <a:lnTo>
                    <a:pt x="494117" y="1331815"/>
                  </a:lnTo>
                  <a:lnTo>
                    <a:pt x="488331" y="1325446"/>
                  </a:lnTo>
                  <a:lnTo>
                    <a:pt x="484122" y="1318016"/>
                  </a:lnTo>
                  <a:lnTo>
                    <a:pt x="480440" y="1310055"/>
                  </a:lnTo>
                  <a:lnTo>
                    <a:pt x="477809" y="1301564"/>
                  </a:lnTo>
                  <a:lnTo>
                    <a:pt x="475179" y="1293072"/>
                  </a:lnTo>
                  <a:lnTo>
                    <a:pt x="474127" y="1284050"/>
                  </a:lnTo>
                  <a:lnTo>
                    <a:pt x="473075" y="1274497"/>
                  </a:lnTo>
                  <a:lnTo>
                    <a:pt x="474127" y="1265475"/>
                  </a:lnTo>
                  <a:lnTo>
                    <a:pt x="475179" y="1256453"/>
                  </a:lnTo>
                  <a:lnTo>
                    <a:pt x="477809" y="1247961"/>
                  </a:lnTo>
                  <a:lnTo>
                    <a:pt x="480440" y="1240001"/>
                  </a:lnTo>
                  <a:lnTo>
                    <a:pt x="484122" y="1232040"/>
                  </a:lnTo>
                  <a:lnTo>
                    <a:pt x="488331" y="1224610"/>
                  </a:lnTo>
                  <a:lnTo>
                    <a:pt x="494117" y="1217180"/>
                  </a:lnTo>
                  <a:lnTo>
                    <a:pt x="499378" y="1211342"/>
                  </a:lnTo>
                  <a:lnTo>
                    <a:pt x="506217" y="1204973"/>
                  </a:lnTo>
                  <a:lnTo>
                    <a:pt x="512530" y="1200197"/>
                  </a:lnTo>
                  <a:lnTo>
                    <a:pt x="519894" y="1195420"/>
                  </a:lnTo>
                  <a:lnTo>
                    <a:pt x="527785" y="1191705"/>
                  </a:lnTo>
                  <a:lnTo>
                    <a:pt x="536202" y="1188521"/>
                  </a:lnTo>
                  <a:lnTo>
                    <a:pt x="544620" y="1185867"/>
                  </a:lnTo>
                  <a:lnTo>
                    <a:pt x="554089" y="1184806"/>
                  </a:lnTo>
                  <a:lnTo>
                    <a:pt x="563032" y="1184275"/>
                  </a:lnTo>
                  <a:close/>
                  <a:moveTo>
                    <a:pt x="325969" y="1184275"/>
                  </a:moveTo>
                  <a:lnTo>
                    <a:pt x="334912" y="1184806"/>
                  </a:lnTo>
                  <a:lnTo>
                    <a:pt x="344381" y="1185867"/>
                  </a:lnTo>
                  <a:lnTo>
                    <a:pt x="352798" y="1188521"/>
                  </a:lnTo>
                  <a:lnTo>
                    <a:pt x="361215" y="1191705"/>
                  </a:lnTo>
                  <a:lnTo>
                    <a:pt x="369106" y="1195420"/>
                  </a:lnTo>
                  <a:lnTo>
                    <a:pt x="376471" y="1200197"/>
                  </a:lnTo>
                  <a:lnTo>
                    <a:pt x="382784" y="1204973"/>
                  </a:lnTo>
                  <a:lnTo>
                    <a:pt x="389623" y="1211342"/>
                  </a:lnTo>
                  <a:lnTo>
                    <a:pt x="394883" y="1217180"/>
                  </a:lnTo>
                  <a:lnTo>
                    <a:pt x="400670" y="1224610"/>
                  </a:lnTo>
                  <a:lnTo>
                    <a:pt x="404878" y="1232040"/>
                  </a:lnTo>
                  <a:lnTo>
                    <a:pt x="408561" y="1240001"/>
                  </a:lnTo>
                  <a:lnTo>
                    <a:pt x="411191" y="1247961"/>
                  </a:lnTo>
                  <a:lnTo>
                    <a:pt x="413821" y="1256453"/>
                  </a:lnTo>
                  <a:lnTo>
                    <a:pt x="414874" y="1265475"/>
                  </a:lnTo>
                  <a:lnTo>
                    <a:pt x="415926" y="1274497"/>
                  </a:lnTo>
                  <a:lnTo>
                    <a:pt x="414874" y="1284050"/>
                  </a:lnTo>
                  <a:lnTo>
                    <a:pt x="413821" y="1293072"/>
                  </a:lnTo>
                  <a:lnTo>
                    <a:pt x="411191" y="1301564"/>
                  </a:lnTo>
                  <a:lnTo>
                    <a:pt x="408561" y="1310055"/>
                  </a:lnTo>
                  <a:lnTo>
                    <a:pt x="404878" y="1318016"/>
                  </a:lnTo>
                  <a:lnTo>
                    <a:pt x="400670" y="1325446"/>
                  </a:lnTo>
                  <a:lnTo>
                    <a:pt x="394883" y="1331815"/>
                  </a:lnTo>
                  <a:lnTo>
                    <a:pt x="389623" y="1338714"/>
                  </a:lnTo>
                  <a:lnTo>
                    <a:pt x="382784" y="1344021"/>
                  </a:lnTo>
                  <a:lnTo>
                    <a:pt x="376471" y="1349859"/>
                  </a:lnTo>
                  <a:lnTo>
                    <a:pt x="369106" y="1354105"/>
                  </a:lnTo>
                  <a:lnTo>
                    <a:pt x="361215" y="1357820"/>
                  </a:lnTo>
                  <a:lnTo>
                    <a:pt x="352798" y="1361004"/>
                  </a:lnTo>
                  <a:lnTo>
                    <a:pt x="344381" y="1363127"/>
                  </a:lnTo>
                  <a:lnTo>
                    <a:pt x="334912" y="1364189"/>
                  </a:lnTo>
                  <a:lnTo>
                    <a:pt x="325969" y="1365250"/>
                  </a:lnTo>
                  <a:lnTo>
                    <a:pt x="317026" y="1364189"/>
                  </a:lnTo>
                  <a:lnTo>
                    <a:pt x="308083" y="1363127"/>
                  </a:lnTo>
                  <a:lnTo>
                    <a:pt x="299665" y="1361004"/>
                  </a:lnTo>
                  <a:lnTo>
                    <a:pt x="291775" y="1357820"/>
                  </a:lnTo>
                  <a:lnTo>
                    <a:pt x="283884" y="1354105"/>
                  </a:lnTo>
                  <a:lnTo>
                    <a:pt x="276519" y="1349859"/>
                  </a:lnTo>
                  <a:lnTo>
                    <a:pt x="269154" y="1344021"/>
                  </a:lnTo>
                  <a:lnTo>
                    <a:pt x="263367" y="1338714"/>
                  </a:lnTo>
                  <a:lnTo>
                    <a:pt x="257054" y="1331815"/>
                  </a:lnTo>
                  <a:lnTo>
                    <a:pt x="252320" y="1325446"/>
                  </a:lnTo>
                  <a:lnTo>
                    <a:pt x="247585" y="1318016"/>
                  </a:lnTo>
                  <a:lnTo>
                    <a:pt x="243903" y="1310055"/>
                  </a:lnTo>
                  <a:lnTo>
                    <a:pt x="240746" y="1301564"/>
                  </a:lnTo>
                  <a:lnTo>
                    <a:pt x="238116" y="1293072"/>
                  </a:lnTo>
                  <a:lnTo>
                    <a:pt x="237064" y="1284050"/>
                  </a:lnTo>
                  <a:lnTo>
                    <a:pt x="236538" y="1274497"/>
                  </a:lnTo>
                  <a:lnTo>
                    <a:pt x="237064" y="1265475"/>
                  </a:lnTo>
                  <a:lnTo>
                    <a:pt x="238116" y="1256453"/>
                  </a:lnTo>
                  <a:lnTo>
                    <a:pt x="240746" y="1247961"/>
                  </a:lnTo>
                  <a:lnTo>
                    <a:pt x="243903" y="1240001"/>
                  </a:lnTo>
                  <a:lnTo>
                    <a:pt x="247585" y="1232040"/>
                  </a:lnTo>
                  <a:lnTo>
                    <a:pt x="252320" y="1224610"/>
                  </a:lnTo>
                  <a:lnTo>
                    <a:pt x="257054" y="1217180"/>
                  </a:lnTo>
                  <a:lnTo>
                    <a:pt x="263367" y="1211342"/>
                  </a:lnTo>
                  <a:lnTo>
                    <a:pt x="269154" y="1204973"/>
                  </a:lnTo>
                  <a:lnTo>
                    <a:pt x="276519" y="1200197"/>
                  </a:lnTo>
                  <a:lnTo>
                    <a:pt x="283884" y="1195420"/>
                  </a:lnTo>
                  <a:lnTo>
                    <a:pt x="291775" y="1191705"/>
                  </a:lnTo>
                  <a:lnTo>
                    <a:pt x="299665" y="1188521"/>
                  </a:lnTo>
                  <a:lnTo>
                    <a:pt x="308083" y="1185867"/>
                  </a:lnTo>
                  <a:lnTo>
                    <a:pt x="317026" y="1184806"/>
                  </a:lnTo>
                  <a:lnTo>
                    <a:pt x="325969" y="1184275"/>
                  </a:lnTo>
                  <a:close/>
                  <a:moveTo>
                    <a:pt x="2684225" y="947737"/>
                  </a:moveTo>
                  <a:lnTo>
                    <a:pt x="2693194" y="947737"/>
                  </a:lnTo>
                  <a:lnTo>
                    <a:pt x="2702163" y="947737"/>
                  </a:lnTo>
                  <a:lnTo>
                    <a:pt x="2711660" y="949325"/>
                  </a:lnTo>
                  <a:lnTo>
                    <a:pt x="2720102" y="950912"/>
                  </a:lnTo>
                  <a:lnTo>
                    <a:pt x="2728544" y="954087"/>
                  </a:lnTo>
                  <a:lnTo>
                    <a:pt x="2736458" y="957791"/>
                  </a:lnTo>
                  <a:lnTo>
                    <a:pt x="2743845" y="962554"/>
                  </a:lnTo>
                  <a:lnTo>
                    <a:pt x="2750176" y="967846"/>
                  </a:lnTo>
                  <a:lnTo>
                    <a:pt x="2757035" y="973666"/>
                  </a:lnTo>
                  <a:lnTo>
                    <a:pt x="2762311" y="980016"/>
                  </a:lnTo>
                  <a:lnTo>
                    <a:pt x="2768115" y="986896"/>
                  </a:lnTo>
                  <a:lnTo>
                    <a:pt x="2772336" y="994304"/>
                  </a:lnTo>
                  <a:lnTo>
                    <a:pt x="2776029" y="1002241"/>
                  </a:lnTo>
                  <a:lnTo>
                    <a:pt x="2778667" y="1010179"/>
                  </a:lnTo>
                  <a:lnTo>
                    <a:pt x="2781305" y="1019175"/>
                  </a:lnTo>
                  <a:lnTo>
                    <a:pt x="2782360" y="1027642"/>
                  </a:lnTo>
                  <a:lnTo>
                    <a:pt x="2782888" y="1037167"/>
                  </a:lnTo>
                  <a:lnTo>
                    <a:pt x="2782360" y="1046162"/>
                  </a:lnTo>
                  <a:lnTo>
                    <a:pt x="2781305" y="1055158"/>
                  </a:lnTo>
                  <a:lnTo>
                    <a:pt x="2778667" y="1063625"/>
                  </a:lnTo>
                  <a:lnTo>
                    <a:pt x="2776029" y="1072092"/>
                  </a:lnTo>
                  <a:lnTo>
                    <a:pt x="2772336" y="1080029"/>
                  </a:lnTo>
                  <a:lnTo>
                    <a:pt x="2768115" y="1087438"/>
                  </a:lnTo>
                  <a:lnTo>
                    <a:pt x="2762311" y="1094317"/>
                  </a:lnTo>
                  <a:lnTo>
                    <a:pt x="2757035" y="1101196"/>
                  </a:lnTo>
                  <a:lnTo>
                    <a:pt x="2750176" y="1106488"/>
                  </a:lnTo>
                  <a:lnTo>
                    <a:pt x="2743845" y="1111779"/>
                  </a:lnTo>
                  <a:lnTo>
                    <a:pt x="2736458" y="1116013"/>
                  </a:lnTo>
                  <a:lnTo>
                    <a:pt x="2728544" y="1119717"/>
                  </a:lnTo>
                  <a:lnTo>
                    <a:pt x="2720102" y="1122892"/>
                  </a:lnTo>
                  <a:lnTo>
                    <a:pt x="2711660" y="1125538"/>
                  </a:lnTo>
                  <a:lnTo>
                    <a:pt x="2702163" y="1126596"/>
                  </a:lnTo>
                  <a:lnTo>
                    <a:pt x="2693194" y="1127125"/>
                  </a:lnTo>
                  <a:lnTo>
                    <a:pt x="2684225" y="1126596"/>
                  </a:lnTo>
                  <a:lnTo>
                    <a:pt x="2675255" y="1125538"/>
                  </a:lnTo>
                  <a:lnTo>
                    <a:pt x="2666813" y="1122892"/>
                  </a:lnTo>
                  <a:lnTo>
                    <a:pt x="2658899" y="1119717"/>
                  </a:lnTo>
                  <a:lnTo>
                    <a:pt x="2650985" y="1116013"/>
                  </a:lnTo>
                  <a:lnTo>
                    <a:pt x="2643598" y="1111779"/>
                  </a:lnTo>
                  <a:lnTo>
                    <a:pt x="2636212" y="1106488"/>
                  </a:lnTo>
                  <a:lnTo>
                    <a:pt x="2630408" y="1101196"/>
                  </a:lnTo>
                  <a:lnTo>
                    <a:pt x="2624077" y="1094317"/>
                  </a:lnTo>
                  <a:lnTo>
                    <a:pt x="2619328" y="1087438"/>
                  </a:lnTo>
                  <a:lnTo>
                    <a:pt x="2614580" y="1080029"/>
                  </a:lnTo>
                  <a:lnTo>
                    <a:pt x="2610887" y="1072092"/>
                  </a:lnTo>
                  <a:lnTo>
                    <a:pt x="2607721" y="1063625"/>
                  </a:lnTo>
                  <a:lnTo>
                    <a:pt x="2605083" y="1055158"/>
                  </a:lnTo>
                  <a:lnTo>
                    <a:pt x="2604028" y="1046162"/>
                  </a:lnTo>
                  <a:lnTo>
                    <a:pt x="2603500" y="1037167"/>
                  </a:lnTo>
                  <a:lnTo>
                    <a:pt x="2604028" y="1027642"/>
                  </a:lnTo>
                  <a:lnTo>
                    <a:pt x="2605083" y="1019175"/>
                  </a:lnTo>
                  <a:lnTo>
                    <a:pt x="2607721" y="1010179"/>
                  </a:lnTo>
                  <a:lnTo>
                    <a:pt x="2610887" y="1002241"/>
                  </a:lnTo>
                  <a:lnTo>
                    <a:pt x="2614580" y="994304"/>
                  </a:lnTo>
                  <a:lnTo>
                    <a:pt x="2619328" y="986896"/>
                  </a:lnTo>
                  <a:lnTo>
                    <a:pt x="2624077" y="980016"/>
                  </a:lnTo>
                  <a:lnTo>
                    <a:pt x="2630408" y="973666"/>
                  </a:lnTo>
                  <a:lnTo>
                    <a:pt x="2636212" y="967846"/>
                  </a:lnTo>
                  <a:lnTo>
                    <a:pt x="2643598" y="962554"/>
                  </a:lnTo>
                  <a:lnTo>
                    <a:pt x="2650985" y="957791"/>
                  </a:lnTo>
                  <a:lnTo>
                    <a:pt x="2658899" y="954087"/>
                  </a:lnTo>
                  <a:lnTo>
                    <a:pt x="2666813" y="950912"/>
                  </a:lnTo>
                  <a:lnTo>
                    <a:pt x="2675255" y="949325"/>
                  </a:lnTo>
                  <a:lnTo>
                    <a:pt x="2684225" y="947737"/>
                  </a:lnTo>
                  <a:close/>
                  <a:moveTo>
                    <a:pt x="2446868" y="947737"/>
                  </a:moveTo>
                  <a:lnTo>
                    <a:pt x="2456393" y="947737"/>
                  </a:lnTo>
                  <a:lnTo>
                    <a:pt x="2465389" y="947737"/>
                  </a:lnTo>
                  <a:lnTo>
                    <a:pt x="2474384" y="949325"/>
                  </a:lnTo>
                  <a:lnTo>
                    <a:pt x="2482851" y="950912"/>
                  </a:lnTo>
                  <a:lnTo>
                    <a:pt x="2491318" y="954087"/>
                  </a:lnTo>
                  <a:lnTo>
                    <a:pt x="2499255" y="957791"/>
                  </a:lnTo>
                  <a:lnTo>
                    <a:pt x="2506664" y="962554"/>
                  </a:lnTo>
                  <a:lnTo>
                    <a:pt x="2513543" y="967846"/>
                  </a:lnTo>
                  <a:lnTo>
                    <a:pt x="2519893" y="973666"/>
                  </a:lnTo>
                  <a:lnTo>
                    <a:pt x="2525714" y="980016"/>
                  </a:lnTo>
                  <a:lnTo>
                    <a:pt x="2531005" y="986896"/>
                  </a:lnTo>
                  <a:lnTo>
                    <a:pt x="2535238" y="994304"/>
                  </a:lnTo>
                  <a:lnTo>
                    <a:pt x="2538943" y="1002241"/>
                  </a:lnTo>
                  <a:lnTo>
                    <a:pt x="2542118" y="1010179"/>
                  </a:lnTo>
                  <a:lnTo>
                    <a:pt x="2544234" y="1019175"/>
                  </a:lnTo>
                  <a:lnTo>
                    <a:pt x="2545822" y="1027642"/>
                  </a:lnTo>
                  <a:lnTo>
                    <a:pt x="2546351" y="1037167"/>
                  </a:lnTo>
                  <a:lnTo>
                    <a:pt x="2545822" y="1046162"/>
                  </a:lnTo>
                  <a:lnTo>
                    <a:pt x="2544234" y="1055158"/>
                  </a:lnTo>
                  <a:lnTo>
                    <a:pt x="2542118" y="1063625"/>
                  </a:lnTo>
                  <a:lnTo>
                    <a:pt x="2538943" y="1072092"/>
                  </a:lnTo>
                  <a:lnTo>
                    <a:pt x="2535238" y="1080029"/>
                  </a:lnTo>
                  <a:lnTo>
                    <a:pt x="2531005" y="1087438"/>
                  </a:lnTo>
                  <a:lnTo>
                    <a:pt x="2525714" y="1094317"/>
                  </a:lnTo>
                  <a:lnTo>
                    <a:pt x="2519893" y="1101196"/>
                  </a:lnTo>
                  <a:lnTo>
                    <a:pt x="2513543" y="1106488"/>
                  </a:lnTo>
                  <a:lnTo>
                    <a:pt x="2506664" y="1111779"/>
                  </a:lnTo>
                  <a:lnTo>
                    <a:pt x="2499255" y="1116013"/>
                  </a:lnTo>
                  <a:lnTo>
                    <a:pt x="2491318" y="1119717"/>
                  </a:lnTo>
                  <a:lnTo>
                    <a:pt x="2482851" y="1122892"/>
                  </a:lnTo>
                  <a:lnTo>
                    <a:pt x="2474384" y="1125538"/>
                  </a:lnTo>
                  <a:lnTo>
                    <a:pt x="2465389" y="1126596"/>
                  </a:lnTo>
                  <a:lnTo>
                    <a:pt x="2456393" y="1127125"/>
                  </a:lnTo>
                  <a:lnTo>
                    <a:pt x="2446868" y="1126596"/>
                  </a:lnTo>
                  <a:lnTo>
                    <a:pt x="2438401" y="1125538"/>
                  </a:lnTo>
                  <a:lnTo>
                    <a:pt x="2429405" y="1122892"/>
                  </a:lnTo>
                  <a:lnTo>
                    <a:pt x="2421468" y="1119717"/>
                  </a:lnTo>
                  <a:lnTo>
                    <a:pt x="2413530" y="1116013"/>
                  </a:lnTo>
                  <a:lnTo>
                    <a:pt x="2406122" y="1111779"/>
                  </a:lnTo>
                  <a:lnTo>
                    <a:pt x="2399243" y="1106488"/>
                  </a:lnTo>
                  <a:lnTo>
                    <a:pt x="2392892" y="1101196"/>
                  </a:lnTo>
                  <a:lnTo>
                    <a:pt x="2387072" y="1094317"/>
                  </a:lnTo>
                  <a:lnTo>
                    <a:pt x="2381780" y="1087438"/>
                  </a:lnTo>
                  <a:lnTo>
                    <a:pt x="2377017" y="1080029"/>
                  </a:lnTo>
                  <a:lnTo>
                    <a:pt x="2373313" y="1072092"/>
                  </a:lnTo>
                  <a:lnTo>
                    <a:pt x="2370138" y="1063625"/>
                  </a:lnTo>
                  <a:lnTo>
                    <a:pt x="2368551" y="1055158"/>
                  </a:lnTo>
                  <a:lnTo>
                    <a:pt x="2366963" y="1046162"/>
                  </a:lnTo>
                  <a:lnTo>
                    <a:pt x="2366963" y="1037167"/>
                  </a:lnTo>
                  <a:lnTo>
                    <a:pt x="2366963" y="1027642"/>
                  </a:lnTo>
                  <a:lnTo>
                    <a:pt x="2368551" y="1019175"/>
                  </a:lnTo>
                  <a:lnTo>
                    <a:pt x="2370138" y="1010179"/>
                  </a:lnTo>
                  <a:lnTo>
                    <a:pt x="2373313" y="1002241"/>
                  </a:lnTo>
                  <a:lnTo>
                    <a:pt x="2377017" y="994304"/>
                  </a:lnTo>
                  <a:lnTo>
                    <a:pt x="2381780" y="986896"/>
                  </a:lnTo>
                  <a:lnTo>
                    <a:pt x="2387072" y="980016"/>
                  </a:lnTo>
                  <a:lnTo>
                    <a:pt x="2392892" y="973666"/>
                  </a:lnTo>
                  <a:lnTo>
                    <a:pt x="2399243" y="967846"/>
                  </a:lnTo>
                  <a:lnTo>
                    <a:pt x="2406122" y="962554"/>
                  </a:lnTo>
                  <a:lnTo>
                    <a:pt x="2413530" y="957791"/>
                  </a:lnTo>
                  <a:lnTo>
                    <a:pt x="2421468" y="954087"/>
                  </a:lnTo>
                  <a:lnTo>
                    <a:pt x="2429405" y="950912"/>
                  </a:lnTo>
                  <a:lnTo>
                    <a:pt x="2438401" y="949325"/>
                  </a:lnTo>
                  <a:lnTo>
                    <a:pt x="2446868" y="947737"/>
                  </a:lnTo>
                  <a:close/>
                  <a:moveTo>
                    <a:pt x="2215385" y="947737"/>
                  </a:moveTo>
                  <a:lnTo>
                    <a:pt x="2224355" y="947737"/>
                  </a:lnTo>
                  <a:lnTo>
                    <a:pt x="2233852" y="947737"/>
                  </a:lnTo>
                  <a:lnTo>
                    <a:pt x="2242821" y="949325"/>
                  </a:lnTo>
                  <a:lnTo>
                    <a:pt x="2251263" y="950912"/>
                  </a:lnTo>
                  <a:lnTo>
                    <a:pt x="2259705" y="954087"/>
                  </a:lnTo>
                  <a:lnTo>
                    <a:pt x="2267619" y="957791"/>
                  </a:lnTo>
                  <a:lnTo>
                    <a:pt x="2275005" y="962554"/>
                  </a:lnTo>
                  <a:lnTo>
                    <a:pt x="2281337" y="967846"/>
                  </a:lnTo>
                  <a:lnTo>
                    <a:pt x="2288196" y="973666"/>
                  </a:lnTo>
                  <a:lnTo>
                    <a:pt x="2293472" y="980016"/>
                  </a:lnTo>
                  <a:lnTo>
                    <a:pt x="2299276" y="986896"/>
                  </a:lnTo>
                  <a:lnTo>
                    <a:pt x="2303496" y="994304"/>
                  </a:lnTo>
                  <a:lnTo>
                    <a:pt x="2307190" y="1002241"/>
                  </a:lnTo>
                  <a:lnTo>
                    <a:pt x="2310355" y="1010179"/>
                  </a:lnTo>
                  <a:lnTo>
                    <a:pt x="2312466" y="1019175"/>
                  </a:lnTo>
                  <a:lnTo>
                    <a:pt x="2313521" y="1027642"/>
                  </a:lnTo>
                  <a:lnTo>
                    <a:pt x="2314576" y="1037167"/>
                  </a:lnTo>
                  <a:lnTo>
                    <a:pt x="2313521" y="1046162"/>
                  </a:lnTo>
                  <a:lnTo>
                    <a:pt x="2312466" y="1055158"/>
                  </a:lnTo>
                  <a:lnTo>
                    <a:pt x="2310355" y="1063625"/>
                  </a:lnTo>
                  <a:lnTo>
                    <a:pt x="2307190" y="1072092"/>
                  </a:lnTo>
                  <a:lnTo>
                    <a:pt x="2303496" y="1080029"/>
                  </a:lnTo>
                  <a:lnTo>
                    <a:pt x="2299276" y="1087438"/>
                  </a:lnTo>
                  <a:lnTo>
                    <a:pt x="2293472" y="1094317"/>
                  </a:lnTo>
                  <a:lnTo>
                    <a:pt x="2288196" y="1101196"/>
                  </a:lnTo>
                  <a:lnTo>
                    <a:pt x="2281337" y="1106488"/>
                  </a:lnTo>
                  <a:lnTo>
                    <a:pt x="2275005" y="1111779"/>
                  </a:lnTo>
                  <a:lnTo>
                    <a:pt x="2267619" y="1116013"/>
                  </a:lnTo>
                  <a:lnTo>
                    <a:pt x="2259705" y="1119717"/>
                  </a:lnTo>
                  <a:lnTo>
                    <a:pt x="2251263" y="1122892"/>
                  </a:lnTo>
                  <a:lnTo>
                    <a:pt x="2242821" y="1125538"/>
                  </a:lnTo>
                  <a:lnTo>
                    <a:pt x="2233852" y="1126596"/>
                  </a:lnTo>
                  <a:lnTo>
                    <a:pt x="2224355" y="1127125"/>
                  </a:lnTo>
                  <a:lnTo>
                    <a:pt x="2215385" y="1126596"/>
                  </a:lnTo>
                  <a:lnTo>
                    <a:pt x="2206416" y="1125538"/>
                  </a:lnTo>
                  <a:lnTo>
                    <a:pt x="2197974" y="1122892"/>
                  </a:lnTo>
                  <a:lnTo>
                    <a:pt x="2190060" y="1119717"/>
                  </a:lnTo>
                  <a:lnTo>
                    <a:pt x="2182146" y="1116013"/>
                  </a:lnTo>
                  <a:lnTo>
                    <a:pt x="2174759" y="1111779"/>
                  </a:lnTo>
                  <a:lnTo>
                    <a:pt x="2167373" y="1106488"/>
                  </a:lnTo>
                  <a:lnTo>
                    <a:pt x="2161569" y="1101196"/>
                  </a:lnTo>
                  <a:lnTo>
                    <a:pt x="2155237" y="1094317"/>
                  </a:lnTo>
                  <a:lnTo>
                    <a:pt x="2150489" y="1087438"/>
                  </a:lnTo>
                  <a:lnTo>
                    <a:pt x="2145740" y="1080029"/>
                  </a:lnTo>
                  <a:lnTo>
                    <a:pt x="2142047" y="1072092"/>
                  </a:lnTo>
                  <a:lnTo>
                    <a:pt x="2138882" y="1063625"/>
                  </a:lnTo>
                  <a:lnTo>
                    <a:pt x="2137299" y="1055158"/>
                  </a:lnTo>
                  <a:lnTo>
                    <a:pt x="2135188" y="1046162"/>
                  </a:lnTo>
                  <a:lnTo>
                    <a:pt x="2135188" y="1037167"/>
                  </a:lnTo>
                  <a:lnTo>
                    <a:pt x="2135188" y="1027642"/>
                  </a:lnTo>
                  <a:lnTo>
                    <a:pt x="2137299" y="1019175"/>
                  </a:lnTo>
                  <a:lnTo>
                    <a:pt x="2138882" y="1010179"/>
                  </a:lnTo>
                  <a:lnTo>
                    <a:pt x="2142047" y="1002241"/>
                  </a:lnTo>
                  <a:lnTo>
                    <a:pt x="2145740" y="994304"/>
                  </a:lnTo>
                  <a:lnTo>
                    <a:pt x="2150489" y="986896"/>
                  </a:lnTo>
                  <a:lnTo>
                    <a:pt x="2155237" y="980016"/>
                  </a:lnTo>
                  <a:lnTo>
                    <a:pt x="2161569" y="973666"/>
                  </a:lnTo>
                  <a:lnTo>
                    <a:pt x="2167373" y="967846"/>
                  </a:lnTo>
                  <a:lnTo>
                    <a:pt x="2174759" y="962554"/>
                  </a:lnTo>
                  <a:lnTo>
                    <a:pt x="2182146" y="957791"/>
                  </a:lnTo>
                  <a:lnTo>
                    <a:pt x="2190060" y="954087"/>
                  </a:lnTo>
                  <a:lnTo>
                    <a:pt x="2197974" y="950912"/>
                  </a:lnTo>
                  <a:lnTo>
                    <a:pt x="2206416" y="949325"/>
                  </a:lnTo>
                  <a:lnTo>
                    <a:pt x="2215385" y="947737"/>
                  </a:lnTo>
                  <a:close/>
                  <a:moveTo>
                    <a:pt x="1973739" y="947737"/>
                  </a:moveTo>
                  <a:lnTo>
                    <a:pt x="1983320" y="947737"/>
                  </a:lnTo>
                  <a:lnTo>
                    <a:pt x="1992369" y="947737"/>
                  </a:lnTo>
                  <a:lnTo>
                    <a:pt x="2001418" y="949325"/>
                  </a:lnTo>
                  <a:lnTo>
                    <a:pt x="2009934" y="950912"/>
                  </a:lnTo>
                  <a:lnTo>
                    <a:pt x="2017918" y="954087"/>
                  </a:lnTo>
                  <a:lnTo>
                    <a:pt x="2025902" y="957791"/>
                  </a:lnTo>
                  <a:lnTo>
                    <a:pt x="2033354" y="962554"/>
                  </a:lnTo>
                  <a:lnTo>
                    <a:pt x="2040806" y="967846"/>
                  </a:lnTo>
                  <a:lnTo>
                    <a:pt x="2046661" y="973666"/>
                  </a:lnTo>
                  <a:lnTo>
                    <a:pt x="2053049" y="980016"/>
                  </a:lnTo>
                  <a:lnTo>
                    <a:pt x="2057839" y="986896"/>
                  </a:lnTo>
                  <a:lnTo>
                    <a:pt x="2062630" y="994304"/>
                  </a:lnTo>
                  <a:lnTo>
                    <a:pt x="2066356" y="1002241"/>
                  </a:lnTo>
                  <a:lnTo>
                    <a:pt x="2069549" y="1010179"/>
                  </a:lnTo>
                  <a:lnTo>
                    <a:pt x="2071146" y="1019175"/>
                  </a:lnTo>
                  <a:lnTo>
                    <a:pt x="2073275" y="1027642"/>
                  </a:lnTo>
                  <a:lnTo>
                    <a:pt x="2073275" y="1037167"/>
                  </a:lnTo>
                  <a:lnTo>
                    <a:pt x="2073275" y="1046162"/>
                  </a:lnTo>
                  <a:lnTo>
                    <a:pt x="2071146" y="1055158"/>
                  </a:lnTo>
                  <a:lnTo>
                    <a:pt x="2069549" y="1063625"/>
                  </a:lnTo>
                  <a:lnTo>
                    <a:pt x="2066356" y="1072092"/>
                  </a:lnTo>
                  <a:lnTo>
                    <a:pt x="2062630" y="1080029"/>
                  </a:lnTo>
                  <a:lnTo>
                    <a:pt x="2057839" y="1087438"/>
                  </a:lnTo>
                  <a:lnTo>
                    <a:pt x="2053049" y="1094317"/>
                  </a:lnTo>
                  <a:lnTo>
                    <a:pt x="2046661" y="1101196"/>
                  </a:lnTo>
                  <a:lnTo>
                    <a:pt x="2040806" y="1106488"/>
                  </a:lnTo>
                  <a:lnTo>
                    <a:pt x="2033354" y="1111779"/>
                  </a:lnTo>
                  <a:lnTo>
                    <a:pt x="2025902" y="1116013"/>
                  </a:lnTo>
                  <a:lnTo>
                    <a:pt x="2017918" y="1119717"/>
                  </a:lnTo>
                  <a:lnTo>
                    <a:pt x="2009934" y="1122892"/>
                  </a:lnTo>
                  <a:lnTo>
                    <a:pt x="2001418" y="1125538"/>
                  </a:lnTo>
                  <a:lnTo>
                    <a:pt x="1992369" y="1126596"/>
                  </a:lnTo>
                  <a:lnTo>
                    <a:pt x="1983320" y="1127125"/>
                  </a:lnTo>
                  <a:lnTo>
                    <a:pt x="1973739" y="1126596"/>
                  </a:lnTo>
                  <a:lnTo>
                    <a:pt x="1964690" y="1125538"/>
                  </a:lnTo>
                  <a:lnTo>
                    <a:pt x="1956174" y="1122892"/>
                  </a:lnTo>
                  <a:lnTo>
                    <a:pt x="1947657" y="1119717"/>
                  </a:lnTo>
                  <a:lnTo>
                    <a:pt x="1939673" y="1116013"/>
                  </a:lnTo>
                  <a:lnTo>
                    <a:pt x="1932221" y="1111779"/>
                  </a:lnTo>
                  <a:lnTo>
                    <a:pt x="1925834" y="1106488"/>
                  </a:lnTo>
                  <a:lnTo>
                    <a:pt x="1918914" y="1101196"/>
                  </a:lnTo>
                  <a:lnTo>
                    <a:pt x="1913591" y="1094317"/>
                  </a:lnTo>
                  <a:lnTo>
                    <a:pt x="1907736" y="1087438"/>
                  </a:lnTo>
                  <a:lnTo>
                    <a:pt x="1903478" y="1080029"/>
                  </a:lnTo>
                  <a:lnTo>
                    <a:pt x="1899752" y="1072092"/>
                  </a:lnTo>
                  <a:lnTo>
                    <a:pt x="1897091" y="1063625"/>
                  </a:lnTo>
                  <a:lnTo>
                    <a:pt x="1894429" y="1055158"/>
                  </a:lnTo>
                  <a:lnTo>
                    <a:pt x="1893365" y="1046162"/>
                  </a:lnTo>
                  <a:lnTo>
                    <a:pt x="1892300" y="1037167"/>
                  </a:lnTo>
                  <a:lnTo>
                    <a:pt x="1893365" y="1027642"/>
                  </a:lnTo>
                  <a:lnTo>
                    <a:pt x="1894429" y="1019175"/>
                  </a:lnTo>
                  <a:lnTo>
                    <a:pt x="1897091" y="1010179"/>
                  </a:lnTo>
                  <a:lnTo>
                    <a:pt x="1899752" y="1002241"/>
                  </a:lnTo>
                  <a:lnTo>
                    <a:pt x="1903478" y="994304"/>
                  </a:lnTo>
                  <a:lnTo>
                    <a:pt x="1907736" y="986896"/>
                  </a:lnTo>
                  <a:lnTo>
                    <a:pt x="1913591" y="980016"/>
                  </a:lnTo>
                  <a:lnTo>
                    <a:pt x="1918914" y="973666"/>
                  </a:lnTo>
                  <a:lnTo>
                    <a:pt x="1925834" y="967846"/>
                  </a:lnTo>
                  <a:lnTo>
                    <a:pt x="1932221" y="962554"/>
                  </a:lnTo>
                  <a:lnTo>
                    <a:pt x="1939673" y="957791"/>
                  </a:lnTo>
                  <a:lnTo>
                    <a:pt x="1947657" y="954087"/>
                  </a:lnTo>
                  <a:lnTo>
                    <a:pt x="1956174" y="950912"/>
                  </a:lnTo>
                  <a:lnTo>
                    <a:pt x="1964690" y="949325"/>
                  </a:lnTo>
                  <a:lnTo>
                    <a:pt x="1973739" y="947737"/>
                  </a:lnTo>
                  <a:close/>
                  <a:moveTo>
                    <a:pt x="1263122" y="947737"/>
                  </a:moveTo>
                  <a:lnTo>
                    <a:pt x="1272118" y="947737"/>
                  </a:lnTo>
                  <a:lnTo>
                    <a:pt x="1281114" y="947737"/>
                  </a:lnTo>
                  <a:lnTo>
                    <a:pt x="1290639" y="949325"/>
                  </a:lnTo>
                  <a:lnTo>
                    <a:pt x="1299105" y="950912"/>
                  </a:lnTo>
                  <a:lnTo>
                    <a:pt x="1307572" y="954087"/>
                  </a:lnTo>
                  <a:lnTo>
                    <a:pt x="1315509" y="957791"/>
                  </a:lnTo>
                  <a:lnTo>
                    <a:pt x="1322918" y="962554"/>
                  </a:lnTo>
                  <a:lnTo>
                    <a:pt x="1329268" y="967846"/>
                  </a:lnTo>
                  <a:lnTo>
                    <a:pt x="1336147" y="973666"/>
                  </a:lnTo>
                  <a:lnTo>
                    <a:pt x="1341439" y="980016"/>
                  </a:lnTo>
                  <a:lnTo>
                    <a:pt x="1347260" y="986896"/>
                  </a:lnTo>
                  <a:lnTo>
                    <a:pt x="1351493" y="994304"/>
                  </a:lnTo>
                  <a:lnTo>
                    <a:pt x="1355197" y="1002241"/>
                  </a:lnTo>
                  <a:lnTo>
                    <a:pt x="1357843" y="1010179"/>
                  </a:lnTo>
                  <a:lnTo>
                    <a:pt x="1360489" y="1019175"/>
                  </a:lnTo>
                  <a:lnTo>
                    <a:pt x="1361547" y="1027642"/>
                  </a:lnTo>
                  <a:lnTo>
                    <a:pt x="1362076" y="1037167"/>
                  </a:lnTo>
                  <a:lnTo>
                    <a:pt x="1361547" y="1046162"/>
                  </a:lnTo>
                  <a:lnTo>
                    <a:pt x="1360489" y="1055158"/>
                  </a:lnTo>
                  <a:lnTo>
                    <a:pt x="1357843" y="1063625"/>
                  </a:lnTo>
                  <a:lnTo>
                    <a:pt x="1355197" y="1072092"/>
                  </a:lnTo>
                  <a:lnTo>
                    <a:pt x="1351493" y="1080029"/>
                  </a:lnTo>
                  <a:lnTo>
                    <a:pt x="1347260" y="1087438"/>
                  </a:lnTo>
                  <a:lnTo>
                    <a:pt x="1341439" y="1094317"/>
                  </a:lnTo>
                  <a:lnTo>
                    <a:pt x="1336147" y="1101196"/>
                  </a:lnTo>
                  <a:lnTo>
                    <a:pt x="1329268" y="1106488"/>
                  </a:lnTo>
                  <a:lnTo>
                    <a:pt x="1322918" y="1111779"/>
                  </a:lnTo>
                  <a:lnTo>
                    <a:pt x="1315509" y="1116013"/>
                  </a:lnTo>
                  <a:lnTo>
                    <a:pt x="1307572" y="1119717"/>
                  </a:lnTo>
                  <a:lnTo>
                    <a:pt x="1299105" y="1122892"/>
                  </a:lnTo>
                  <a:lnTo>
                    <a:pt x="1290639" y="1125538"/>
                  </a:lnTo>
                  <a:lnTo>
                    <a:pt x="1281114" y="1126596"/>
                  </a:lnTo>
                  <a:lnTo>
                    <a:pt x="1272118" y="1127125"/>
                  </a:lnTo>
                  <a:lnTo>
                    <a:pt x="1263122" y="1126596"/>
                  </a:lnTo>
                  <a:lnTo>
                    <a:pt x="1254655" y="1125538"/>
                  </a:lnTo>
                  <a:lnTo>
                    <a:pt x="1245659" y="1122892"/>
                  </a:lnTo>
                  <a:lnTo>
                    <a:pt x="1237722" y="1119717"/>
                  </a:lnTo>
                  <a:lnTo>
                    <a:pt x="1229784" y="1116013"/>
                  </a:lnTo>
                  <a:lnTo>
                    <a:pt x="1222376" y="1111779"/>
                  </a:lnTo>
                  <a:lnTo>
                    <a:pt x="1214968" y="1106488"/>
                  </a:lnTo>
                  <a:lnTo>
                    <a:pt x="1209147" y="1101196"/>
                  </a:lnTo>
                  <a:lnTo>
                    <a:pt x="1202797" y="1094317"/>
                  </a:lnTo>
                  <a:lnTo>
                    <a:pt x="1198034" y="1087438"/>
                  </a:lnTo>
                  <a:lnTo>
                    <a:pt x="1193272" y="1080029"/>
                  </a:lnTo>
                  <a:lnTo>
                    <a:pt x="1189567" y="1072092"/>
                  </a:lnTo>
                  <a:lnTo>
                    <a:pt x="1186392" y="1063625"/>
                  </a:lnTo>
                  <a:lnTo>
                    <a:pt x="1184805" y="1055158"/>
                  </a:lnTo>
                  <a:lnTo>
                    <a:pt x="1182688" y="1046162"/>
                  </a:lnTo>
                  <a:lnTo>
                    <a:pt x="1182688" y="1037167"/>
                  </a:lnTo>
                  <a:lnTo>
                    <a:pt x="1182688" y="1027642"/>
                  </a:lnTo>
                  <a:lnTo>
                    <a:pt x="1184805" y="1019175"/>
                  </a:lnTo>
                  <a:lnTo>
                    <a:pt x="1186392" y="1010179"/>
                  </a:lnTo>
                  <a:lnTo>
                    <a:pt x="1189567" y="1002241"/>
                  </a:lnTo>
                  <a:lnTo>
                    <a:pt x="1193272" y="994304"/>
                  </a:lnTo>
                  <a:lnTo>
                    <a:pt x="1198034" y="986896"/>
                  </a:lnTo>
                  <a:lnTo>
                    <a:pt x="1202797" y="980016"/>
                  </a:lnTo>
                  <a:lnTo>
                    <a:pt x="1209147" y="973666"/>
                  </a:lnTo>
                  <a:lnTo>
                    <a:pt x="1214968" y="967846"/>
                  </a:lnTo>
                  <a:lnTo>
                    <a:pt x="1222376" y="962554"/>
                  </a:lnTo>
                  <a:lnTo>
                    <a:pt x="1229784" y="957791"/>
                  </a:lnTo>
                  <a:lnTo>
                    <a:pt x="1237722" y="954087"/>
                  </a:lnTo>
                  <a:lnTo>
                    <a:pt x="1245659" y="950912"/>
                  </a:lnTo>
                  <a:lnTo>
                    <a:pt x="1254655" y="949325"/>
                  </a:lnTo>
                  <a:lnTo>
                    <a:pt x="1263122" y="947737"/>
                  </a:lnTo>
                  <a:close/>
                  <a:moveTo>
                    <a:pt x="1026055" y="947737"/>
                  </a:moveTo>
                  <a:lnTo>
                    <a:pt x="1036109" y="947737"/>
                  </a:lnTo>
                  <a:lnTo>
                    <a:pt x="1045105" y="947737"/>
                  </a:lnTo>
                  <a:lnTo>
                    <a:pt x="1053571" y="949325"/>
                  </a:lnTo>
                  <a:lnTo>
                    <a:pt x="1062038" y="950912"/>
                  </a:lnTo>
                  <a:lnTo>
                    <a:pt x="1070505" y="954087"/>
                  </a:lnTo>
                  <a:lnTo>
                    <a:pt x="1078442" y="957791"/>
                  </a:lnTo>
                  <a:lnTo>
                    <a:pt x="1085851" y="962554"/>
                  </a:lnTo>
                  <a:lnTo>
                    <a:pt x="1092730" y="967846"/>
                  </a:lnTo>
                  <a:lnTo>
                    <a:pt x="1099080" y="973666"/>
                  </a:lnTo>
                  <a:lnTo>
                    <a:pt x="1105430" y="980016"/>
                  </a:lnTo>
                  <a:lnTo>
                    <a:pt x="1110192" y="986896"/>
                  </a:lnTo>
                  <a:lnTo>
                    <a:pt x="1114426" y="994304"/>
                  </a:lnTo>
                  <a:lnTo>
                    <a:pt x="1118659" y="1002241"/>
                  </a:lnTo>
                  <a:lnTo>
                    <a:pt x="1121834" y="1010179"/>
                  </a:lnTo>
                  <a:lnTo>
                    <a:pt x="1123422" y="1019175"/>
                  </a:lnTo>
                  <a:lnTo>
                    <a:pt x="1125009" y="1027642"/>
                  </a:lnTo>
                  <a:lnTo>
                    <a:pt x="1125538" y="1037167"/>
                  </a:lnTo>
                  <a:lnTo>
                    <a:pt x="1125009" y="1046162"/>
                  </a:lnTo>
                  <a:lnTo>
                    <a:pt x="1123422" y="1055158"/>
                  </a:lnTo>
                  <a:lnTo>
                    <a:pt x="1121834" y="1063625"/>
                  </a:lnTo>
                  <a:lnTo>
                    <a:pt x="1118659" y="1072092"/>
                  </a:lnTo>
                  <a:lnTo>
                    <a:pt x="1114426" y="1080029"/>
                  </a:lnTo>
                  <a:lnTo>
                    <a:pt x="1110192" y="1087438"/>
                  </a:lnTo>
                  <a:lnTo>
                    <a:pt x="1105430" y="1094317"/>
                  </a:lnTo>
                  <a:lnTo>
                    <a:pt x="1099080" y="1101196"/>
                  </a:lnTo>
                  <a:lnTo>
                    <a:pt x="1092730" y="1106488"/>
                  </a:lnTo>
                  <a:lnTo>
                    <a:pt x="1085851" y="1111779"/>
                  </a:lnTo>
                  <a:lnTo>
                    <a:pt x="1078442" y="1116013"/>
                  </a:lnTo>
                  <a:lnTo>
                    <a:pt x="1070505" y="1119717"/>
                  </a:lnTo>
                  <a:lnTo>
                    <a:pt x="1062038" y="1122892"/>
                  </a:lnTo>
                  <a:lnTo>
                    <a:pt x="1053571" y="1125538"/>
                  </a:lnTo>
                  <a:lnTo>
                    <a:pt x="1045105" y="1126596"/>
                  </a:lnTo>
                  <a:lnTo>
                    <a:pt x="1036109" y="1127125"/>
                  </a:lnTo>
                  <a:lnTo>
                    <a:pt x="1026055" y="1126596"/>
                  </a:lnTo>
                  <a:lnTo>
                    <a:pt x="1017588" y="1125538"/>
                  </a:lnTo>
                  <a:lnTo>
                    <a:pt x="1009121" y="1122892"/>
                  </a:lnTo>
                  <a:lnTo>
                    <a:pt x="1000655" y="1119717"/>
                  </a:lnTo>
                  <a:lnTo>
                    <a:pt x="992717" y="1116013"/>
                  </a:lnTo>
                  <a:lnTo>
                    <a:pt x="985309" y="1111779"/>
                  </a:lnTo>
                  <a:lnTo>
                    <a:pt x="978959" y="1106488"/>
                  </a:lnTo>
                  <a:lnTo>
                    <a:pt x="972079" y="1101196"/>
                  </a:lnTo>
                  <a:lnTo>
                    <a:pt x="966259" y="1094317"/>
                  </a:lnTo>
                  <a:lnTo>
                    <a:pt x="960967" y="1087438"/>
                  </a:lnTo>
                  <a:lnTo>
                    <a:pt x="956734" y="1080029"/>
                  </a:lnTo>
                  <a:lnTo>
                    <a:pt x="952500" y="1072092"/>
                  </a:lnTo>
                  <a:lnTo>
                    <a:pt x="949325" y="1063625"/>
                  </a:lnTo>
                  <a:lnTo>
                    <a:pt x="947738" y="1055158"/>
                  </a:lnTo>
                  <a:lnTo>
                    <a:pt x="946679" y="1046162"/>
                  </a:lnTo>
                  <a:lnTo>
                    <a:pt x="946150" y="1037167"/>
                  </a:lnTo>
                  <a:lnTo>
                    <a:pt x="946679" y="1027642"/>
                  </a:lnTo>
                  <a:lnTo>
                    <a:pt x="947738" y="1019175"/>
                  </a:lnTo>
                  <a:lnTo>
                    <a:pt x="949325" y="1010179"/>
                  </a:lnTo>
                  <a:lnTo>
                    <a:pt x="952500" y="1002241"/>
                  </a:lnTo>
                  <a:lnTo>
                    <a:pt x="956734" y="994304"/>
                  </a:lnTo>
                  <a:lnTo>
                    <a:pt x="960967" y="986896"/>
                  </a:lnTo>
                  <a:lnTo>
                    <a:pt x="966259" y="980016"/>
                  </a:lnTo>
                  <a:lnTo>
                    <a:pt x="972079" y="973666"/>
                  </a:lnTo>
                  <a:lnTo>
                    <a:pt x="978959" y="967846"/>
                  </a:lnTo>
                  <a:lnTo>
                    <a:pt x="985309" y="962554"/>
                  </a:lnTo>
                  <a:lnTo>
                    <a:pt x="992717" y="957791"/>
                  </a:lnTo>
                  <a:lnTo>
                    <a:pt x="1000655" y="954087"/>
                  </a:lnTo>
                  <a:lnTo>
                    <a:pt x="1009121" y="950912"/>
                  </a:lnTo>
                  <a:lnTo>
                    <a:pt x="1017588" y="949325"/>
                  </a:lnTo>
                  <a:lnTo>
                    <a:pt x="1026055" y="947737"/>
                  </a:lnTo>
                  <a:close/>
                  <a:moveTo>
                    <a:pt x="794572" y="947737"/>
                  </a:moveTo>
                  <a:lnTo>
                    <a:pt x="804069" y="947737"/>
                  </a:lnTo>
                  <a:lnTo>
                    <a:pt x="813566" y="947737"/>
                  </a:lnTo>
                  <a:lnTo>
                    <a:pt x="822008" y="949325"/>
                  </a:lnTo>
                  <a:lnTo>
                    <a:pt x="830450" y="950912"/>
                  </a:lnTo>
                  <a:lnTo>
                    <a:pt x="838892" y="954087"/>
                  </a:lnTo>
                  <a:lnTo>
                    <a:pt x="846806" y="957791"/>
                  </a:lnTo>
                  <a:lnTo>
                    <a:pt x="854192" y="962554"/>
                  </a:lnTo>
                  <a:lnTo>
                    <a:pt x="860524" y="967846"/>
                  </a:lnTo>
                  <a:lnTo>
                    <a:pt x="867383" y="973666"/>
                  </a:lnTo>
                  <a:lnTo>
                    <a:pt x="873714" y="980016"/>
                  </a:lnTo>
                  <a:lnTo>
                    <a:pt x="878463" y="986896"/>
                  </a:lnTo>
                  <a:lnTo>
                    <a:pt x="882683" y="994304"/>
                  </a:lnTo>
                  <a:lnTo>
                    <a:pt x="886904" y="1002241"/>
                  </a:lnTo>
                  <a:lnTo>
                    <a:pt x="890070" y="1010179"/>
                  </a:lnTo>
                  <a:lnTo>
                    <a:pt x="891653" y="1019175"/>
                  </a:lnTo>
                  <a:lnTo>
                    <a:pt x="892708" y="1027642"/>
                  </a:lnTo>
                  <a:lnTo>
                    <a:pt x="893763" y="1037167"/>
                  </a:lnTo>
                  <a:lnTo>
                    <a:pt x="892708" y="1046162"/>
                  </a:lnTo>
                  <a:lnTo>
                    <a:pt x="891653" y="1055158"/>
                  </a:lnTo>
                  <a:lnTo>
                    <a:pt x="890070" y="1063625"/>
                  </a:lnTo>
                  <a:lnTo>
                    <a:pt x="886904" y="1072092"/>
                  </a:lnTo>
                  <a:lnTo>
                    <a:pt x="882683" y="1080029"/>
                  </a:lnTo>
                  <a:lnTo>
                    <a:pt x="878463" y="1087438"/>
                  </a:lnTo>
                  <a:lnTo>
                    <a:pt x="873714" y="1094317"/>
                  </a:lnTo>
                  <a:lnTo>
                    <a:pt x="867383" y="1101196"/>
                  </a:lnTo>
                  <a:lnTo>
                    <a:pt x="860524" y="1106488"/>
                  </a:lnTo>
                  <a:lnTo>
                    <a:pt x="854192" y="1111779"/>
                  </a:lnTo>
                  <a:lnTo>
                    <a:pt x="846806" y="1116013"/>
                  </a:lnTo>
                  <a:lnTo>
                    <a:pt x="838892" y="1119717"/>
                  </a:lnTo>
                  <a:lnTo>
                    <a:pt x="830450" y="1122892"/>
                  </a:lnTo>
                  <a:lnTo>
                    <a:pt x="822008" y="1125538"/>
                  </a:lnTo>
                  <a:lnTo>
                    <a:pt x="813566" y="1126596"/>
                  </a:lnTo>
                  <a:lnTo>
                    <a:pt x="804069" y="1127125"/>
                  </a:lnTo>
                  <a:lnTo>
                    <a:pt x="794572" y="1126596"/>
                  </a:lnTo>
                  <a:lnTo>
                    <a:pt x="786130" y="1125538"/>
                  </a:lnTo>
                  <a:lnTo>
                    <a:pt x="777689" y="1122892"/>
                  </a:lnTo>
                  <a:lnTo>
                    <a:pt x="769247" y="1119717"/>
                  </a:lnTo>
                  <a:lnTo>
                    <a:pt x="761333" y="1116013"/>
                  </a:lnTo>
                  <a:lnTo>
                    <a:pt x="753946" y="1111779"/>
                  </a:lnTo>
                  <a:lnTo>
                    <a:pt x="747087" y="1106488"/>
                  </a:lnTo>
                  <a:lnTo>
                    <a:pt x="740756" y="1101196"/>
                  </a:lnTo>
                  <a:lnTo>
                    <a:pt x="734424" y="1094317"/>
                  </a:lnTo>
                  <a:lnTo>
                    <a:pt x="729676" y="1087438"/>
                  </a:lnTo>
                  <a:lnTo>
                    <a:pt x="725455" y="1080029"/>
                  </a:lnTo>
                  <a:lnTo>
                    <a:pt x="721234" y="1072092"/>
                  </a:lnTo>
                  <a:lnTo>
                    <a:pt x="718069" y="1063625"/>
                  </a:lnTo>
                  <a:lnTo>
                    <a:pt x="716486" y="1055158"/>
                  </a:lnTo>
                  <a:lnTo>
                    <a:pt x="714903" y="1046162"/>
                  </a:lnTo>
                  <a:lnTo>
                    <a:pt x="714375" y="1037167"/>
                  </a:lnTo>
                  <a:lnTo>
                    <a:pt x="714903" y="1027642"/>
                  </a:lnTo>
                  <a:lnTo>
                    <a:pt x="716486" y="1019175"/>
                  </a:lnTo>
                  <a:lnTo>
                    <a:pt x="718069" y="1010179"/>
                  </a:lnTo>
                  <a:lnTo>
                    <a:pt x="721234" y="1002241"/>
                  </a:lnTo>
                  <a:lnTo>
                    <a:pt x="725455" y="994304"/>
                  </a:lnTo>
                  <a:lnTo>
                    <a:pt x="729676" y="986896"/>
                  </a:lnTo>
                  <a:lnTo>
                    <a:pt x="734424" y="980016"/>
                  </a:lnTo>
                  <a:lnTo>
                    <a:pt x="740756" y="973666"/>
                  </a:lnTo>
                  <a:lnTo>
                    <a:pt x="747087" y="967846"/>
                  </a:lnTo>
                  <a:lnTo>
                    <a:pt x="753946" y="962554"/>
                  </a:lnTo>
                  <a:lnTo>
                    <a:pt x="761333" y="957791"/>
                  </a:lnTo>
                  <a:lnTo>
                    <a:pt x="769247" y="954087"/>
                  </a:lnTo>
                  <a:lnTo>
                    <a:pt x="777689" y="950912"/>
                  </a:lnTo>
                  <a:lnTo>
                    <a:pt x="786130" y="949325"/>
                  </a:lnTo>
                  <a:lnTo>
                    <a:pt x="794572" y="947737"/>
                  </a:lnTo>
                  <a:close/>
                  <a:moveTo>
                    <a:pt x="554089" y="947737"/>
                  </a:moveTo>
                  <a:lnTo>
                    <a:pt x="563032" y="947737"/>
                  </a:lnTo>
                  <a:lnTo>
                    <a:pt x="571975" y="947737"/>
                  </a:lnTo>
                  <a:lnTo>
                    <a:pt x="580918" y="949325"/>
                  </a:lnTo>
                  <a:lnTo>
                    <a:pt x="589335" y="950912"/>
                  </a:lnTo>
                  <a:lnTo>
                    <a:pt x="597226" y="954087"/>
                  </a:lnTo>
                  <a:lnTo>
                    <a:pt x="605117" y="957791"/>
                  </a:lnTo>
                  <a:lnTo>
                    <a:pt x="613008" y="962554"/>
                  </a:lnTo>
                  <a:lnTo>
                    <a:pt x="619847" y="967846"/>
                  </a:lnTo>
                  <a:lnTo>
                    <a:pt x="625633" y="973666"/>
                  </a:lnTo>
                  <a:lnTo>
                    <a:pt x="631946" y="980016"/>
                  </a:lnTo>
                  <a:lnTo>
                    <a:pt x="636681" y="986896"/>
                  </a:lnTo>
                  <a:lnTo>
                    <a:pt x="641415" y="994304"/>
                  </a:lnTo>
                  <a:lnTo>
                    <a:pt x="645098" y="1002241"/>
                  </a:lnTo>
                  <a:lnTo>
                    <a:pt x="648254" y="1010179"/>
                  </a:lnTo>
                  <a:lnTo>
                    <a:pt x="650885" y="1019175"/>
                  </a:lnTo>
                  <a:lnTo>
                    <a:pt x="651937" y="1027642"/>
                  </a:lnTo>
                  <a:lnTo>
                    <a:pt x="652463" y="1037167"/>
                  </a:lnTo>
                  <a:lnTo>
                    <a:pt x="651937" y="1046162"/>
                  </a:lnTo>
                  <a:lnTo>
                    <a:pt x="650885" y="1055158"/>
                  </a:lnTo>
                  <a:lnTo>
                    <a:pt x="648254" y="1063625"/>
                  </a:lnTo>
                  <a:lnTo>
                    <a:pt x="645098" y="1072092"/>
                  </a:lnTo>
                  <a:lnTo>
                    <a:pt x="641415" y="1080029"/>
                  </a:lnTo>
                  <a:lnTo>
                    <a:pt x="636681" y="1087438"/>
                  </a:lnTo>
                  <a:lnTo>
                    <a:pt x="631946" y="1094317"/>
                  </a:lnTo>
                  <a:lnTo>
                    <a:pt x="625633" y="1101196"/>
                  </a:lnTo>
                  <a:lnTo>
                    <a:pt x="619847" y="1106488"/>
                  </a:lnTo>
                  <a:lnTo>
                    <a:pt x="613008" y="1111779"/>
                  </a:lnTo>
                  <a:lnTo>
                    <a:pt x="605117" y="1116013"/>
                  </a:lnTo>
                  <a:lnTo>
                    <a:pt x="597226" y="1119717"/>
                  </a:lnTo>
                  <a:lnTo>
                    <a:pt x="589335" y="1122892"/>
                  </a:lnTo>
                  <a:lnTo>
                    <a:pt x="580918" y="1125538"/>
                  </a:lnTo>
                  <a:lnTo>
                    <a:pt x="571975" y="1126596"/>
                  </a:lnTo>
                  <a:lnTo>
                    <a:pt x="563032" y="1127125"/>
                  </a:lnTo>
                  <a:lnTo>
                    <a:pt x="554089" y="1126596"/>
                  </a:lnTo>
                  <a:lnTo>
                    <a:pt x="544620" y="1125538"/>
                  </a:lnTo>
                  <a:lnTo>
                    <a:pt x="536202" y="1122892"/>
                  </a:lnTo>
                  <a:lnTo>
                    <a:pt x="527785" y="1119717"/>
                  </a:lnTo>
                  <a:lnTo>
                    <a:pt x="519894" y="1116013"/>
                  </a:lnTo>
                  <a:lnTo>
                    <a:pt x="512530" y="1111779"/>
                  </a:lnTo>
                  <a:lnTo>
                    <a:pt x="506217" y="1106488"/>
                  </a:lnTo>
                  <a:lnTo>
                    <a:pt x="499378" y="1101196"/>
                  </a:lnTo>
                  <a:lnTo>
                    <a:pt x="494117" y="1094317"/>
                  </a:lnTo>
                  <a:lnTo>
                    <a:pt x="488331" y="1087438"/>
                  </a:lnTo>
                  <a:lnTo>
                    <a:pt x="484122" y="1080029"/>
                  </a:lnTo>
                  <a:lnTo>
                    <a:pt x="480440" y="1072092"/>
                  </a:lnTo>
                  <a:lnTo>
                    <a:pt x="477809" y="1063625"/>
                  </a:lnTo>
                  <a:lnTo>
                    <a:pt x="475179" y="1055158"/>
                  </a:lnTo>
                  <a:lnTo>
                    <a:pt x="474127" y="1046162"/>
                  </a:lnTo>
                  <a:lnTo>
                    <a:pt x="473075" y="1037167"/>
                  </a:lnTo>
                  <a:lnTo>
                    <a:pt x="474127" y="1027642"/>
                  </a:lnTo>
                  <a:lnTo>
                    <a:pt x="475179" y="1019175"/>
                  </a:lnTo>
                  <a:lnTo>
                    <a:pt x="477809" y="1010179"/>
                  </a:lnTo>
                  <a:lnTo>
                    <a:pt x="480440" y="1002241"/>
                  </a:lnTo>
                  <a:lnTo>
                    <a:pt x="484122" y="994304"/>
                  </a:lnTo>
                  <a:lnTo>
                    <a:pt x="488331" y="986896"/>
                  </a:lnTo>
                  <a:lnTo>
                    <a:pt x="494117" y="980016"/>
                  </a:lnTo>
                  <a:lnTo>
                    <a:pt x="499378" y="973666"/>
                  </a:lnTo>
                  <a:lnTo>
                    <a:pt x="506217" y="967846"/>
                  </a:lnTo>
                  <a:lnTo>
                    <a:pt x="512530" y="962554"/>
                  </a:lnTo>
                  <a:lnTo>
                    <a:pt x="519894" y="957791"/>
                  </a:lnTo>
                  <a:lnTo>
                    <a:pt x="527785" y="954087"/>
                  </a:lnTo>
                  <a:lnTo>
                    <a:pt x="536202" y="950912"/>
                  </a:lnTo>
                  <a:lnTo>
                    <a:pt x="544620" y="949325"/>
                  </a:lnTo>
                  <a:lnTo>
                    <a:pt x="554089" y="947737"/>
                  </a:lnTo>
                  <a:close/>
                  <a:moveTo>
                    <a:pt x="2929995" y="711200"/>
                  </a:moveTo>
                  <a:lnTo>
                    <a:pt x="2938938" y="711729"/>
                  </a:lnTo>
                  <a:lnTo>
                    <a:pt x="2947881" y="712788"/>
                  </a:lnTo>
                  <a:lnTo>
                    <a:pt x="2956298" y="714904"/>
                  </a:lnTo>
                  <a:lnTo>
                    <a:pt x="2964189" y="718079"/>
                  </a:lnTo>
                  <a:lnTo>
                    <a:pt x="2972080" y="722313"/>
                  </a:lnTo>
                  <a:lnTo>
                    <a:pt x="2979971" y="726546"/>
                  </a:lnTo>
                  <a:lnTo>
                    <a:pt x="2986810" y="731838"/>
                  </a:lnTo>
                  <a:lnTo>
                    <a:pt x="2992597" y="737129"/>
                  </a:lnTo>
                  <a:lnTo>
                    <a:pt x="2998909" y="744009"/>
                  </a:lnTo>
                  <a:lnTo>
                    <a:pt x="3003644" y="750888"/>
                  </a:lnTo>
                  <a:lnTo>
                    <a:pt x="3008379" y="758296"/>
                  </a:lnTo>
                  <a:lnTo>
                    <a:pt x="3012061" y="766234"/>
                  </a:lnTo>
                  <a:lnTo>
                    <a:pt x="3015217" y="774700"/>
                  </a:lnTo>
                  <a:lnTo>
                    <a:pt x="3017848" y="783167"/>
                  </a:lnTo>
                  <a:lnTo>
                    <a:pt x="3018900" y="791634"/>
                  </a:lnTo>
                  <a:lnTo>
                    <a:pt x="3019426" y="801159"/>
                  </a:lnTo>
                  <a:lnTo>
                    <a:pt x="3018900" y="810684"/>
                  </a:lnTo>
                  <a:lnTo>
                    <a:pt x="3017848" y="819150"/>
                  </a:lnTo>
                  <a:lnTo>
                    <a:pt x="3015217" y="827617"/>
                  </a:lnTo>
                  <a:lnTo>
                    <a:pt x="3012061" y="836084"/>
                  </a:lnTo>
                  <a:lnTo>
                    <a:pt x="3008379" y="844021"/>
                  </a:lnTo>
                  <a:lnTo>
                    <a:pt x="3003644" y="851430"/>
                  </a:lnTo>
                  <a:lnTo>
                    <a:pt x="2998909" y="858309"/>
                  </a:lnTo>
                  <a:lnTo>
                    <a:pt x="2992597" y="864659"/>
                  </a:lnTo>
                  <a:lnTo>
                    <a:pt x="2986810" y="870480"/>
                  </a:lnTo>
                  <a:lnTo>
                    <a:pt x="2979971" y="875771"/>
                  </a:lnTo>
                  <a:lnTo>
                    <a:pt x="2972080" y="880005"/>
                  </a:lnTo>
                  <a:lnTo>
                    <a:pt x="2964189" y="884238"/>
                  </a:lnTo>
                  <a:lnTo>
                    <a:pt x="2956298" y="887413"/>
                  </a:lnTo>
                  <a:lnTo>
                    <a:pt x="2947881" y="889001"/>
                  </a:lnTo>
                  <a:lnTo>
                    <a:pt x="2938938" y="890588"/>
                  </a:lnTo>
                  <a:lnTo>
                    <a:pt x="2929995" y="890588"/>
                  </a:lnTo>
                  <a:lnTo>
                    <a:pt x="2920526" y="890588"/>
                  </a:lnTo>
                  <a:lnTo>
                    <a:pt x="2911583" y="889001"/>
                  </a:lnTo>
                  <a:lnTo>
                    <a:pt x="2903166" y="887413"/>
                  </a:lnTo>
                  <a:lnTo>
                    <a:pt x="2894749" y="884238"/>
                  </a:lnTo>
                  <a:lnTo>
                    <a:pt x="2887384" y="880005"/>
                  </a:lnTo>
                  <a:lnTo>
                    <a:pt x="2879493" y="875771"/>
                  </a:lnTo>
                  <a:lnTo>
                    <a:pt x="2873180" y="870480"/>
                  </a:lnTo>
                  <a:lnTo>
                    <a:pt x="2866341" y="864659"/>
                  </a:lnTo>
                  <a:lnTo>
                    <a:pt x="2861081" y="858309"/>
                  </a:lnTo>
                  <a:lnTo>
                    <a:pt x="2855294" y="851430"/>
                  </a:lnTo>
                  <a:lnTo>
                    <a:pt x="2851085" y="844021"/>
                  </a:lnTo>
                  <a:lnTo>
                    <a:pt x="2847403" y="836084"/>
                  </a:lnTo>
                  <a:lnTo>
                    <a:pt x="2844247" y="827617"/>
                  </a:lnTo>
                  <a:lnTo>
                    <a:pt x="2842142" y="819150"/>
                  </a:lnTo>
                  <a:lnTo>
                    <a:pt x="2841090" y="810684"/>
                  </a:lnTo>
                  <a:lnTo>
                    <a:pt x="2840038" y="801159"/>
                  </a:lnTo>
                  <a:lnTo>
                    <a:pt x="2841090" y="791634"/>
                  </a:lnTo>
                  <a:lnTo>
                    <a:pt x="2842142" y="783167"/>
                  </a:lnTo>
                  <a:lnTo>
                    <a:pt x="2844247" y="774700"/>
                  </a:lnTo>
                  <a:lnTo>
                    <a:pt x="2847403" y="766234"/>
                  </a:lnTo>
                  <a:lnTo>
                    <a:pt x="2851085" y="758296"/>
                  </a:lnTo>
                  <a:lnTo>
                    <a:pt x="2855294" y="750888"/>
                  </a:lnTo>
                  <a:lnTo>
                    <a:pt x="2861081" y="744009"/>
                  </a:lnTo>
                  <a:lnTo>
                    <a:pt x="2866341" y="737129"/>
                  </a:lnTo>
                  <a:lnTo>
                    <a:pt x="2873180" y="731838"/>
                  </a:lnTo>
                  <a:lnTo>
                    <a:pt x="2879493" y="726546"/>
                  </a:lnTo>
                  <a:lnTo>
                    <a:pt x="2887384" y="722313"/>
                  </a:lnTo>
                  <a:lnTo>
                    <a:pt x="2894749" y="718079"/>
                  </a:lnTo>
                  <a:lnTo>
                    <a:pt x="2903166" y="714904"/>
                  </a:lnTo>
                  <a:lnTo>
                    <a:pt x="2911583" y="712788"/>
                  </a:lnTo>
                  <a:lnTo>
                    <a:pt x="2920526" y="711729"/>
                  </a:lnTo>
                  <a:lnTo>
                    <a:pt x="2929995" y="711200"/>
                  </a:lnTo>
                  <a:close/>
                  <a:moveTo>
                    <a:pt x="2693194" y="711200"/>
                  </a:moveTo>
                  <a:lnTo>
                    <a:pt x="2702163" y="711729"/>
                  </a:lnTo>
                  <a:lnTo>
                    <a:pt x="2711660" y="712788"/>
                  </a:lnTo>
                  <a:lnTo>
                    <a:pt x="2720102" y="714904"/>
                  </a:lnTo>
                  <a:lnTo>
                    <a:pt x="2728544" y="718079"/>
                  </a:lnTo>
                  <a:lnTo>
                    <a:pt x="2736458" y="722313"/>
                  </a:lnTo>
                  <a:lnTo>
                    <a:pt x="2743845" y="726546"/>
                  </a:lnTo>
                  <a:lnTo>
                    <a:pt x="2750176" y="731838"/>
                  </a:lnTo>
                  <a:lnTo>
                    <a:pt x="2757035" y="737129"/>
                  </a:lnTo>
                  <a:lnTo>
                    <a:pt x="2762311" y="744009"/>
                  </a:lnTo>
                  <a:lnTo>
                    <a:pt x="2768115" y="750888"/>
                  </a:lnTo>
                  <a:lnTo>
                    <a:pt x="2772336" y="758296"/>
                  </a:lnTo>
                  <a:lnTo>
                    <a:pt x="2776029" y="766234"/>
                  </a:lnTo>
                  <a:lnTo>
                    <a:pt x="2778667" y="774700"/>
                  </a:lnTo>
                  <a:lnTo>
                    <a:pt x="2781305" y="783167"/>
                  </a:lnTo>
                  <a:lnTo>
                    <a:pt x="2782360" y="791634"/>
                  </a:lnTo>
                  <a:lnTo>
                    <a:pt x="2782888" y="801159"/>
                  </a:lnTo>
                  <a:lnTo>
                    <a:pt x="2782360" y="810684"/>
                  </a:lnTo>
                  <a:lnTo>
                    <a:pt x="2781305" y="819150"/>
                  </a:lnTo>
                  <a:lnTo>
                    <a:pt x="2778667" y="827617"/>
                  </a:lnTo>
                  <a:lnTo>
                    <a:pt x="2776029" y="836084"/>
                  </a:lnTo>
                  <a:lnTo>
                    <a:pt x="2772336" y="844021"/>
                  </a:lnTo>
                  <a:lnTo>
                    <a:pt x="2768115" y="851430"/>
                  </a:lnTo>
                  <a:lnTo>
                    <a:pt x="2762311" y="858309"/>
                  </a:lnTo>
                  <a:lnTo>
                    <a:pt x="2757035" y="864659"/>
                  </a:lnTo>
                  <a:lnTo>
                    <a:pt x="2750176" y="870480"/>
                  </a:lnTo>
                  <a:lnTo>
                    <a:pt x="2743845" y="875771"/>
                  </a:lnTo>
                  <a:lnTo>
                    <a:pt x="2736458" y="880005"/>
                  </a:lnTo>
                  <a:lnTo>
                    <a:pt x="2728544" y="884238"/>
                  </a:lnTo>
                  <a:lnTo>
                    <a:pt x="2720102" y="887413"/>
                  </a:lnTo>
                  <a:lnTo>
                    <a:pt x="2711660" y="889001"/>
                  </a:lnTo>
                  <a:lnTo>
                    <a:pt x="2702163" y="890588"/>
                  </a:lnTo>
                  <a:lnTo>
                    <a:pt x="2693194" y="890588"/>
                  </a:lnTo>
                  <a:lnTo>
                    <a:pt x="2684225" y="890588"/>
                  </a:lnTo>
                  <a:lnTo>
                    <a:pt x="2675255" y="889001"/>
                  </a:lnTo>
                  <a:lnTo>
                    <a:pt x="2666813" y="887413"/>
                  </a:lnTo>
                  <a:lnTo>
                    <a:pt x="2658899" y="884238"/>
                  </a:lnTo>
                  <a:lnTo>
                    <a:pt x="2650985" y="880005"/>
                  </a:lnTo>
                  <a:lnTo>
                    <a:pt x="2643598" y="875771"/>
                  </a:lnTo>
                  <a:lnTo>
                    <a:pt x="2636212" y="870480"/>
                  </a:lnTo>
                  <a:lnTo>
                    <a:pt x="2630408" y="864659"/>
                  </a:lnTo>
                  <a:lnTo>
                    <a:pt x="2624077" y="858309"/>
                  </a:lnTo>
                  <a:lnTo>
                    <a:pt x="2619328" y="851430"/>
                  </a:lnTo>
                  <a:lnTo>
                    <a:pt x="2614580" y="844021"/>
                  </a:lnTo>
                  <a:lnTo>
                    <a:pt x="2610887" y="836084"/>
                  </a:lnTo>
                  <a:lnTo>
                    <a:pt x="2607721" y="827617"/>
                  </a:lnTo>
                  <a:lnTo>
                    <a:pt x="2605083" y="819150"/>
                  </a:lnTo>
                  <a:lnTo>
                    <a:pt x="2604028" y="810684"/>
                  </a:lnTo>
                  <a:lnTo>
                    <a:pt x="2603500" y="801159"/>
                  </a:lnTo>
                  <a:lnTo>
                    <a:pt x="2604028" y="791634"/>
                  </a:lnTo>
                  <a:lnTo>
                    <a:pt x="2605083" y="783167"/>
                  </a:lnTo>
                  <a:lnTo>
                    <a:pt x="2607721" y="774700"/>
                  </a:lnTo>
                  <a:lnTo>
                    <a:pt x="2610887" y="766234"/>
                  </a:lnTo>
                  <a:lnTo>
                    <a:pt x="2614580" y="758296"/>
                  </a:lnTo>
                  <a:lnTo>
                    <a:pt x="2619328" y="750888"/>
                  </a:lnTo>
                  <a:lnTo>
                    <a:pt x="2624077" y="744009"/>
                  </a:lnTo>
                  <a:lnTo>
                    <a:pt x="2630408" y="737129"/>
                  </a:lnTo>
                  <a:lnTo>
                    <a:pt x="2636212" y="731838"/>
                  </a:lnTo>
                  <a:lnTo>
                    <a:pt x="2643598" y="726546"/>
                  </a:lnTo>
                  <a:lnTo>
                    <a:pt x="2650985" y="722313"/>
                  </a:lnTo>
                  <a:lnTo>
                    <a:pt x="2658899" y="718079"/>
                  </a:lnTo>
                  <a:lnTo>
                    <a:pt x="2666813" y="714904"/>
                  </a:lnTo>
                  <a:lnTo>
                    <a:pt x="2675255" y="712788"/>
                  </a:lnTo>
                  <a:lnTo>
                    <a:pt x="2684225" y="711729"/>
                  </a:lnTo>
                  <a:lnTo>
                    <a:pt x="2693194" y="711200"/>
                  </a:lnTo>
                  <a:close/>
                  <a:moveTo>
                    <a:pt x="2456393" y="711200"/>
                  </a:moveTo>
                  <a:lnTo>
                    <a:pt x="2465389" y="711729"/>
                  </a:lnTo>
                  <a:lnTo>
                    <a:pt x="2474384" y="712788"/>
                  </a:lnTo>
                  <a:lnTo>
                    <a:pt x="2482851" y="714904"/>
                  </a:lnTo>
                  <a:lnTo>
                    <a:pt x="2491318" y="718079"/>
                  </a:lnTo>
                  <a:lnTo>
                    <a:pt x="2499255" y="722313"/>
                  </a:lnTo>
                  <a:lnTo>
                    <a:pt x="2506664" y="726546"/>
                  </a:lnTo>
                  <a:lnTo>
                    <a:pt x="2513543" y="731838"/>
                  </a:lnTo>
                  <a:lnTo>
                    <a:pt x="2519893" y="737129"/>
                  </a:lnTo>
                  <a:lnTo>
                    <a:pt x="2525714" y="744009"/>
                  </a:lnTo>
                  <a:lnTo>
                    <a:pt x="2531005" y="750888"/>
                  </a:lnTo>
                  <a:lnTo>
                    <a:pt x="2535238" y="758296"/>
                  </a:lnTo>
                  <a:lnTo>
                    <a:pt x="2538943" y="766234"/>
                  </a:lnTo>
                  <a:lnTo>
                    <a:pt x="2542118" y="774700"/>
                  </a:lnTo>
                  <a:lnTo>
                    <a:pt x="2544234" y="783167"/>
                  </a:lnTo>
                  <a:lnTo>
                    <a:pt x="2545822" y="791634"/>
                  </a:lnTo>
                  <a:lnTo>
                    <a:pt x="2546351" y="801159"/>
                  </a:lnTo>
                  <a:lnTo>
                    <a:pt x="2545822" y="810684"/>
                  </a:lnTo>
                  <a:lnTo>
                    <a:pt x="2544234" y="819150"/>
                  </a:lnTo>
                  <a:lnTo>
                    <a:pt x="2542118" y="827617"/>
                  </a:lnTo>
                  <a:lnTo>
                    <a:pt x="2538943" y="836084"/>
                  </a:lnTo>
                  <a:lnTo>
                    <a:pt x="2535238" y="844021"/>
                  </a:lnTo>
                  <a:lnTo>
                    <a:pt x="2531005" y="851430"/>
                  </a:lnTo>
                  <a:lnTo>
                    <a:pt x="2525714" y="858309"/>
                  </a:lnTo>
                  <a:lnTo>
                    <a:pt x="2519893" y="864659"/>
                  </a:lnTo>
                  <a:lnTo>
                    <a:pt x="2513543" y="870480"/>
                  </a:lnTo>
                  <a:lnTo>
                    <a:pt x="2506664" y="875771"/>
                  </a:lnTo>
                  <a:lnTo>
                    <a:pt x="2499255" y="880005"/>
                  </a:lnTo>
                  <a:lnTo>
                    <a:pt x="2491318" y="884238"/>
                  </a:lnTo>
                  <a:lnTo>
                    <a:pt x="2482851" y="887413"/>
                  </a:lnTo>
                  <a:lnTo>
                    <a:pt x="2474384" y="889001"/>
                  </a:lnTo>
                  <a:lnTo>
                    <a:pt x="2465389" y="890588"/>
                  </a:lnTo>
                  <a:lnTo>
                    <a:pt x="2456393" y="890588"/>
                  </a:lnTo>
                  <a:lnTo>
                    <a:pt x="2446868" y="890588"/>
                  </a:lnTo>
                  <a:lnTo>
                    <a:pt x="2438401" y="889001"/>
                  </a:lnTo>
                  <a:lnTo>
                    <a:pt x="2429405" y="887413"/>
                  </a:lnTo>
                  <a:lnTo>
                    <a:pt x="2421468" y="884238"/>
                  </a:lnTo>
                  <a:lnTo>
                    <a:pt x="2413530" y="880005"/>
                  </a:lnTo>
                  <a:lnTo>
                    <a:pt x="2406122" y="875771"/>
                  </a:lnTo>
                  <a:lnTo>
                    <a:pt x="2399243" y="870480"/>
                  </a:lnTo>
                  <a:lnTo>
                    <a:pt x="2392892" y="864659"/>
                  </a:lnTo>
                  <a:lnTo>
                    <a:pt x="2387072" y="858309"/>
                  </a:lnTo>
                  <a:lnTo>
                    <a:pt x="2381780" y="851430"/>
                  </a:lnTo>
                  <a:lnTo>
                    <a:pt x="2377017" y="844021"/>
                  </a:lnTo>
                  <a:lnTo>
                    <a:pt x="2373313" y="836084"/>
                  </a:lnTo>
                  <a:lnTo>
                    <a:pt x="2370138" y="827617"/>
                  </a:lnTo>
                  <a:lnTo>
                    <a:pt x="2368551" y="819150"/>
                  </a:lnTo>
                  <a:lnTo>
                    <a:pt x="2366963" y="810684"/>
                  </a:lnTo>
                  <a:lnTo>
                    <a:pt x="2366963" y="801159"/>
                  </a:lnTo>
                  <a:lnTo>
                    <a:pt x="2366963" y="791634"/>
                  </a:lnTo>
                  <a:lnTo>
                    <a:pt x="2368551" y="783167"/>
                  </a:lnTo>
                  <a:lnTo>
                    <a:pt x="2370138" y="774700"/>
                  </a:lnTo>
                  <a:lnTo>
                    <a:pt x="2373313" y="766234"/>
                  </a:lnTo>
                  <a:lnTo>
                    <a:pt x="2377017" y="758296"/>
                  </a:lnTo>
                  <a:lnTo>
                    <a:pt x="2381780" y="750888"/>
                  </a:lnTo>
                  <a:lnTo>
                    <a:pt x="2387072" y="744009"/>
                  </a:lnTo>
                  <a:lnTo>
                    <a:pt x="2392892" y="737129"/>
                  </a:lnTo>
                  <a:lnTo>
                    <a:pt x="2399243" y="731838"/>
                  </a:lnTo>
                  <a:lnTo>
                    <a:pt x="2406122" y="726546"/>
                  </a:lnTo>
                  <a:lnTo>
                    <a:pt x="2413530" y="722313"/>
                  </a:lnTo>
                  <a:lnTo>
                    <a:pt x="2421468" y="718079"/>
                  </a:lnTo>
                  <a:lnTo>
                    <a:pt x="2429405" y="714904"/>
                  </a:lnTo>
                  <a:lnTo>
                    <a:pt x="2438401" y="712788"/>
                  </a:lnTo>
                  <a:lnTo>
                    <a:pt x="2446868" y="711729"/>
                  </a:lnTo>
                  <a:lnTo>
                    <a:pt x="2456393" y="711200"/>
                  </a:lnTo>
                  <a:close/>
                  <a:moveTo>
                    <a:pt x="2220384" y="711200"/>
                  </a:moveTo>
                  <a:lnTo>
                    <a:pt x="2229909" y="711729"/>
                  </a:lnTo>
                  <a:lnTo>
                    <a:pt x="2238376" y="712788"/>
                  </a:lnTo>
                  <a:lnTo>
                    <a:pt x="2246842" y="714904"/>
                  </a:lnTo>
                  <a:lnTo>
                    <a:pt x="2255309" y="718079"/>
                  </a:lnTo>
                  <a:lnTo>
                    <a:pt x="2263246" y="722313"/>
                  </a:lnTo>
                  <a:lnTo>
                    <a:pt x="2270655" y="726546"/>
                  </a:lnTo>
                  <a:lnTo>
                    <a:pt x="2277005" y="731838"/>
                  </a:lnTo>
                  <a:lnTo>
                    <a:pt x="2283884" y="737129"/>
                  </a:lnTo>
                  <a:lnTo>
                    <a:pt x="2289705" y="744009"/>
                  </a:lnTo>
                  <a:lnTo>
                    <a:pt x="2294997" y="750888"/>
                  </a:lnTo>
                  <a:lnTo>
                    <a:pt x="2299230" y="758296"/>
                  </a:lnTo>
                  <a:lnTo>
                    <a:pt x="2303463" y="766234"/>
                  </a:lnTo>
                  <a:lnTo>
                    <a:pt x="2306109" y="774700"/>
                  </a:lnTo>
                  <a:lnTo>
                    <a:pt x="2308226" y="783167"/>
                  </a:lnTo>
                  <a:lnTo>
                    <a:pt x="2309284" y="791634"/>
                  </a:lnTo>
                  <a:lnTo>
                    <a:pt x="2309813" y="801159"/>
                  </a:lnTo>
                  <a:lnTo>
                    <a:pt x="2309284" y="810684"/>
                  </a:lnTo>
                  <a:lnTo>
                    <a:pt x="2308226" y="819150"/>
                  </a:lnTo>
                  <a:lnTo>
                    <a:pt x="2306109" y="827617"/>
                  </a:lnTo>
                  <a:lnTo>
                    <a:pt x="2303463" y="836084"/>
                  </a:lnTo>
                  <a:lnTo>
                    <a:pt x="2299230" y="844021"/>
                  </a:lnTo>
                  <a:lnTo>
                    <a:pt x="2294997" y="851430"/>
                  </a:lnTo>
                  <a:lnTo>
                    <a:pt x="2289705" y="858309"/>
                  </a:lnTo>
                  <a:lnTo>
                    <a:pt x="2283884" y="864659"/>
                  </a:lnTo>
                  <a:lnTo>
                    <a:pt x="2277005" y="870480"/>
                  </a:lnTo>
                  <a:lnTo>
                    <a:pt x="2270655" y="875771"/>
                  </a:lnTo>
                  <a:lnTo>
                    <a:pt x="2263246" y="880005"/>
                  </a:lnTo>
                  <a:lnTo>
                    <a:pt x="2255309" y="884238"/>
                  </a:lnTo>
                  <a:lnTo>
                    <a:pt x="2246842" y="887413"/>
                  </a:lnTo>
                  <a:lnTo>
                    <a:pt x="2238376" y="889001"/>
                  </a:lnTo>
                  <a:lnTo>
                    <a:pt x="2229909" y="890588"/>
                  </a:lnTo>
                  <a:lnTo>
                    <a:pt x="2220384" y="890588"/>
                  </a:lnTo>
                  <a:lnTo>
                    <a:pt x="2210859" y="890588"/>
                  </a:lnTo>
                  <a:lnTo>
                    <a:pt x="2202392" y="889001"/>
                  </a:lnTo>
                  <a:lnTo>
                    <a:pt x="2193925" y="887413"/>
                  </a:lnTo>
                  <a:lnTo>
                    <a:pt x="2185459" y="884238"/>
                  </a:lnTo>
                  <a:lnTo>
                    <a:pt x="2177521" y="880005"/>
                  </a:lnTo>
                  <a:lnTo>
                    <a:pt x="2170113" y="875771"/>
                  </a:lnTo>
                  <a:lnTo>
                    <a:pt x="2163234" y="870480"/>
                  </a:lnTo>
                  <a:lnTo>
                    <a:pt x="2156354" y="864659"/>
                  </a:lnTo>
                  <a:lnTo>
                    <a:pt x="2151063" y="858309"/>
                  </a:lnTo>
                  <a:lnTo>
                    <a:pt x="2145771" y="851430"/>
                  </a:lnTo>
                  <a:lnTo>
                    <a:pt x="2141538" y="844021"/>
                  </a:lnTo>
                  <a:lnTo>
                    <a:pt x="2137304" y="836084"/>
                  </a:lnTo>
                  <a:lnTo>
                    <a:pt x="2134129" y="827617"/>
                  </a:lnTo>
                  <a:lnTo>
                    <a:pt x="2132013" y="819150"/>
                  </a:lnTo>
                  <a:lnTo>
                    <a:pt x="2130954" y="810684"/>
                  </a:lnTo>
                  <a:lnTo>
                    <a:pt x="2130425" y="801159"/>
                  </a:lnTo>
                  <a:lnTo>
                    <a:pt x="2130954" y="791634"/>
                  </a:lnTo>
                  <a:lnTo>
                    <a:pt x="2132013" y="783167"/>
                  </a:lnTo>
                  <a:lnTo>
                    <a:pt x="2134129" y="774700"/>
                  </a:lnTo>
                  <a:lnTo>
                    <a:pt x="2137304" y="766234"/>
                  </a:lnTo>
                  <a:lnTo>
                    <a:pt x="2141538" y="758296"/>
                  </a:lnTo>
                  <a:lnTo>
                    <a:pt x="2145771" y="750888"/>
                  </a:lnTo>
                  <a:lnTo>
                    <a:pt x="2151063" y="744009"/>
                  </a:lnTo>
                  <a:lnTo>
                    <a:pt x="2156354" y="737129"/>
                  </a:lnTo>
                  <a:lnTo>
                    <a:pt x="2163234" y="731838"/>
                  </a:lnTo>
                  <a:lnTo>
                    <a:pt x="2170113" y="726546"/>
                  </a:lnTo>
                  <a:lnTo>
                    <a:pt x="2177521" y="722313"/>
                  </a:lnTo>
                  <a:lnTo>
                    <a:pt x="2185459" y="718079"/>
                  </a:lnTo>
                  <a:lnTo>
                    <a:pt x="2193925" y="714904"/>
                  </a:lnTo>
                  <a:lnTo>
                    <a:pt x="2202392" y="712788"/>
                  </a:lnTo>
                  <a:lnTo>
                    <a:pt x="2210859" y="711729"/>
                  </a:lnTo>
                  <a:lnTo>
                    <a:pt x="2220384" y="711200"/>
                  </a:lnTo>
                  <a:close/>
                  <a:moveTo>
                    <a:pt x="1509978" y="711200"/>
                  </a:moveTo>
                  <a:lnTo>
                    <a:pt x="1519000" y="711729"/>
                  </a:lnTo>
                  <a:lnTo>
                    <a:pt x="1528023" y="712788"/>
                  </a:lnTo>
                  <a:lnTo>
                    <a:pt x="1536514" y="714904"/>
                  </a:lnTo>
                  <a:lnTo>
                    <a:pt x="1545006" y="718079"/>
                  </a:lnTo>
                  <a:lnTo>
                    <a:pt x="1552966" y="722313"/>
                  </a:lnTo>
                  <a:lnTo>
                    <a:pt x="1560396" y="726546"/>
                  </a:lnTo>
                  <a:lnTo>
                    <a:pt x="1567296" y="731838"/>
                  </a:lnTo>
                  <a:lnTo>
                    <a:pt x="1574195" y="737129"/>
                  </a:lnTo>
                  <a:lnTo>
                    <a:pt x="1579502" y="744009"/>
                  </a:lnTo>
                  <a:lnTo>
                    <a:pt x="1584809" y="750888"/>
                  </a:lnTo>
                  <a:lnTo>
                    <a:pt x="1589055" y="758296"/>
                  </a:lnTo>
                  <a:lnTo>
                    <a:pt x="1592770" y="766234"/>
                  </a:lnTo>
                  <a:lnTo>
                    <a:pt x="1595954" y="774700"/>
                  </a:lnTo>
                  <a:lnTo>
                    <a:pt x="1598608" y="783167"/>
                  </a:lnTo>
                  <a:lnTo>
                    <a:pt x="1599670" y="791634"/>
                  </a:lnTo>
                  <a:lnTo>
                    <a:pt x="1600200" y="801159"/>
                  </a:lnTo>
                  <a:lnTo>
                    <a:pt x="1599670" y="810684"/>
                  </a:lnTo>
                  <a:lnTo>
                    <a:pt x="1598608" y="819150"/>
                  </a:lnTo>
                  <a:lnTo>
                    <a:pt x="1595954" y="827617"/>
                  </a:lnTo>
                  <a:lnTo>
                    <a:pt x="1592770" y="836084"/>
                  </a:lnTo>
                  <a:lnTo>
                    <a:pt x="1589055" y="844021"/>
                  </a:lnTo>
                  <a:lnTo>
                    <a:pt x="1584809" y="851430"/>
                  </a:lnTo>
                  <a:lnTo>
                    <a:pt x="1579502" y="858309"/>
                  </a:lnTo>
                  <a:lnTo>
                    <a:pt x="1574195" y="864659"/>
                  </a:lnTo>
                  <a:lnTo>
                    <a:pt x="1567296" y="870480"/>
                  </a:lnTo>
                  <a:lnTo>
                    <a:pt x="1560396" y="875771"/>
                  </a:lnTo>
                  <a:lnTo>
                    <a:pt x="1552966" y="880005"/>
                  </a:lnTo>
                  <a:lnTo>
                    <a:pt x="1545006" y="884238"/>
                  </a:lnTo>
                  <a:lnTo>
                    <a:pt x="1536514" y="887413"/>
                  </a:lnTo>
                  <a:lnTo>
                    <a:pt x="1528023" y="889001"/>
                  </a:lnTo>
                  <a:lnTo>
                    <a:pt x="1519000" y="890588"/>
                  </a:lnTo>
                  <a:lnTo>
                    <a:pt x="1509978" y="890588"/>
                  </a:lnTo>
                  <a:lnTo>
                    <a:pt x="1500425" y="890588"/>
                  </a:lnTo>
                  <a:lnTo>
                    <a:pt x="1491403" y="889001"/>
                  </a:lnTo>
                  <a:lnTo>
                    <a:pt x="1482911" y="887413"/>
                  </a:lnTo>
                  <a:lnTo>
                    <a:pt x="1474951" y="884238"/>
                  </a:lnTo>
                  <a:lnTo>
                    <a:pt x="1466990" y="880005"/>
                  </a:lnTo>
                  <a:lnTo>
                    <a:pt x="1459560" y="875771"/>
                  </a:lnTo>
                  <a:lnTo>
                    <a:pt x="1452661" y="870480"/>
                  </a:lnTo>
                  <a:lnTo>
                    <a:pt x="1446292" y="864659"/>
                  </a:lnTo>
                  <a:lnTo>
                    <a:pt x="1440454" y="858309"/>
                  </a:lnTo>
                  <a:lnTo>
                    <a:pt x="1435147" y="851430"/>
                  </a:lnTo>
                  <a:lnTo>
                    <a:pt x="1430370" y="844021"/>
                  </a:lnTo>
                  <a:lnTo>
                    <a:pt x="1426655" y="836084"/>
                  </a:lnTo>
                  <a:lnTo>
                    <a:pt x="1423471" y="827617"/>
                  </a:lnTo>
                  <a:lnTo>
                    <a:pt x="1421348" y="819150"/>
                  </a:lnTo>
                  <a:lnTo>
                    <a:pt x="1420287" y="810684"/>
                  </a:lnTo>
                  <a:lnTo>
                    <a:pt x="1419225" y="801159"/>
                  </a:lnTo>
                  <a:lnTo>
                    <a:pt x="1420287" y="791634"/>
                  </a:lnTo>
                  <a:lnTo>
                    <a:pt x="1421348" y="783167"/>
                  </a:lnTo>
                  <a:lnTo>
                    <a:pt x="1423471" y="774700"/>
                  </a:lnTo>
                  <a:lnTo>
                    <a:pt x="1426655" y="766234"/>
                  </a:lnTo>
                  <a:lnTo>
                    <a:pt x="1430370" y="758296"/>
                  </a:lnTo>
                  <a:lnTo>
                    <a:pt x="1435147" y="750888"/>
                  </a:lnTo>
                  <a:lnTo>
                    <a:pt x="1440454" y="744009"/>
                  </a:lnTo>
                  <a:lnTo>
                    <a:pt x="1446292" y="737129"/>
                  </a:lnTo>
                  <a:lnTo>
                    <a:pt x="1452661" y="731838"/>
                  </a:lnTo>
                  <a:lnTo>
                    <a:pt x="1459560" y="726546"/>
                  </a:lnTo>
                  <a:lnTo>
                    <a:pt x="1466990" y="722313"/>
                  </a:lnTo>
                  <a:lnTo>
                    <a:pt x="1474951" y="718079"/>
                  </a:lnTo>
                  <a:lnTo>
                    <a:pt x="1482911" y="714904"/>
                  </a:lnTo>
                  <a:lnTo>
                    <a:pt x="1491403" y="712788"/>
                  </a:lnTo>
                  <a:lnTo>
                    <a:pt x="1500425" y="711729"/>
                  </a:lnTo>
                  <a:lnTo>
                    <a:pt x="1509978" y="711200"/>
                  </a:lnTo>
                  <a:close/>
                  <a:moveTo>
                    <a:pt x="1272118" y="711200"/>
                  </a:moveTo>
                  <a:lnTo>
                    <a:pt x="1281114" y="711729"/>
                  </a:lnTo>
                  <a:lnTo>
                    <a:pt x="1290639" y="712788"/>
                  </a:lnTo>
                  <a:lnTo>
                    <a:pt x="1299105" y="714904"/>
                  </a:lnTo>
                  <a:lnTo>
                    <a:pt x="1307572" y="718079"/>
                  </a:lnTo>
                  <a:lnTo>
                    <a:pt x="1315509" y="722313"/>
                  </a:lnTo>
                  <a:lnTo>
                    <a:pt x="1322918" y="726546"/>
                  </a:lnTo>
                  <a:lnTo>
                    <a:pt x="1329268" y="731838"/>
                  </a:lnTo>
                  <a:lnTo>
                    <a:pt x="1336147" y="737129"/>
                  </a:lnTo>
                  <a:lnTo>
                    <a:pt x="1341439" y="744009"/>
                  </a:lnTo>
                  <a:lnTo>
                    <a:pt x="1347260" y="750888"/>
                  </a:lnTo>
                  <a:lnTo>
                    <a:pt x="1351493" y="758296"/>
                  </a:lnTo>
                  <a:lnTo>
                    <a:pt x="1355197" y="766234"/>
                  </a:lnTo>
                  <a:lnTo>
                    <a:pt x="1357843" y="774700"/>
                  </a:lnTo>
                  <a:lnTo>
                    <a:pt x="1360489" y="783167"/>
                  </a:lnTo>
                  <a:lnTo>
                    <a:pt x="1361547" y="791634"/>
                  </a:lnTo>
                  <a:lnTo>
                    <a:pt x="1362076" y="801159"/>
                  </a:lnTo>
                  <a:lnTo>
                    <a:pt x="1361547" y="810684"/>
                  </a:lnTo>
                  <a:lnTo>
                    <a:pt x="1360489" y="819150"/>
                  </a:lnTo>
                  <a:lnTo>
                    <a:pt x="1357843" y="827617"/>
                  </a:lnTo>
                  <a:lnTo>
                    <a:pt x="1355197" y="836084"/>
                  </a:lnTo>
                  <a:lnTo>
                    <a:pt x="1351493" y="844021"/>
                  </a:lnTo>
                  <a:lnTo>
                    <a:pt x="1347260" y="851430"/>
                  </a:lnTo>
                  <a:lnTo>
                    <a:pt x="1341439" y="858309"/>
                  </a:lnTo>
                  <a:lnTo>
                    <a:pt x="1336147" y="864659"/>
                  </a:lnTo>
                  <a:lnTo>
                    <a:pt x="1329268" y="870480"/>
                  </a:lnTo>
                  <a:lnTo>
                    <a:pt x="1322918" y="875771"/>
                  </a:lnTo>
                  <a:lnTo>
                    <a:pt x="1315509" y="880005"/>
                  </a:lnTo>
                  <a:lnTo>
                    <a:pt x="1307572" y="884238"/>
                  </a:lnTo>
                  <a:lnTo>
                    <a:pt x="1299105" y="887413"/>
                  </a:lnTo>
                  <a:lnTo>
                    <a:pt x="1290639" y="889001"/>
                  </a:lnTo>
                  <a:lnTo>
                    <a:pt x="1281114" y="890588"/>
                  </a:lnTo>
                  <a:lnTo>
                    <a:pt x="1272118" y="890588"/>
                  </a:lnTo>
                  <a:lnTo>
                    <a:pt x="1263122" y="890588"/>
                  </a:lnTo>
                  <a:lnTo>
                    <a:pt x="1254655" y="889001"/>
                  </a:lnTo>
                  <a:lnTo>
                    <a:pt x="1245659" y="887413"/>
                  </a:lnTo>
                  <a:lnTo>
                    <a:pt x="1237722" y="884238"/>
                  </a:lnTo>
                  <a:lnTo>
                    <a:pt x="1229784" y="880005"/>
                  </a:lnTo>
                  <a:lnTo>
                    <a:pt x="1222376" y="875771"/>
                  </a:lnTo>
                  <a:lnTo>
                    <a:pt x="1214968" y="870480"/>
                  </a:lnTo>
                  <a:lnTo>
                    <a:pt x="1209147" y="864659"/>
                  </a:lnTo>
                  <a:lnTo>
                    <a:pt x="1202797" y="858309"/>
                  </a:lnTo>
                  <a:lnTo>
                    <a:pt x="1198034" y="851430"/>
                  </a:lnTo>
                  <a:lnTo>
                    <a:pt x="1193272" y="844021"/>
                  </a:lnTo>
                  <a:lnTo>
                    <a:pt x="1189567" y="836084"/>
                  </a:lnTo>
                  <a:lnTo>
                    <a:pt x="1186392" y="827617"/>
                  </a:lnTo>
                  <a:lnTo>
                    <a:pt x="1184805" y="819150"/>
                  </a:lnTo>
                  <a:lnTo>
                    <a:pt x="1182688" y="810684"/>
                  </a:lnTo>
                  <a:lnTo>
                    <a:pt x="1182688" y="801159"/>
                  </a:lnTo>
                  <a:lnTo>
                    <a:pt x="1182688" y="791634"/>
                  </a:lnTo>
                  <a:lnTo>
                    <a:pt x="1184805" y="783167"/>
                  </a:lnTo>
                  <a:lnTo>
                    <a:pt x="1186392" y="774700"/>
                  </a:lnTo>
                  <a:lnTo>
                    <a:pt x="1189567" y="766234"/>
                  </a:lnTo>
                  <a:lnTo>
                    <a:pt x="1193272" y="758296"/>
                  </a:lnTo>
                  <a:lnTo>
                    <a:pt x="1198034" y="750888"/>
                  </a:lnTo>
                  <a:lnTo>
                    <a:pt x="1202797" y="744009"/>
                  </a:lnTo>
                  <a:lnTo>
                    <a:pt x="1209147" y="737129"/>
                  </a:lnTo>
                  <a:lnTo>
                    <a:pt x="1214968" y="731838"/>
                  </a:lnTo>
                  <a:lnTo>
                    <a:pt x="1222376" y="726546"/>
                  </a:lnTo>
                  <a:lnTo>
                    <a:pt x="1229784" y="722313"/>
                  </a:lnTo>
                  <a:lnTo>
                    <a:pt x="1237722" y="718079"/>
                  </a:lnTo>
                  <a:lnTo>
                    <a:pt x="1245659" y="714904"/>
                  </a:lnTo>
                  <a:lnTo>
                    <a:pt x="1254655" y="712788"/>
                  </a:lnTo>
                  <a:lnTo>
                    <a:pt x="1263122" y="711729"/>
                  </a:lnTo>
                  <a:lnTo>
                    <a:pt x="1272118" y="711200"/>
                  </a:lnTo>
                  <a:close/>
                  <a:moveTo>
                    <a:pt x="1036109" y="711200"/>
                  </a:moveTo>
                  <a:lnTo>
                    <a:pt x="1045105" y="711729"/>
                  </a:lnTo>
                  <a:lnTo>
                    <a:pt x="1053571" y="712788"/>
                  </a:lnTo>
                  <a:lnTo>
                    <a:pt x="1062038" y="714904"/>
                  </a:lnTo>
                  <a:lnTo>
                    <a:pt x="1070505" y="718079"/>
                  </a:lnTo>
                  <a:lnTo>
                    <a:pt x="1078442" y="722313"/>
                  </a:lnTo>
                  <a:lnTo>
                    <a:pt x="1085851" y="726546"/>
                  </a:lnTo>
                  <a:lnTo>
                    <a:pt x="1092730" y="731838"/>
                  </a:lnTo>
                  <a:lnTo>
                    <a:pt x="1099080" y="737129"/>
                  </a:lnTo>
                  <a:lnTo>
                    <a:pt x="1105430" y="744009"/>
                  </a:lnTo>
                  <a:lnTo>
                    <a:pt x="1110192" y="750888"/>
                  </a:lnTo>
                  <a:lnTo>
                    <a:pt x="1114426" y="758296"/>
                  </a:lnTo>
                  <a:lnTo>
                    <a:pt x="1118659" y="766234"/>
                  </a:lnTo>
                  <a:lnTo>
                    <a:pt x="1121834" y="774700"/>
                  </a:lnTo>
                  <a:lnTo>
                    <a:pt x="1123422" y="783167"/>
                  </a:lnTo>
                  <a:lnTo>
                    <a:pt x="1125009" y="791634"/>
                  </a:lnTo>
                  <a:lnTo>
                    <a:pt x="1125538" y="801159"/>
                  </a:lnTo>
                  <a:lnTo>
                    <a:pt x="1125009" y="810684"/>
                  </a:lnTo>
                  <a:lnTo>
                    <a:pt x="1123422" y="819150"/>
                  </a:lnTo>
                  <a:lnTo>
                    <a:pt x="1121834" y="827617"/>
                  </a:lnTo>
                  <a:lnTo>
                    <a:pt x="1118659" y="836084"/>
                  </a:lnTo>
                  <a:lnTo>
                    <a:pt x="1114426" y="844021"/>
                  </a:lnTo>
                  <a:lnTo>
                    <a:pt x="1110192" y="851430"/>
                  </a:lnTo>
                  <a:lnTo>
                    <a:pt x="1105430" y="858309"/>
                  </a:lnTo>
                  <a:lnTo>
                    <a:pt x="1099080" y="864659"/>
                  </a:lnTo>
                  <a:lnTo>
                    <a:pt x="1092730" y="870480"/>
                  </a:lnTo>
                  <a:lnTo>
                    <a:pt x="1085851" y="875771"/>
                  </a:lnTo>
                  <a:lnTo>
                    <a:pt x="1078442" y="880005"/>
                  </a:lnTo>
                  <a:lnTo>
                    <a:pt x="1070505" y="884238"/>
                  </a:lnTo>
                  <a:lnTo>
                    <a:pt x="1062038" y="887413"/>
                  </a:lnTo>
                  <a:lnTo>
                    <a:pt x="1053571" y="889001"/>
                  </a:lnTo>
                  <a:lnTo>
                    <a:pt x="1045105" y="890588"/>
                  </a:lnTo>
                  <a:lnTo>
                    <a:pt x="1036109" y="890588"/>
                  </a:lnTo>
                  <a:lnTo>
                    <a:pt x="1026055" y="890588"/>
                  </a:lnTo>
                  <a:lnTo>
                    <a:pt x="1017588" y="889001"/>
                  </a:lnTo>
                  <a:lnTo>
                    <a:pt x="1009121" y="887413"/>
                  </a:lnTo>
                  <a:lnTo>
                    <a:pt x="1000655" y="884238"/>
                  </a:lnTo>
                  <a:lnTo>
                    <a:pt x="992717" y="880005"/>
                  </a:lnTo>
                  <a:lnTo>
                    <a:pt x="985309" y="875771"/>
                  </a:lnTo>
                  <a:lnTo>
                    <a:pt x="978959" y="870480"/>
                  </a:lnTo>
                  <a:lnTo>
                    <a:pt x="972079" y="864659"/>
                  </a:lnTo>
                  <a:lnTo>
                    <a:pt x="966259" y="858309"/>
                  </a:lnTo>
                  <a:lnTo>
                    <a:pt x="960967" y="851430"/>
                  </a:lnTo>
                  <a:lnTo>
                    <a:pt x="956734" y="844021"/>
                  </a:lnTo>
                  <a:lnTo>
                    <a:pt x="952500" y="836084"/>
                  </a:lnTo>
                  <a:lnTo>
                    <a:pt x="949325" y="827617"/>
                  </a:lnTo>
                  <a:lnTo>
                    <a:pt x="947738" y="819150"/>
                  </a:lnTo>
                  <a:lnTo>
                    <a:pt x="946679" y="810684"/>
                  </a:lnTo>
                  <a:lnTo>
                    <a:pt x="946150" y="801159"/>
                  </a:lnTo>
                  <a:lnTo>
                    <a:pt x="946679" y="791634"/>
                  </a:lnTo>
                  <a:lnTo>
                    <a:pt x="947738" y="783167"/>
                  </a:lnTo>
                  <a:lnTo>
                    <a:pt x="949325" y="774700"/>
                  </a:lnTo>
                  <a:lnTo>
                    <a:pt x="952500" y="766234"/>
                  </a:lnTo>
                  <a:lnTo>
                    <a:pt x="956734" y="758296"/>
                  </a:lnTo>
                  <a:lnTo>
                    <a:pt x="960967" y="750888"/>
                  </a:lnTo>
                  <a:lnTo>
                    <a:pt x="966259" y="744009"/>
                  </a:lnTo>
                  <a:lnTo>
                    <a:pt x="972079" y="737129"/>
                  </a:lnTo>
                  <a:lnTo>
                    <a:pt x="978959" y="731838"/>
                  </a:lnTo>
                  <a:lnTo>
                    <a:pt x="985309" y="726546"/>
                  </a:lnTo>
                  <a:lnTo>
                    <a:pt x="992717" y="722313"/>
                  </a:lnTo>
                  <a:lnTo>
                    <a:pt x="1000655" y="718079"/>
                  </a:lnTo>
                  <a:lnTo>
                    <a:pt x="1009121" y="714904"/>
                  </a:lnTo>
                  <a:lnTo>
                    <a:pt x="1017588" y="712788"/>
                  </a:lnTo>
                  <a:lnTo>
                    <a:pt x="1026055" y="711729"/>
                  </a:lnTo>
                  <a:lnTo>
                    <a:pt x="1036109" y="711200"/>
                  </a:lnTo>
                  <a:close/>
                  <a:moveTo>
                    <a:pt x="799572" y="711200"/>
                  </a:moveTo>
                  <a:lnTo>
                    <a:pt x="809097" y="711729"/>
                  </a:lnTo>
                  <a:lnTo>
                    <a:pt x="817564" y="712788"/>
                  </a:lnTo>
                  <a:lnTo>
                    <a:pt x="826559" y="714904"/>
                  </a:lnTo>
                  <a:lnTo>
                    <a:pt x="834497" y="718079"/>
                  </a:lnTo>
                  <a:lnTo>
                    <a:pt x="842434" y="722313"/>
                  </a:lnTo>
                  <a:lnTo>
                    <a:pt x="849843" y="726546"/>
                  </a:lnTo>
                  <a:lnTo>
                    <a:pt x="856722" y="731838"/>
                  </a:lnTo>
                  <a:lnTo>
                    <a:pt x="863072" y="737129"/>
                  </a:lnTo>
                  <a:lnTo>
                    <a:pt x="868893" y="744009"/>
                  </a:lnTo>
                  <a:lnTo>
                    <a:pt x="874185" y="750888"/>
                  </a:lnTo>
                  <a:lnTo>
                    <a:pt x="878947" y="758296"/>
                  </a:lnTo>
                  <a:lnTo>
                    <a:pt x="882651" y="766234"/>
                  </a:lnTo>
                  <a:lnTo>
                    <a:pt x="885826" y="774700"/>
                  </a:lnTo>
                  <a:lnTo>
                    <a:pt x="887414" y="783167"/>
                  </a:lnTo>
                  <a:lnTo>
                    <a:pt x="889001" y="791634"/>
                  </a:lnTo>
                  <a:lnTo>
                    <a:pt x="889001" y="801159"/>
                  </a:lnTo>
                  <a:lnTo>
                    <a:pt x="889001" y="810684"/>
                  </a:lnTo>
                  <a:lnTo>
                    <a:pt x="887414" y="819150"/>
                  </a:lnTo>
                  <a:lnTo>
                    <a:pt x="885826" y="827617"/>
                  </a:lnTo>
                  <a:lnTo>
                    <a:pt x="882651" y="836084"/>
                  </a:lnTo>
                  <a:lnTo>
                    <a:pt x="878947" y="844021"/>
                  </a:lnTo>
                  <a:lnTo>
                    <a:pt x="874185" y="851430"/>
                  </a:lnTo>
                  <a:lnTo>
                    <a:pt x="868893" y="858309"/>
                  </a:lnTo>
                  <a:lnTo>
                    <a:pt x="863072" y="864659"/>
                  </a:lnTo>
                  <a:lnTo>
                    <a:pt x="856722" y="870480"/>
                  </a:lnTo>
                  <a:lnTo>
                    <a:pt x="849843" y="875771"/>
                  </a:lnTo>
                  <a:lnTo>
                    <a:pt x="842434" y="880005"/>
                  </a:lnTo>
                  <a:lnTo>
                    <a:pt x="834497" y="884238"/>
                  </a:lnTo>
                  <a:lnTo>
                    <a:pt x="826559" y="887413"/>
                  </a:lnTo>
                  <a:lnTo>
                    <a:pt x="817564" y="889001"/>
                  </a:lnTo>
                  <a:lnTo>
                    <a:pt x="809097" y="890588"/>
                  </a:lnTo>
                  <a:lnTo>
                    <a:pt x="799572" y="890588"/>
                  </a:lnTo>
                  <a:lnTo>
                    <a:pt x="790576" y="890588"/>
                  </a:lnTo>
                  <a:lnTo>
                    <a:pt x="781580" y="889001"/>
                  </a:lnTo>
                  <a:lnTo>
                    <a:pt x="773113" y="887413"/>
                  </a:lnTo>
                  <a:lnTo>
                    <a:pt x="764647" y="884238"/>
                  </a:lnTo>
                  <a:lnTo>
                    <a:pt x="756709" y="880005"/>
                  </a:lnTo>
                  <a:lnTo>
                    <a:pt x="749301" y="875771"/>
                  </a:lnTo>
                  <a:lnTo>
                    <a:pt x="742422" y="870480"/>
                  </a:lnTo>
                  <a:lnTo>
                    <a:pt x="735542" y="864659"/>
                  </a:lnTo>
                  <a:lnTo>
                    <a:pt x="730251" y="858309"/>
                  </a:lnTo>
                  <a:lnTo>
                    <a:pt x="724959" y="851430"/>
                  </a:lnTo>
                  <a:lnTo>
                    <a:pt x="720726" y="844021"/>
                  </a:lnTo>
                  <a:lnTo>
                    <a:pt x="717022" y="836084"/>
                  </a:lnTo>
                  <a:lnTo>
                    <a:pt x="713847" y="827617"/>
                  </a:lnTo>
                  <a:lnTo>
                    <a:pt x="711201" y="819150"/>
                  </a:lnTo>
                  <a:lnTo>
                    <a:pt x="710142" y="810684"/>
                  </a:lnTo>
                  <a:lnTo>
                    <a:pt x="709613" y="801159"/>
                  </a:lnTo>
                  <a:lnTo>
                    <a:pt x="710142" y="791634"/>
                  </a:lnTo>
                  <a:lnTo>
                    <a:pt x="711201" y="783167"/>
                  </a:lnTo>
                  <a:lnTo>
                    <a:pt x="713847" y="774700"/>
                  </a:lnTo>
                  <a:lnTo>
                    <a:pt x="717022" y="766234"/>
                  </a:lnTo>
                  <a:lnTo>
                    <a:pt x="720726" y="758296"/>
                  </a:lnTo>
                  <a:lnTo>
                    <a:pt x="724959" y="750888"/>
                  </a:lnTo>
                  <a:lnTo>
                    <a:pt x="730251" y="744009"/>
                  </a:lnTo>
                  <a:lnTo>
                    <a:pt x="735542" y="737129"/>
                  </a:lnTo>
                  <a:lnTo>
                    <a:pt x="742422" y="731838"/>
                  </a:lnTo>
                  <a:lnTo>
                    <a:pt x="749301" y="726546"/>
                  </a:lnTo>
                  <a:lnTo>
                    <a:pt x="756709" y="722313"/>
                  </a:lnTo>
                  <a:lnTo>
                    <a:pt x="764647" y="718079"/>
                  </a:lnTo>
                  <a:lnTo>
                    <a:pt x="773113" y="714904"/>
                  </a:lnTo>
                  <a:lnTo>
                    <a:pt x="781580" y="712788"/>
                  </a:lnTo>
                  <a:lnTo>
                    <a:pt x="790576" y="711729"/>
                  </a:lnTo>
                  <a:lnTo>
                    <a:pt x="799572" y="711200"/>
                  </a:lnTo>
                  <a:close/>
                  <a:moveTo>
                    <a:pt x="2693194" y="474662"/>
                  </a:moveTo>
                  <a:lnTo>
                    <a:pt x="2702163" y="475717"/>
                  </a:lnTo>
                  <a:lnTo>
                    <a:pt x="2711660" y="476773"/>
                  </a:lnTo>
                  <a:lnTo>
                    <a:pt x="2720102" y="478883"/>
                  </a:lnTo>
                  <a:lnTo>
                    <a:pt x="2728544" y="482049"/>
                  </a:lnTo>
                  <a:lnTo>
                    <a:pt x="2736458" y="485742"/>
                  </a:lnTo>
                  <a:lnTo>
                    <a:pt x="2743845" y="489963"/>
                  </a:lnTo>
                  <a:lnTo>
                    <a:pt x="2750176" y="495767"/>
                  </a:lnTo>
                  <a:lnTo>
                    <a:pt x="2757035" y="501043"/>
                  </a:lnTo>
                  <a:lnTo>
                    <a:pt x="2762311" y="507902"/>
                  </a:lnTo>
                  <a:lnTo>
                    <a:pt x="2768115" y="514233"/>
                  </a:lnTo>
                  <a:lnTo>
                    <a:pt x="2772336" y="521620"/>
                  </a:lnTo>
                  <a:lnTo>
                    <a:pt x="2776029" y="529534"/>
                  </a:lnTo>
                  <a:lnTo>
                    <a:pt x="2778667" y="537976"/>
                  </a:lnTo>
                  <a:lnTo>
                    <a:pt x="2781305" y="546417"/>
                  </a:lnTo>
                  <a:lnTo>
                    <a:pt x="2782360" y="555387"/>
                  </a:lnTo>
                  <a:lnTo>
                    <a:pt x="2782888" y="564884"/>
                  </a:lnTo>
                  <a:lnTo>
                    <a:pt x="2782360" y="573853"/>
                  </a:lnTo>
                  <a:lnTo>
                    <a:pt x="2781305" y="582295"/>
                  </a:lnTo>
                  <a:lnTo>
                    <a:pt x="2778667" y="591264"/>
                  </a:lnTo>
                  <a:lnTo>
                    <a:pt x="2776029" y="599179"/>
                  </a:lnTo>
                  <a:lnTo>
                    <a:pt x="2772336" y="607093"/>
                  </a:lnTo>
                  <a:lnTo>
                    <a:pt x="2768115" y="614479"/>
                  </a:lnTo>
                  <a:lnTo>
                    <a:pt x="2762311" y="621866"/>
                  </a:lnTo>
                  <a:lnTo>
                    <a:pt x="2757035" y="627670"/>
                  </a:lnTo>
                  <a:lnTo>
                    <a:pt x="2750176" y="634001"/>
                  </a:lnTo>
                  <a:lnTo>
                    <a:pt x="2743845" y="638749"/>
                  </a:lnTo>
                  <a:lnTo>
                    <a:pt x="2736458" y="643498"/>
                  </a:lnTo>
                  <a:lnTo>
                    <a:pt x="2728544" y="647191"/>
                  </a:lnTo>
                  <a:lnTo>
                    <a:pt x="2720102" y="650357"/>
                  </a:lnTo>
                  <a:lnTo>
                    <a:pt x="2711660" y="651940"/>
                  </a:lnTo>
                  <a:lnTo>
                    <a:pt x="2702163" y="654050"/>
                  </a:lnTo>
                  <a:lnTo>
                    <a:pt x="2693194" y="654050"/>
                  </a:lnTo>
                  <a:lnTo>
                    <a:pt x="2684225" y="654050"/>
                  </a:lnTo>
                  <a:lnTo>
                    <a:pt x="2675255" y="651940"/>
                  </a:lnTo>
                  <a:lnTo>
                    <a:pt x="2666813" y="650357"/>
                  </a:lnTo>
                  <a:lnTo>
                    <a:pt x="2658899" y="647191"/>
                  </a:lnTo>
                  <a:lnTo>
                    <a:pt x="2650985" y="643498"/>
                  </a:lnTo>
                  <a:lnTo>
                    <a:pt x="2643598" y="638749"/>
                  </a:lnTo>
                  <a:lnTo>
                    <a:pt x="2636212" y="634001"/>
                  </a:lnTo>
                  <a:lnTo>
                    <a:pt x="2630408" y="627670"/>
                  </a:lnTo>
                  <a:lnTo>
                    <a:pt x="2624077" y="621866"/>
                  </a:lnTo>
                  <a:lnTo>
                    <a:pt x="2619328" y="614479"/>
                  </a:lnTo>
                  <a:lnTo>
                    <a:pt x="2614580" y="607093"/>
                  </a:lnTo>
                  <a:lnTo>
                    <a:pt x="2610887" y="599179"/>
                  </a:lnTo>
                  <a:lnTo>
                    <a:pt x="2607721" y="591264"/>
                  </a:lnTo>
                  <a:lnTo>
                    <a:pt x="2605083" y="582295"/>
                  </a:lnTo>
                  <a:lnTo>
                    <a:pt x="2604028" y="573853"/>
                  </a:lnTo>
                  <a:lnTo>
                    <a:pt x="2603500" y="564884"/>
                  </a:lnTo>
                  <a:lnTo>
                    <a:pt x="2604028" y="555387"/>
                  </a:lnTo>
                  <a:lnTo>
                    <a:pt x="2605083" y="546417"/>
                  </a:lnTo>
                  <a:lnTo>
                    <a:pt x="2607721" y="537976"/>
                  </a:lnTo>
                  <a:lnTo>
                    <a:pt x="2610887" y="529534"/>
                  </a:lnTo>
                  <a:lnTo>
                    <a:pt x="2614580" y="521620"/>
                  </a:lnTo>
                  <a:lnTo>
                    <a:pt x="2619328" y="514233"/>
                  </a:lnTo>
                  <a:lnTo>
                    <a:pt x="2624077" y="507902"/>
                  </a:lnTo>
                  <a:lnTo>
                    <a:pt x="2630408" y="501043"/>
                  </a:lnTo>
                  <a:lnTo>
                    <a:pt x="2636212" y="495767"/>
                  </a:lnTo>
                  <a:lnTo>
                    <a:pt x="2643598" y="489963"/>
                  </a:lnTo>
                  <a:lnTo>
                    <a:pt x="2650985" y="485742"/>
                  </a:lnTo>
                  <a:lnTo>
                    <a:pt x="2658899" y="482049"/>
                  </a:lnTo>
                  <a:lnTo>
                    <a:pt x="2666813" y="478883"/>
                  </a:lnTo>
                  <a:lnTo>
                    <a:pt x="2675255" y="476773"/>
                  </a:lnTo>
                  <a:lnTo>
                    <a:pt x="2684225" y="475717"/>
                  </a:lnTo>
                  <a:lnTo>
                    <a:pt x="2693194" y="474662"/>
                  </a:lnTo>
                  <a:close/>
                  <a:moveTo>
                    <a:pt x="2456393" y="474662"/>
                  </a:moveTo>
                  <a:lnTo>
                    <a:pt x="2465389" y="475717"/>
                  </a:lnTo>
                  <a:lnTo>
                    <a:pt x="2474384" y="476773"/>
                  </a:lnTo>
                  <a:lnTo>
                    <a:pt x="2482851" y="478883"/>
                  </a:lnTo>
                  <a:lnTo>
                    <a:pt x="2491318" y="482049"/>
                  </a:lnTo>
                  <a:lnTo>
                    <a:pt x="2499255" y="485742"/>
                  </a:lnTo>
                  <a:lnTo>
                    <a:pt x="2506664" y="489963"/>
                  </a:lnTo>
                  <a:lnTo>
                    <a:pt x="2513543" y="495767"/>
                  </a:lnTo>
                  <a:lnTo>
                    <a:pt x="2519893" y="501043"/>
                  </a:lnTo>
                  <a:lnTo>
                    <a:pt x="2525714" y="507902"/>
                  </a:lnTo>
                  <a:lnTo>
                    <a:pt x="2531005" y="514233"/>
                  </a:lnTo>
                  <a:lnTo>
                    <a:pt x="2535238" y="521620"/>
                  </a:lnTo>
                  <a:lnTo>
                    <a:pt x="2538943" y="529534"/>
                  </a:lnTo>
                  <a:lnTo>
                    <a:pt x="2542118" y="537976"/>
                  </a:lnTo>
                  <a:lnTo>
                    <a:pt x="2544234" y="546417"/>
                  </a:lnTo>
                  <a:lnTo>
                    <a:pt x="2545822" y="555387"/>
                  </a:lnTo>
                  <a:lnTo>
                    <a:pt x="2546351" y="564884"/>
                  </a:lnTo>
                  <a:lnTo>
                    <a:pt x="2545822" y="573853"/>
                  </a:lnTo>
                  <a:lnTo>
                    <a:pt x="2544234" y="582295"/>
                  </a:lnTo>
                  <a:lnTo>
                    <a:pt x="2542118" y="591264"/>
                  </a:lnTo>
                  <a:lnTo>
                    <a:pt x="2538943" y="599179"/>
                  </a:lnTo>
                  <a:lnTo>
                    <a:pt x="2535238" y="607093"/>
                  </a:lnTo>
                  <a:lnTo>
                    <a:pt x="2531005" y="614479"/>
                  </a:lnTo>
                  <a:lnTo>
                    <a:pt x="2525714" y="621866"/>
                  </a:lnTo>
                  <a:lnTo>
                    <a:pt x="2519893" y="627670"/>
                  </a:lnTo>
                  <a:lnTo>
                    <a:pt x="2513543" y="634001"/>
                  </a:lnTo>
                  <a:lnTo>
                    <a:pt x="2506664" y="638749"/>
                  </a:lnTo>
                  <a:lnTo>
                    <a:pt x="2499255" y="643498"/>
                  </a:lnTo>
                  <a:lnTo>
                    <a:pt x="2491318" y="647191"/>
                  </a:lnTo>
                  <a:lnTo>
                    <a:pt x="2482851" y="650357"/>
                  </a:lnTo>
                  <a:lnTo>
                    <a:pt x="2474384" y="651940"/>
                  </a:lnTo>
                  <a:lnTo>
                    <a:pt x="2465389" y="654050"/>
                  </a:lnTo>
                  <a:lnTo>
                    <a:pt x="2456393" y="654050"/>
                  </a:lnTo>
                  <a:lnTo>
                    <a:pt x="2446868" y="654050"/>
                  </a:lnTo>
                  <a:lnTo>
                    <a:pt x="2438401" y="651940"/>
                  </a:lnTo>
                  <a:lnTo>
                    <a:pt x="2429405" y="650357"/>
                  </a:lnTo>
                  <a:lnTo>
                    <a:pt x="2421468" y="647191"/>
                  </a:lnTo>
                  <a:lnTo>
                    <a:pt x="2413530" y="643498"/>
                  </a:lnTo>
                  <a:lnTo>
                    <a:pt x="2406122" y="638749"/>
                  </a:lnTo>
                  <a:lnTo>
                    <a:pt x="2399243" y="634001"/>
                  </a:lnTo>
                  <a:lnTo>
                    <a:pt x="2392892" y="627670"/>
                  </a:lnTo>
                  <a:lnTo>
                    <a:pt x="2387072" y="621866"/>
                  </a:lnTo>
                  <a:lnTo>
                    <a:pt x="2381780" y="614479"/>
                  </a:lnTo>
                  <a:lnTo>
                    <a:pt x="2377017" y="607093"/>
                  </a:lnTo>
                  <a:lnTo>
                    <a:pt x="2373313" y="599179"/>
                  </a:lnTo>
                  <a:lnTo>
                    <a:pt x="2370138" y="591264"/>
                  </a:lnTo>
                  <a:lnTo>
                    <a:pt x="2368551" y="582295"/>
                  </a:lnTo>
                  <a:lnTo>
                    <a:pt x="2366963" y="573853"/>
                  </a:lnTo>
                  <a:lnTo>
                    <a:pt x="2366963" y="564884"/>
                  </a:lnTo>
                  <a:lnTo>
                    <a:pt x="2366963" y="555387"/>
                  </a:lnTo>
                  <a:lnTo>
                    <a:pt x="2368551" y="546417"/>
                  </a:lnTo>
                  <a:lnTo>
                    <a:pt x="2370138" y="537976"/>
                  </a:lnTo>
                  <a:lnTo>
                    <a:pt x="2373313" y="529534"/>
                  </a:lnTo>
                  <a:lnTo>
                    <a:pt x="2377017" y="521620"/>
                  </a:lnTo>
                  <a:lnTo>
                    <a:pt x="2381780" y="514233"/>
                  </a:lnTo>
                  <a:lnTo>
                    <a:pt x="2387072" y="507902"/>
                  </a:lnTo>
                  <a:lnTo>
                    <a:pt x="2392892" y="501043"/>
                  </a:lnTo>
                  <a:lnTo>
                    <a:pt x="2399243" y="495767"/>
                  </a:lnTo>
                  <a:lnTo>
                    <a:pt x="2406122" y="489963"/>
                  </a:lnTo>
                  <a:lnTo>
                    <a:pt x="2413530" y="485742"/>
                  </a:lnTo>
                  <a:lnTo>
                    <a:pt x="2421468" y="482049"/>
                  </a:lnTo>
                  <a:lnTo>
                    <a:pt x="2429405" y="478883"/>
                  </a:lnTo>
                  <a:lnTo>
                    <a:pt x="2438401" y="476773"/>
                  </a:lnTo>
                  <a:lnTo>
                    <a:pt x="2446868" y="475717"/>
                  </a:lnTo>
                  <a:lnTo>
                    <a:pt x="2456393" y="474662"/>
                  </a:lnTo>
                  <a:close/>
                  <a:moveTo>
                    <a:pt x="2220384" y="474662"/>
                  </a:moveTo>
                  <a:lnTo>
                    <a:pt x="2229909" y="475717"/>
                  </a:lnTo>
                  <a:lnTo>
                    <a:pt x="2238376" y="476773"/>
                  </a:lnTo>
                  <a:lnTo>
                    <a:pt x="2246842" y="478883"/>
                  </a:lnTo>
                  <a:lnTo>
                    <a:pt x="2255309" y="482049"/>
                  </a:lnTo>
                  <a:lnTo>
                    <a:pt x="2263246" y="485742"/>
                  </a:lnTo>
                  <a:lnTo>
                    <a:pt x="2270655" y="489963"/>
                  </a:lnTo>
                  <a:lnTo>
                    <a:pt x="2277005" y="495767"/>
                  </a:lnTo>
                  <a:lnTo>
                    <a:pt x="2283884" y="501043"/>
                  </a:lnTo>
                  <a:lnTo>
                    <a:pt x="2289705" y="507902"/>
                  </a:lnTo>
                  <a:lnTo>
                    <a:pt x="2294997" y="514233"/>
                  </a:lnTo>
                  <a:lnTo>
                    <a:pt x="2299230" y="521620"/>
                  </a:lnTo>
                  <a:lnTo>
                    <a:pt x="2303463" y="529534"/>
                  </a:lnTo>
                  <a:lnTo>
                    <a:pt x="2306109" y="537976"/>
                  </a:lnTo>
                  <a:lnTo>
                    <a:pt x="2308226" y="546417"/>
                  </a:lnTo>
                  <a:lnTo>
                    <a:pt x="2309284" y="555387"/>
                  </a:lnTo>
                  <a:lnTo>
                    <a:pt x="2309813" y="564884"/>
                  </a:lnTo>
                  <a:lnTo>
                    <a:pt x="2309284" y="573853"/>
                  </a:lnTo>
                  <a:lnTo>
                    <a:pt x="2308226" y="582295"/>
                  </a:lnTo>
                  <a:lnTo>
                    <a:pt x="2306109" y="591264"/>
                  </a:lnTo>
                  <a:lnTo>
                    <a:pt x="2303463" y="599179"/>
                  </a:lnTo>
                  <a:lnTo>
                    <a:pt x="2299230" y="607093"/>
                  </a:lnTo>
                  <a:lnTo>
                    <a:pt x="2294997" y="614479"/>
                  </a:lnTo>
                  <a:lnTo>
                    <a:pt x="2289705" y="621866"/>
                  </a:lnTo>
                  <a:lnTo>
                    <a:pt x="2283884" y="627670"/>
                  </a:lnTo>
                  <a:lnTo>
                    <a:pt x="2277005" y="634001"/>
                  </a:lnTo>
                  <a:lnTo>
                    <a:pt x="2270655" y="638749"/>
                  </a:lnTo>
                  <a:lnTo>
                    <a:pt x="2263246" y="643498"/>
                  </a:lnTo>
                  <a:lnTo>
                    <a:pt x="2255309" y="647191"/>
                  </a:lnTo>
                  <a:lnTo>
                    <a:pt x="2246842" y="650357"/>
                  </a:lnTo>
                  <a:lnTo>
                    <a:pt x="2238376" y="651940"/>
                  </a:lnTo>
                  <a:lnTo>
                    <a:pt x="2229909" y="654050"/>
                  </a:lnTo>
                  <a:lnTo>
                    <a:pt x="2220384" y="654050"/>
                  </a:lnTo>
                  <a:lnTo>
                    <a:pt x="2210859" y="654050"/>
                  </a:lnTo>
                  <a:lnTo>
                    <a:pt x="2202392" y="651940"/>
                  </a:lnTo>
                  <a:lnTo>
                    <a:pt x="2193925" y="650357"/>
                  </a:lnTo>
                  <a:lnTo>
                    <a:pt x="2185459" y="647191"/>
                  </a:lnTo>
                  <a:lnTo>
                    <a:pt x="2177521" y="643498"/>
                  </a:lnTo>
                  <a:lnTo>
                    <a:pt x="2170113" y="638749"/>
                  </a:lnTo>
                  <a:lnTo>
                    <a:pt x="2163234" y="634001"/>
                  </a:lnTo>
                  <a:lnTo>
                    <a:pt x="2156354" y="627670"/>
                  </a:lnTo>
                  <a:lnTo>
                    <a:pt x="2151063" y="621866"/>
                  </a:lnTo>
                  <a:lnTo>
                    <a:pt x="2145771" y="614479"/>
                  </a:lnTo>
                  <a:lnTo>
                    <a:pt x="2141538" y="607093"/>
                  </a:lnTo>
                  <a:lnTo>
                    <a:pt x="2137304" y="599179"/>
                  </a:lnTo>
                  <a:lnTo>
                    <a:pt x="2134129" y="591264"/>
                  </a:lnTo>
                  <a:lnTo>
                    <a:pt x="2132013" y="582295"/>
                  </a:lnTo>
                  <a:lnTo>
                    <a:pt x="2130954" y="573853"/>
                  </a:lnTo>
                  <a:lnTo>
                    <a:pt x="2130425" y="564884"/>
                  </a:lnTo>
                  <a:lnTo>
                    <a:pt x="2130954" y="555387"/>
                  </a:lnTo>
                  <a:lnTo>
                    <a:pt x="2132013" y="546417"/>
                  </a:lnTo>
                  <a:lnTo>
                    <a:pt x="2134129" y="537976"/>
                  </a:lnTo>
                  <a:lnTo>
                    <a:pt x="2137304" y="529534"/>
                  </a:lnTo>
                  <a:lnTo>
                    <a:pt x="2141538" y="521620"/>
                  </a:lnTo>
                  <a:lnTo>
                    <a:pt x="2145771" y="514233"/>
                  </a:lnTo>
                  <a:lnTo>
                    <a:pt x="2151063" y="507902"/>
                  </a:lnTo>
                  <a:lnTo>
                    <a:pt x="2156354" y="501043"/>
                  </a:lnTo>
                  <a:lnTo>
                    <a:pt x="2163234" y="495767"/>
                  </a:lnTo>
                  <a:lnTo>
                    <a:pt x="2170113" y="489963"/>
                  </a:lnTo>
                  <a:lnTo>
                    <a:pt x="2177521" y="485742"/>
                  </a:lnTo>
                  <a:lnTo>
                    <a:pt x="2185459" y="482049"/>
                  </a:lnTo>
                  <a:lnTo>
                    <a:pt x="2193925" y="478883"/>
                  </a:lnTo>
                  <a:lnTo>
                    <a:pt x="2202392" y="476773"/>
                  </a:lnTo>
                  <a:lnTo>
                    <a:pt x="2210859" y="475717"/>
                  </a:lnTo>
                  <a:lnTo>
                    <a:pt x="2220384" y="474662"/>
                  </a:lnTo>
                  <a:close/>
                  <a:moveTo>
                    <a:pt x="1983320" y="474662"/>
                  </a:moveTo>
                  <a:lnTo>
                    <a:pt x="1992369" y="475717"/>
                  </a:lnTo>
                  <a:lnTo>
                    <a:pt x="2001418" y="476773"/>
                  </a:lnTo>
                  <a:lnTo>
                    <a:pt x="2009934" y="478883"/>
                  </a:lnTo>
                  <a:lnTo>
                    <a:pt x="2017918" y="482049"/>
                  </a:lnTo>
                  <a:lnTo>
                    <a:pt x="2025902" y="485742"/>
                  </a:lnTo>
                  <a:lnTo>
                    <a:pt x="2033354" y="489963"/>
                  </a:lnTo>
                  <a:lnTo>
                    <a:pt x="2040806" y="495767"/>
                  </a:lnTo>
                  <a:lnTo>
                    <a:pt x="2046661" y="501043"/>
                  </a:lnTo>
                  <a:lnTo>
                    <a:pt x="2053049" y="507902"/>
                  </a:lnTo>
                  <a:lnTo>
                    <a:pt x="2057839" y="514233"/>
                  </a:lnTo>
                  <a:lnTo>
                    <a:pt x="2062630" y="521620"/>
                  </a:lnTo>
                  <a:lnTo>
                    <a:pt x="2066356" y="529534"/>
                  </a:lnTo>
                  <a:lnTo>
                    <a:pt x="2069549" y="537976"/>
                  </a:lnTo>
                  <a:lnTo>
                    <a:pt x="2071146" y="546417"/>
                  </a:lnTo>
                  <a:lnTo>
                    <a:pt x="2073275" y="555387"/>
                  </a:lnTo>
                  <a:lnTo>
                    <a:pt x="2073275" y="564884"/>
                  </a:lnTo>
                  <a:lnTo>
                    <a:pt x="2073275" y="573853"/>
                  </a:lnTo>
                  <a:lnTo>
                    <a:pt x="2071146" y="582295"/>
                  </a:lnTo>
                  <a:lnTo>
                    <a:pt x="2069549" y="591264"/>
                  </a:lnTo>
                  <a:lnTo>
                    <a:pt x="2066356" y="599179"/>
                  </a:lnTo>
                  <a:lnTo>
                    <a:pt x="2062630" y="607093"/>
                  </a:lnTo>
                  <a:lnTo>
                    <a:pt x="2057839" y="614479"/>
                  </a:lnTo>
                  <a:lnTo>
                    <a:pt x="2053049" y="621866"/>
                  </a:lnTo>
                  <a:lnTo>
                    <a:pt x="2046661" y="627670"/>
                  </a:lnTo>
                  <a:lnTo>
                    <a:pt x="2040806" y="634001"/>
                  </a:lnTo>
                  <a:lnTo>
                    <a:pt x="2033354" y="638749"/>
                  </a:lnTo>
                  <a:lnTo>
                    <a:pt x="2025902" y="643498"/>
                  </a:lnTo>
                  <a:lnTo>
                    <a:pt x="2017918" y="647191"/>
                  </a:lnTo>
                  <a:lnTo>
                    <a:pt x="2009934" y="650357"/>
                  </a:lnTo>
                  <a:lnTo>
                    <a:pt x="2001418" y="651940"/>
                  </a:lnTo>
                  <a:lnTo>
                    <a:pt x="1992369" y="654050"/>
                  </a:lnTo>
                  <a:lnTo>
                    <a:pt x="1983320" y="654050"/>
                  </a:lnTo>
                  <a:lnTo>
                    <a:pt x="1973739" y="654050"/>
                  </a:lnTo>
                  <a:lnTo>
                    <a:pt x="1964690" y="651940"/>
                  </a:lnTo>
                  <a:lnTo>
                    <a:pt x="1956174" y="650357"/>
                  </a:lnTo>
                  <a:lnTo>
                    <a:pt x="1947657" y="647191"/>
                  </a:lnTo>
                  <a:lnTo>
                    <a:pt x="1939673" y="643498"/>
                  </a:lnTo>
                  <a:lnTo>
                    <a:pt x="1932221" y="638749"/>
                  </a:lnTo>
                  <a:lnTo>
                    <a:pt x="1925834" y="634001"/>
                  </a:lnTo>
                  <a:lnTo>
                    <a:pt x="1918914" y="627670"/>
                  </a:lnTo>
                  <a:lnTo>
                    <a:pt x="1913591" y="621866"/>
                  </a:lnTo>
                  <a:lnTo>
                    <a:pt x="1907736" y="614479"/>
                  </a:lnTo>
                  <a:lnTo>
                    <a:pt x="1903478" y="607093"/>
                  </a:lnTo>
                  <a:lnTo>
                    <a:pt x="1899752" y="599179"/>
                  </a:lnTo>
                  <a:lnTo>
                    <a:pt x="1897091" y="591264"/>
                  </a:lnTo>
                  <a:lnTo>
                    <a:pt x="1894429" y="582295"/>
                  </a:lnTo>
                  <a:lnTo>
                    <a:pt x="1893365" y="573853"/>
                  </a:lnTo>
                  <a:lnTo>
                    <a:pt x="1892300" y="564884"/>
                  </a:lnTo>
                  <a:lnTo>
                    <a:pt x="1893365" y="555387"/>
                  </a:lnTo>
                  <a:lnTo>
                    <a:pt x="1894429" y="546417"/>
                  </a:lnTo>
                  <a:lnTo>
                    <a:pt x="1897091" y="537976"/>
                  </a:lnTo>
                  <a:lnTo>
                    <a:pt x="1899752" y="529534"/>
                  </a:lnTo>
                  <a:lnTo>
                    <a:pt x="1903478" y="521620"/>
                  </a:lnTo>
                  <a:lnTo>
                    <a:pt x="1907736" y="514233"/>
                  </a:lnTo>
                  <a:lnTo>
                    <a:pt x="1913591" y="507902"/>
                  </a:lnTo>
                  <a:lnTo>
                    <a:pt x="1918914" y="501043"/>
                  </a:lnTo>
                  <a:lnTo>
                    <a:pt x="1925834" y="495767"/>
                  </a:lnTo>
                  <a:lnTo>
                    <a:pt x="1932221" y="489963"/>
                  </a:lnTo>
                  <a:lnTo>
                    <a:pt x="1939673" y="485742"/>
                  </a:lnTo>
                  <a:lnTo>
                    <a:pt x="1947657" y="482049"/>
                  </a:lnTo>
                  <a:lnTo>
                    <a:pt x="1956174" y="478883"/>
                  </a:lnTo>
                  <a:lnTo>
                    <a:pt x="1964690" y="476773"/>
                  </a:lnTo>
                  <a:lnTo>
                    <a:pt x="1973739" y="475717"/>
                  </a:lnTo>
                  <a:lnTo>
                    <a:pt x="1983320" y="474662"/>
                  </a:lnTo>
                  <a:close/>
                  <a:moveTo>
                    <a:pt x="1272118" y="474662"/>
                  </a:moveTo>
                  <a:lnTo>
                    <a:pt x="1281114" y="475717"/>
                  </a:lnTo>
                  <a:lnTo>
                    <a:pt x="1290639" y="476773"/>
                  </a:lnTo>
                  <a:lnTo>
                    <a:pt x="1299105" y="478883"/>
                  </a:lnTo>
                  <a:lnTo>
                    <a:pt x="1307572" y="482049"/>
                  </a:lnTo>
                  <a:lnTo>
                    <a:pt x="1315509" y="485742"/>
                  </a:lnTo>
                  <a:lnTo>
                    <a:pt x="1322918" y="489963"/>
                  </a:lnTo>
                  <a:lnTo>
                    <a:pt x="1329268" y="495767"/>
                  </a:lnTo>
                  <a:lnTo>
                    <a:pt x="1336147" y="501043"/>
                  </a:lnTo>
                  <a:lnTo>
                    <a:pt x="1341439" y="507902"/>
                  </a:lnTo>
                  <a:lnTo>
                    <a:pt x="1347260" y="514233"/>
                  </a:lnTo>
                  <a:lnTo>
                    <a:pt x="1351493" y="521620"/>
                  </a:lnTo>
                  <a:lnTo>
                    <a:pt x="1355197" y="529534"/>
                  </a:lnTo>
                  <a:lnTo>
                    <a:pt x="1357843" y="537976"/>
                  </a:lnTo>
                  <a:lnTo>
                    <a:pt x="1360489" y="546417"/>
                  </a:lnTo>
                  <a:lnTo>
                    <a:pt x="1361547" y="555387"/>
                  </a:lnTo>
                  <a:lnTo>
                    <a:pt x="1362076" y="564884"/>
                  </a:lnTo>
                  <a:lnTo>
                    <a:pt x="1361547" y="573853"/>
                  </a:lnTo>
                  <a:lnTo>
                    <a:pt x="1360489" y="582295"/>
                  </a:lnTo>
                  <a:lnTo>
                    <a:pt x="1357843" y="591264"/>
                  </a:lnTo>
                  <a:lnTo>
                    <a:pt x="1355197" y="599179"/>
                  </a:lnTo>
                  <a:lnTo>
                    <a:pt x="1351493" y="607093"/>
                  </a:lnTo>
                  <a:lnTo>
                    <a:pt x="1347260" y="614479"/>
                  </a:lnTo>
                  <a:lnTo>
                    <a:pt x="1341439" y="621866"/>
                  </a:lnTo>
                  <a:lnTo>
                    <a:pt x="1336147" y="627670"/>
                  </a:lnTo>
                  <a:lnTo>
                    <a:pt x="1329268" y="634001"/>
                  </a:lnTo>
                  <a:lnTo>
                    <a:pt x="1322918" y="638749"/>
                  </a:lnTo>
                  <a:lnTo>
                    <a:pt x="1315509" y="643498"/>
                  </a:lnTo>
                  <a:lnTo>
                    <a:pt x="1307572" y="647191"/>
                  </a:lnTo>
                  <a:lnTo>
                    <a:pt x="1299105" y="650357"/>
                  </a:lnTo>
                  <a:lnTo>
                    <a:pt x="1290639" y="651940"/>
                  </a:lnTo>
                  <a:lnTo>
                    <a:pt x="1281114" y="654050"/>
                  </a:lnTo>
                  <a:lnTo>
                    <a:pt x="1272118" y="654050"/>
                  </a:lnTo>
                  <a:lnTo>
                    <a:pt x="1263122" y="654050"/>
                  </a:lnTo>
                  <a:lnTo>
                    <a:pt x="1254655" y="651940"/>
                  </a:lnTo>
                  <a:lnTo>
                    <a:pt x="1245659" y="650357"/>
                  </a:lnTo>
                  <a:lnTo>
                    <a:pt x="1237722" y="647191"/>
                  </a:lnTo>
                  <a:lnTo>
                    <a:pt x="1229784" y="643498"/>
                  </a:lnTo>
                  <a:lnTo>
                    <a:pt x="1222376" y="638749"/>
                  </a:lnTo>
                  <a:lnTo>
                    <a:pt x="1214968" y="634001"/>
                  </a:lnTo>
                  <a:lnTo>
                    <a:pt x="1209147" y="627670"/>
                  </a:lnTo>
                  <a:lnTo>
                    <a:pt x="1202797" y="621866"/>
                  </a:lnTo>
                  <a:lnTo>
                    <a:pt x="1198034" y="614479"/>
                  </a:lnTo>
                  <a:lnTo>
                    <a:pt x="1193272" y="607093"/>
                  </a:lnTo>
                  <a:lnTo>
                    <a:pt x="1189567" y="599179"/>
                  </a:lnTo>
                  <a:lnTo>
                    <a:pt x="1186392" y="591264"/>
                  </a:lnTo>
                  <a:lnTo>
                    <a:pt x="1184805" y="582295"/>
                  </a:lnTo>
                  <a:lnTo>
                    <a:pt x="1182688" y="573853"/>
                  </a:lnTo>
                  <a:lnTo>
                    <a:pt x="1182688" y="564884"/>
                  </a:lnTo>
                  <a:lnTo>
                    <a:pt x="1182688" y="555387"/>
                  </a:lnTo>
                  <a:lnTo>
                    <a:pt x="1184805" y="546417"/>
                  </a:lnTo>
                  <a:lnTo>
                    <a:pt x="1186392" y="537976"/>
                  </a:lnTo>
                  <a:lnTo>
                    <a:pt x="1189567" y="529534"/>
                  </a:lnTo>
                  <a:lnTo>
                    <a:pt x="1193272" y="521620"/>
                  </a:lnTo>
                  <a:lnTo>
                    <a:pt x="1198034" y="514233"/>
                  </a:lnTo>
                  <a:lnTo>
                    <a:pt x="1202797" y="507902"/>
                  </a:lnTo>
                  <a:lnTo>
                    <a:pt x="1209147" y="501043"/>
                  </a:lnTo>
                  <a:lnTo>
                    <a:pt x="1214968" y="495767"/>
                  </a:lnTo>
                  <a:lnTo>
                    <a:pt x="1222376" y="489963"/>
                  </a:lnTo>
                  <a:lnTo>
                    <a:pt x="1229784" y="485742"/>
                  </a:lnTo>
                  <a:lnTo>
                    <a:pt x="1237722" y="482049"/>
                  </a:lnTo>
                  <a:lnTo>
                    <a:pt x="1245659" y="478883"/>
                  </a:lnTo>
                  <a:lnTo>
                    <a:pt x="1254655" y="476773"/>
                  </a:lnTo>
                  <a:lnTo>
                    <a:pt x="1263122" y="475717"/>
                  </a:lnTo>
                  <a:lnTo>
                    <a:pt x="1272118" y="474662"/>
                  </a:lnTo>
                  <a:close/>
                  <a:moveTo>
                    <a:pt x="1036109" y="474662"/>
                  </a:moveTo>
                  <a:lnTo>
                    <a:pt x="1045105" y="475717"/>
                  </a:lnTo>
                  <a:lnTo>
                    <a:pt x="1053571" y="476773"/>
                  </a:lnTo>
                  <a:lnTo>
                    <a:pt x="1062038" y="478883"/>
                  </a:lnTo>
                  <a:lnTo>
                    <a:pt x="1070505" y="482049"/>
                  </a:lnTo>
                  <a:lnTo>
                    <a:pt x="1078442" y="485742"/>
                  </a:lnTo>
                  <a:lnTo>
                    <a:pt x="1085851" y="489963"/>
                  </a:lnTo>
                  <a:lnTo>
                    <a:pt x="1092730" y="495767"/>
                  </a:lnTo>
                  <a:lnTo>
                    <a:pt x="1099080" y="501043"/>
                  </a:lnTo>
                  <a:lnTo>
                    <a:pt x="1105430" y="507902"/>
                  </a:lnTo>
                  <a:lnTo>
                    <a:pt x="1110192" y="514233"/>
                  </a:lnTo>
                  <a:lnTo>
                    <a:pt x="1114426" y="521620"/>
                  </a:lnTo>
                  <a:lnTo>
                    <a:pt x="1118659" y="529534"/>
                  </a:lnTo>
                  <a:lnTo>
                    <a:pt x="1121834" y="537976"/>
                  </a:lnTo>
                  <a:lnTo>
                    <a:pt x="1123422" y="546417"/>
                  </a:lnTo>
                  <a:lnTo>
                    <a:pt x="1125009" y="555387"/>
                  </a:lnTo>
                  <a:lnTo>
                    <a:pt x="1125538" y="564884"/>
                  </a:lnTo>
                  <a:lnTo>
                    <a:pt x="1125009" y="573853"/>
                  </a:lnTo>
                  <a:lnTo>
                    <a:pt x="1123422" y="582295"/>
                  </a:lnTo>
                  <a:lnTo>
                    <a:pt x="1121834" y="591264"/>
                  </a:lnTo>
                  <a:lnTo>
                    <a:pt x="1118659" y="599179"/>
                  </a:lnTo>
                  <a:lnTo>
                    <a:pt x="1114426" y="607093"/>
                  </a:lnTo>
                  <a:lnTo>
                    <a:pt x="1110192" y="614479"/>
                  </a:lnTo>
                  <a:lnTo>
                    <a:pt x="1105430" y="621866"/>
                  </a:lnTo>
                  <a:lnTo>
                    <a:pt x="1099080" y="627670"/>
                  </a:lnTo>
                  <a:lnTo>
                    <a:pt x="1092730" y="634001"/>
                  </a:lnTo>
                  <a:lnTo>
                    <a:pt x="1085851" y="638749"/>
                  </a:lnTo>
                  <a:lnTo>
                    <a:pt x="1078442" y="643498"/>
                  </a:lnTo>
                  <a:lnTo>
                    <a:pt x="1070505" y="647191"/>
                  </a:lnTo>
                  <a:lnTo>
                    <a:pt x="1062038" y="650357"/>
                  </a:lnTo>
                  <a:lnTo>
                    <a:pt x="1053571" y="651940"/>
                  </a:lnTo>
                  <a:lnTo>
                    <a:pt x="1045105" y="654050"/>
                  </a:lnTo>
                  <a:lnTo>
                    <a:pt x="1036109" y="654050"/>
                  </a:lnTo>
                  <a:lnTo>
                    <a:pt x="1026055" y="654050"/>
                  </a:lnTo>
                  <a:lnTo>
                    <a:pt x="1017588" y="651940"/>
                  </a:lnTo>
                  <a:lnTo>
                    <a:pt x="1009121" y="650357"/>
                  </a:lnTo>
                  <a:lnTo>
                    <a:pt x="1000655" y="647191"/>
                  </a:lnTo>
                  <a:lnTo>
                    <a:pt x="992717" y="643498"/>
                  </a:lnTo>
                  <a:lnTo>
                    <a:pt x="985309" y="638749"/>
                  </a:lnTo>
                  <a:lnTo>
                    <a:pt x="978959" y="634001"/>
                  </a:lnTo>
                  <a:lnTo>
                    <a:pt x="972079" y="627670"/>
                  </a:lnTo>
                  <a:lnTo>
                    <a:pt x="966259" y="621866"/>
                  </a:lnTo>
                  <a:lnTo>
                    <a:pt x="960967" y="614479"/>
                  </a:lnTo>
                  <a:lnTo>
                    <a:pt x="956734" y="607093"/>
                  </a:lnTo>
                  <a:lnTo>
                    <a:pt x="952500" y="599179"/>
                  </a:lnTo>
                  <a:lnTo>
                    <a:pt x="949325" y="591264"/>
                  </a:lnTo>
                  <a:lnTo>
                    <a:pt x="947738" y="582295"/>
                  </a:lnTo>
                  <a:lnTo>
                    <a:pt x="946679" y="573853"/>
                  </a:lnTo>
                  <a:lnTo>
                    <a:pt x="946150" y="564884"/>
                  </a:lnTo>
                  <a:lnTo>
                    <a:pt x="946679" y="555387"/>
                  </a:lnTo>
                  <a:lnTo>
                    <a:pt x="947738" y="546417"/>
                  </a:lnTo>
                  <a:lnTo>
                    <a:pt x="949325" y="537976"/>
                  </a:lnTo>
                  <a:lnTo>
                    <a:pt x="952500" y="529534"/>
                  </a:lnTo>
                  <a:lnTo>
                    <a:pt x="956734" y="521620"/>
                  </a:lnTo>
                  <a:lnTo>
                    <a:pt x="960967" y="514233"/>
                  </a:lnTo>
                  <a:lnTo>
                    <a:pt x="966259" y="507902"/>
                  </a:lnTo>
                  <a:lnTo>
                    <a:pt x="972079" y="501043"/>
                  </a:lnTo>
                  <a:lnTo>
                    <a:pt x="978959" y="495767"/>
                  </a:lnTo>
                  <a:lnTo>
                    <a:pt x="985309" y="489963"/>
                  </a:lnTo>
                  <a:lnTo>
                    <a:pt x="992717" y="485742"/>
                  </a:lnTo>
                  <a:lnTo>
                    <a:pt x="1000655" y="482049"/>
                  </a:lnTo>
                  <a:lnTo>
                    <a:pt x="1009121" y="478883"/>
                  </a:lnTo>
                  <a:lnTo>
                    <a:pt x="1017588" y="476773"/>
                  </a:lnTo>
                  <a:lnTo>
                    <a:pt x="1026055" y="475717"/>
                  </a:lnTo>
                  <a:lnTo>
                    <a:pt x="1036109" y="474662"/>
                  </a:lnTo>
                  <a:close/>
                  <a:moveTo>
                    <a:pt x="799572" y="474662"/>
                  </a:moveTo>
                  <a:lnTo>
                    <a:pt x="809097" y="475717"/>
                  </a:lnTo>
                  <a:lnTo>
                    <a:pt x="817564" y="476773"/>
                  </a:lnTo>
                  <a:lnTo>
                    <a:pt x="826559" y="478883"/>
                  </a:lnTo>
                  <a:lnTo>
                    <a:pt x="834497" y="482049"/>
                  </a:lnTo>
                  <a:lnTo>
                    <a:pt x="842434" y="485742"/>
                  </a:lnTo>
                  <a:lnTo>
                    <a:pt x="849843" y="489963"/>
                  </a:lnTo>
                  <a:lnTo>
                    <a:pt x="856722" y="495767"/>
                  </a:lnTo>
                  <a:lnTo>
                    <a:pt x="863072" y="501043"/>
                  </a:lnTo>
                  <a:lnTo>
                    <a:pt x="868893" y="507902"/>
                  </a:lnTo>
                  <a:lnTo>
                    <a:pt x="874185" y="514233"/>
                  </a:lnTo>
                  <a:lnTo>
                    <a:pt x="878947" y="521620"/>
                  </a:lnTo>
                  <a:lnTo>
                    <a:pt x="882651" y="529534"/>
                  </a:lnTo>
                  <a:lnTo>
                    <a:pt x="885826" y="537976"/>
                  </a:lnTo>
                  <a:lnTo>
                    <a:pt x="887414" y="546417"/>
                  </a:lnTo>
                  <a:lnTo>
                    <a:pt x="889001" y="555387"/>
                  </a:lnTo>
                  <a:lnTo>
                    <a:pt x="889001" y="564884"/>
                  </a:lnTo>
                  <a:lnTo>
                    <a:pt x="889001" y="573853"/>
                  </a:lnTo>
                  <a:lnTo>
                    <a:pt x="887414" y="582295"/>
                  </a:lnTo>
                  <a:lnTo>
                    <a:pt x="885826" y="591264"/>
                  </a:lnTo>
                  <a:lnTo>
                    <a:pt x="882651" y="599179"/>
                  </a:lnTo>
                  <a:lnTo>
                    <a:pt x="878947" y="607093"/>
                  </a:lnTo>
                  <a:lnTo>
                    <a:pt x="874185" y="614479"/>
                  </a:lnTo>
                  <a:lnTo>
                    <a:pt x="868893" y="621866"/>
                  </a:lnTo>
                  <a:lnTo>
                    <a:pt x="863072" y="627670"/>
                  </a:lnTo>
                  <a:lnTo>
                    <a:pt x="856722" y="634001"/>
                  </a:lnTo>
                  <a:lnTo>
                    <a:pt x="849843" y="638749"/>
                  </a:lnTo>
                  <a:lnTo>
                    <a:pt x="842434" y="643498"/>
                  </a:lnTo>
                  <a:lnTo>
                    <a:pt x="834497" y="647191"/>
                  </a:lnTo>
                  <a:lnTo>
                    <a:pt x="826559" y="650357"/>
                  </a:lnTo>
                  <a:lnTo>
                    <a:pt x="817564" y="651940"/>
                  </a:lnTo>
                  <a:lnTo>
                    <a:pt x="809097" y="654050"/>
                  </a:lnTo>
                  <a:lnTo>
                    <a:pt x="799572" y="654050"/>
                  </a:lnTo>
                  <a:lnTo>
                    <a:pt x="790576" y="654050"/>
                  </a:lnTo>
                  <a:lnTo>
                    <a:pt x="781580" y="651940"/>
                  </a:lnTo>
                  <a:lnTo>
                    <a:pt x="773113" y="650357"/>
                  </a:lnTo>
                  <a:lnTo>
                    <a:pt x="764647" y="647191"/>
                  </a:lnTo>
                  <a:lnTo>
                    <a:pt x="756709" y="643498"/>
                  </a:lnTo>
                  <a:lnTo>
                    <a:pt x="749301" y="638749"/>
                  </a:lnTo>
                  <a:lnTo>
                    <a:pt x="742422" y="634001"/>
                  </a:lnTo>
                  <a:lnTo>
                    <a:pt x="735542" y="627670"/>
                  </a:lnTo>
                  <a:lnTo>
                    <a:pt x="730251" y="621866"/>
                  </a:lnTo>
                  <a:lnTo>
                    <a:pt x="724959" y="614479"/>
                  </a:lnTo>
                  <a:lnTo>
                    <a:pt x="720726" y="607093"/>
                  </a:lnTo>
                  <a:lnTo>
                    <a:pt x="717022" y="599179"/>
                  </a:lnTo>
                  <a:lnTo>
                    <a:pt x="713847" y="591264"/>
                  </a:lnTo>
                  <a:lnTo>
                    <a:pt x="711201" y="582295"/>
                  </a:lnTo>
                  <a:lnTo>
                    <a:pt x="710142" y="573853"/>
                  </a:lnTo>
                  <a:lnTo>
                    <a:pt x="709613" y="564884"/>
                  </a:lnTo>
                  <a:lnTo>
                    <a:pt x="710142" y="555387"/>
                  </a:lnTo>
                  <a:lnTo>
                    <a:pt x="711201" y="546417"/>
                  </a:lnTo>
                  <a:lnTo>
                    <a:pt x="713847" y="537976"/>
                  </a:lnTo>
                  <a:lnTo>
                    <a:pt x="717022" y="529534"/>
                  </a:lnTo>
                  <a:lnTo>
                    <a:pt x="720726" y="521620"/>
                  </a:lnTo>
                  <a:lnTo>
                    <a:pt x="724959" y="514233"/>
                  </a:lnTo>
                  <a:lnTo>
                    <a:pt x="730251" y="507902"/>
                  </a:lnTo>
                  <a:lnTo>
                    <a:pt x="735542" y="501043"/>
                  </a:lnTo>
                  <a:lnTo>
                    <a:pt x="742422" y="495767"/>
                  </a:lnTo>
                  <a:lnTo>
                    <a:pt x="749301" y="489963"/>
                  </a:lnTo>
                  <a:lnTo>
                    <a:pt x="756709" y="485742"/>
                  </a:lnTo>
                  <a:lnTo>
                    <a:pt x="764647" y="482049"/>
                  </a:lnTo>
                  <a:lnTo>
                    <a:pt x="773113" y="478883"/>
                  </a:lnTo>
                  <a:lnTo>
                    <a:pt x="781580" y="476773"/>
                  </a:lnTo>
                  <a:lnTo>
                    <a:pt x="790576" y="475717"/>
                  </a:lnTo>
                  <a:lnTo>
                    <a:pt x="799572" y="474662"/>
                  </a:lnTo>
                  <a:close/>
                  <a:moveTo>
                    <a:pt x="563032" y="474662"/>
                  </a:moveTo>
                  <a:lnTo>
                    <a:pt x="571975" y="475717"/>
                  </a:lnTo>
                  <a:lnTo>
                    <a:pt x="580918" y="476773"/>
                  </a:lnTo>
                  <a:lnTo>
                    <a:pt x="589335" y="478883"/>
                  </a:lnTo>
                  <a:lnTo>
                    <a:pt x="597226" y="482049"/>
                  </a:lnTo>
                  <a:lnTo>
                    <a:pt x="605117" y="485742"/>
                  </a:lnTo>
                  <a:lnTo>
                    <a:pt x="613008" y="489963"/>
                  </a:lnTo>
                  <a:lnTo>
                    <a:pt x="619847" y="495767"/>
                  </a:lnTo>
                  <a:lnTo>
                    <a:pt x="625633" y="501043"/>
                  </a:lnTo>
                  <a:lnTo>
                    <a:pt x="631946" y="507902"/>
                  </a:lnTo>
                  <a:lnTo>
                    <a:pt x="636681" y="514233"/>
                  </a:lnTo>
                  <a:lnTo>
                    <a:pt x="641415" y="521620"/>
                  </a:lnTo>
                  <a:lnTo>
                    <a:pt x="645098" y="529534"/>
                  </a:lnTo>
                  <a:lnTo>
                    <a:pt x="648254" y="537976"/>
                  </a:lnTo>
                  <a:lnTo>
                    <a:pt x="650885" y="546417"/>
                  </a:lnTo>
                  <a:lnTo>
                    <a:pt x="651937" y="555387"/>
                  </a:lnTo>
                  <a:lnTo>
                    <a:pt x="652463" y="564884"/>
                  </a:lnTo>
                  <a:lnTo>
                    <a:pt x="651937" y="573853"/>
                  </a:lnTo>
                  <a:lnTo>
                    <a:pt x="650885" y="582295"/>
                  </a:lnTo>
                  <a:lnTo>
                    <a:pt x="648254" y="591264"/>
                  </a:lnTo>
                  <a:lnTo>
                    <a:pt x="645098" y="599179"/>
                  </a:lnTo>
                  <a:lnTo>
                    <a:pt x="641415" y="607093"/>
                  </a:lnTo>
                  <a:lnTo>
                    <a:pt x="636681" y="614479"/>
                  </a:lnTo>
                  <a:lnTo>
                    <a:pt x="631946" y="621866"/>
                  </a:lnTo>
                  <a:lnTo>
                    <a:pt x="625633" y="627670"/>
                  </a:lnTo>
                  <a:lnTo>
                    <a:pt x="619847" y="634001"/>
                  </a:lnTo>
                  <a:lnTo>
                    <a:pt x="613008" y="638749"/>
                  </a:lnTo>
                  <a:lnTo>
                    <a:pt x="605117" y="643498"/>
                  </a:lnTo>
                  <a:lnTo>
                    <a:pt x="597226" y="647191"/>
                  </a:lnTo>
                  <a:lnTo>
                    <a:pt x="589335" y="650357"/>
                  </a:lnTo>
                  <a:lnTo>
                    <a:pt x="580918" y="651940"/>
                  </a:lnTo>
                  <a:lnTo>
                    <a:pt x="571975" y="654050"/>
                  </a:lnTo>
                  <a:lnTo>
                    <a:pt x="563032" y="654050"/>
                  </a:lnTo>
                  <a:lnTo>
                    <a:pt x="554089" y="654050"/>
                  </a:lnTo>
                  <a:lnTo>
                    <a:pt x="544620" y="651940"/>
                  </a:lnTo>
                  <a:lnTo>
                    <a:pt x="536202" y="650357"/>
                  </a:lnTo>
                  <a:lnTo>
                    <a:pt x="527785" y="647191"/>
                  </a:lnTo>
                  <a:lnTo>
                    <a:pt x="519894" y="643498"/>
                  </a:lnTo>
                  <a:lnTo>
                    <a:pt x="512530" y="638749"/>
                  </a:lnTo>
                  <a:lnTo>
                    <a:pt x="506217" y="634001"/>
                  </a:lnTo>
                  <a:lnTo>
                    <a:pt x="499378" y="627670"/>
                  </a:lnTo>
                  <a:lnTo>
                    <a:pt x="494117" y="621866"/>
                  </a:lnTo>
                  <a:lnTo>
                    <a:pt x="488331" y="614479"/>
                  </a:lnTo>
                  <a:lnTo>
                    <a:pt x="484122" y="607093"/>
                  </a:lnTo>
                  <a:lnTo>
                    <a:pt x="480440" y="599179"/>
                  </a:lnTo>
                  <a:lnTo>
                    <a:pt x="477809" y="591264"/>
                  </a:lnTo>
                  <a:lnTo>
                    <a:pt x="475179" y="582295"/>
                  </a:lnTo>
                  <a:lnTo>
                    <a:pt x="474127" y="573853"/>
                  </a:lnTo>
                  <a:lnTo>
                    <a:pt x="473075" y="564884"/>
                  </a:lnTo>
                  <a:lnTo>
                    <a:pt x="474127" y="555387"/>
                  </a:lnTo>
                  <a:lnTo>
                    <a:pt x="475179" y="546417"/>
                  </a:lnTo>
                  <a:lnTo>
                    <a:pt x="477809" y="537976"/>
                  </a:lnTo>
                  <a:lnTo>
                    <a:pt x="480440" y="529534"/>
                  </a:lnTo>
                  <a:lnTo>
                    <a:pt x="484122" y="521620"/>
                  </a:lnTo>
                  <a:lnTo>
                    <a:pt x="488331" y="514233"/>
                  </a:lnTo>
                  <a:lnTo>
                    <a:pt x="494117" y="507902"/>
                  </a:lnTo>
                  <a:lnTo>
                    <a:pt x="499378" y="501043"/>
                  </a:lnTo>
                  <a:lnTo>
                    <a:pt x="506217" y="495767"/>
                  </a:lnTo>
                  <a:lnTo>
                    <a:pt x="512530" y="489963"/>
                  </a:lnTo>
                  <a:lnTo>
                    <a:pt x="519894" y="485742"/>
                  </a:lnTo>
                  <a:lnTo>
                    <a:pt x="527785" y="482049"/>
                  </a:lnTo>
                  <a:lnTo>
                    <a:pt x="536202" y="478883"/>
                  </a:lnTo>
                  <a:lnTo>
                    <a:pt x="544620" y="476773"/>
                  </a:lnTo>
                  <a:lnTo>
                    <a:pt x="554089" y="475717"/>
                  </a:lnTo>
                  <a:lnTo>
                    <a:pt x="563032" y="474662"/>
                  </a:lnTo>
                  <a:close/>
                  <a:moveTo>
                    <a:pt x="2456393" y="238125"/>
                  </a:moveTo>
                  <a:lnTo>
                    <a:pt x="2465389" y="238653"/>
                  </a:lnTo>
                  <a:lnTo>
                    <a:pt x="2474384" y="239708"/>
                  </a:lnTo>
                  <a:lnTo>
                    <a:pt x="2482851" y="242346"/>
                  </a:lnTo>
                  <a:lnTo>
                    <a:pt x="2491318" y="245512"/>
                  </a:lnTo>
                  <a:lnTo>
                    <a:pt x="2499255" y="249205"/>
                  </a:lnTo>
                  <a:lnTo>
                    <a:pt x="2506664" y="253426"/>
                  </a:lnTo>
                  <a:lnTo>
                    <a:pt x="2513543" y="258702"/>
                  </a:lnTo>
                  <a:lnTo>
                    <a:pt x="2519893" y="263978"/>
                  </a:lnTo>
                  <a:lnTo>
                    <a:pt x="2525714" y="270837"/>
                  </a:lnTo>
                  <a:lnTo>
                    <a:pt x="2531005" y="277696"/>
                  </a:lnTo>
                  <a:lnTo>
                    <a:pt x="2535238" y="285610"/>
                  </a:lnTo>
                  <a:lnTo>
                    <a:pt x="2538943" y="292469"/>
                  </a:lnTo>
                  <a:lnTo>
                    <a:pt x="2542118" y="301439"/>
                  </a:lnTo>
                  <a:lnTo>
                    <a:pt x="2544234" y="309880"/>
                  </a:lnTo>
                  <a:lnTo>
                    <a:pt x="2545822" y="318850"/>
                  </a:lnTo>
                  <a:lnTo>
                    <a:pt x="2546351" y="327819"/>
                  </a:lnTo>
                  <a:lnTo>
                    <a:pt x="2545822" y="336789"/>
                  </a:lnTo>
                  <a:lnTo>
                    <a:pt x="2544234" y="346286"/>
                  </a:lnTo>
                  <a:lnTo>
                    <a:pt x="2542118" y="354727"/>
                  </a:lnTo>
                  <a:lnTo>
                    <a:pt x="2538943" y="362642"/>
                  </a:lnTo>
                  <a:lnTo>
                    <a:pt x="2535238" y="370556"/>
                  </a:lnTo>
                  <a:lnTo>
                    <a:pt x="2531005" y="378470"/>
                  </a:lnTo>
                  <a:lnTo>
                    <a:pt x="2525714" y="384801"/>
                  </a:lnTo>
                  <a:lnTo>
                    <a:pt x="2519893" y="391133"/>
                  </a:lnTo>
                  <a:lnTo>
                    <a:pt x="2513543" y="396936"/>
                  </a:lnTo>
                  <a:lnTo>
                    <a:pt x="2506664" y="402212"/>
                  </a:lnTo>
                  <a:lnTo>
                    <a:pt x="2499255" y="406961"/>
                  </a:lnTo>
                  <a:lnTo>
                    <a:pt x="2491318" y="410654"/>
                  </a:lnTo>
                  <a:lnTo>
                    <a:pt x="2482851" y="413292"/>
                  </a:lnTo>
                  <a:lnTo>
                    <a:pt x="2474384" y="415930"/>
                  </a:lnTo>
                  <a:lnTo>
                    <a:pt x="2465389" y="416986"/>
                  </a:lnTo>
                  <a:lnTo>
                    <a:pt x="2456393" y="417513"/>
                  </a:lnTo>
                  <a:lnTo>
                    <a:pt x="2446868" y="416986"/>
                  </a:lnTo>
                  <a:lnTo>
                    <a:pt x="2438401" y="415930"/>
                  </a:lnTo>
                  <a:lnTo>
                    <a:pt x="2429405" y="413292"/>
                  </a:lnTo>
                  <a:lnTo>
                    <a:pt x="2421468" y="410654"/>
                  </a:lnTo>
                  <a:lnTo>
                    <a:pt x="2413530" y="406961"/>
                  </a:lnTo>
                  <a:lnTo>
                    <a:pt x="2406122" y="402212"/>
                  </a:lnTo>
                  <a:lnTo>
                    <a:pt x="2399243" y="396936"/>
                  </a:lnTo>
                  <a:lnTo>
                    <a:pt x="2392892" y="391133"/>
                  </a:lnTo>
                  <a:lnTo>
                    <a:pt x="2387072" y="384801"/>
                  </a:lnTo>
                  <a:lnTo>
                    <a:pt x="2381780" y="378470"/>
                  </a:lnTo>
                  <a:lnTo>
                    <a:pt x="2377017" y="370556"/>
                  </a:lnTo>
                  <a:lnTo>
                    <a:pt x="2373313" y="362642"/>
                  </a:lnTo>
                  <a:lnTo>
                    <a:pt x="2370138" y="354727"/>
                  </a:lnTo>
                  <a:lnTo>
                    <a:pt x="2368551" y="346286"/>
                  </a:lnTo>
                  <a:lnTo>
                    <a:pt x="2366963" y="336789"/>
                  </a:lnTo>
                  <a:lnTo>
                    <a:pt x="2366963" y="327819"/>
                  </a:lnTo>
                  <a:lnTo>
                    <a:pt x="2366963" y="318850"/>
                  </a:lnTo>
                  <a:lnTo>
                    <a:pt x="2368551" y="309880"/>
                  </a:lnTo>
                  <a:lnTo>
                    <a:pt x="2370138" y="301439"/>
                  </a:lnTo>
                  <a:lnTo>
                    <a:pt x="2373313" y="292469"/>
                  </a:lnTo>
                  <a:lnTo>
                    <a:pt x="2377017" y="285610"/>
                  </a:lnTo>
                  <a:lnTo>
                    <a:pt x="2381780" y="277696"/>
                  </a:lnTo>
                  <a:lnTo>
                    <a:pt x="2387072" y="270837"/>
                  </a:lnTo>
                  <a:lnTo>
                    <a:pt x="2392892" y="263978"/>
                  </a:lnTo>
                  <a:lnTo>
                    <a:pt x="2399243" y="258702"/>
                  </a:lnTo>
                  <a:lnTo>
                    <a:pt x="2406122" y="253426"/>
                  </a:lnTo>
                  <a:lnTo>
                    <a:pt x="2413530" y="249205"/>
                  </a:lnTo>
                  <a:lnTo>
                    <a:pt x="2421468" y="245512"/>
                  </a:lnTo>
                  <a:lnTo>
                    <a:pt x="2429405" y="242346"/>
                  </a:lnTo>
                  <a:lnTo>
                    <a:pt x="2438401" y="239708"/>
                  </a:lnTo>
                  <a:lnTo>
                    <a:pt x="2446868" y="238653"/>
                  </a:lnTo>
                  <a:lnTo>
                    <a:pt x="2456393" y="238125"/>
                  </a:lnTo>
                  <a:close/>
                  <a:moveTo>
                    <a:pt x="2220384" y="238125"/>
                  </a:moveTo>
                  <a:lnTo>
                    <a:pt x="2229909" y="238653"/>
                  </a:lnTo>
                  <a:lnTo>
                    <a:pt x="2238376" y="239708"/>
                  </a:lnTo>
                  <a:lnTo>
                    <a:pt x="2246842" y="242346"/>
                  </a:lnTo>
                  <a:lnTo>
                    <a:pt x="2255309" y="245512"/>
                  </a:lnTo>
                  <a:lnTo>
                    <a:pt x="2263246" y="249205"/>
                  </a:lnTo>
                  <a:lnTo>
                    <a:pt x="2270655" y="253426"/>
                  </a:lnTo>
                  <a:lnTo>
                    <a:pt x="2277005" y="258702"/>
                  </a:lnTo>
                  <a:lnTo>
                    <a:pt x="2283884" y="263978"/>
                  </a:lnTo>
                  <a:lnTo>
                    <a:pt x="2289705" y="270837"/>
                  </a:lnTo>
                  <a:lnTo>
                    <a:pt x="2294997" y="277696"/>
                  </a:lnTo>
                  <a:lnTo>
                    <a:pt x="2299230" y="285610"/>
                  </a:lnTo>
                  <a:lnTo>
                    <a:pt x="2303463" y="292469"/>
                  </a:lnTo>
                  <a:lnTo>
                    <a:pt x="2306109" y="301439"/>
                  </a:lnTo>
                  <a:lnTo>
                    <a:pt x="2308226" y="309880"/>
                  </a:lnTo>
                  <a:lnTo>
                    <a:pt x="2309284" y="318850"/>
                  </a:lnTo>
                  <a:lnTo>
                    <a:pt x="2309813" y="327819"/>
                  </a:lnTo>
                  <a:lnTo>
                    <a:pt x="2309284" y="336789"/>
                  </a:lnTo>
                  <a:lnTo>
                    <a:pt x="2308226" y="346286"/>
                  </a:lnTo>
                  <a:lnTo>
                    <a:pt x="2306109" y="354727"/>
                  </a:lnTo>
                  <a:lnTo>
                    <a:pt x="2303463" y="362642"/>
                  </a:lnTo>
                  <a:lnTo>
                    <a:pt x="2299230" y="370556"/>
                  </a:lnTo>
                  <a:lnTo>
                    <a:pt x="2294997" y="378470"/>
                  </a:lnTo>
                  <a:lnTo>
                    <a:pt x="2289705" y="384801"/>
                  </a:lnTo>
                  <a:lnTo>
                    <a:pt x="2283884" y="391133"/>
                  </a:lnTo>
                  <a:lnTo>
                    <a:pt x="2277005" y="396936"/>
                  </a:lnTo>
                  <a:lnTo>
                    <a:pt x="2270655" y="402212"/>
                  </a:lnTo>
                  <a:lnTo>
                    <a:pt x="2263246" y="406961"/>
                  </a:lnTo>
                  <a:lnTo>
                    <a:pt x="2255309" y="410654"/>
                  </a:lnTo>
                  <a:lnTo>
                    <a:pt x="2246842" y="413292"/>
                  </a:lnTo>
                  <a:lnTo>
                    <a:pt x="2238376" y="415930"/>
                  </a:lnTo>
                  <a:lnTo>
                    <a:pt x="2229909" y="416986"/>
                  </a:lnTo>
                  <a:lnTo>
                    <a:pt x="2220384" y="417513"/>
                  </a:lnTo>
                  <a:lnTo>
                    <a:pt x="2210859" y="416986"/>
                  </a:lnTo>
                  <a:lnTo>
                    <a:pt x="2202392" y="415930"/>
                  </a:lnTo>
                  <a:lnTo>
                    <a:pt x="2193925" y="413292"/>
                  </a:lnTo>
                  <a:lnTo>
                    <a:pt x="2185459" y="410654"/>
                  </a:lnTo>
                  <a:lnTo>
                    <a:pt x="2177521" y="406961"/>
                  </a:lnTo>
                  <a:lnTo>
                    <a:pt x="2170113" y="402212"/>
                  </a:lnTo>
                  <a:lnTo>
                    <a:pt x="2163234" y="396936"/>
                  </a:lnTo>
                  <a:lnTo>
                    <a:pt x="2156354" y="391133"/>
                  </a:lnTo>
                  <a:lnTo>
                    <a:pt x="2151063" y="384801"/>
                  </a:lnTo>
                  <a:lnTo>
                    <a:pt x="2145771" y="378470"/>
                  </a:lnTo>
                  <a:lnTo>
                    <a:pt x="2141538" y="370556"/>
                  </a:lnTo>
                  <a:lnTo>
                    <a:pt x="2137304" y="362642"/>
                  </a:lnTo>
                  <a:lnTo>
                    <a:pt x="2134129" y="354727"/>
                  </a:lnTo>
                  <a:lnTo>
                    <a:pt x="2132013" y="346286"/>
                  </a:lnTo>
                  <a:lnTo>
                    <a:pt x="2130954" y="336789"/>
                  </a:lnTo>
                  <a:lnTo>
                    <a:pt x="2130425" y="327819"/>
                  </a:lnTo>
                  <a:lnTo>
                    <a:pt x="2130954" y="318850"/>
                  </a:lnTo>
                  <a:lnTo>
                    <a:pt x="2132013" y="309880"/>
                  </a:lnTo>
                  <a:lnTo>
                    <a:pt x="2134129" y="301439"/>
                  </a:lnTo>
                  <a:lnTo>
                    <a:pt x="2137304" y="292469"/>
                  </a:lnTo>
                  <a:lnTo>
                    <a:pt x="2141538" y="285610"/>
                  </a:lnTo>
                  <a:lnTo>
                    <a:pt x="2145771" y="277696"/>
                  </a:lnTo>
                  <a:lnTo>
                    <a:pt x="2151063" y="270837"/>
                  </a:lnTo>
                  <a:lnTo>
                    <a:pt x="2156354" y="263978"/>
                  </a:lnTo>
                  <a:lnTo>
                    <a:pt x="2163234" y="258702"/>
                  </a:lnTo>
                  <a:lnTo>
                    <a:pt x="2170113" y="253426"/>
                  </a:lnTo>
                  <a:lnTo>
                    <a:pt x="2177521" y="249205"/>
                  </a:lnTo>
                  <a:lnTo>
                    <a:pt x="2185459" y="245512"/>
                  </a:lnTo>
                  <a:lnTo>
                    <a:pt x="2193925" y="242346"/>
                  </a:lnTo>
                  <a:lnTo>
                    <a:pt x="2202392" y="239708"/>
                  </a:lnTo>
                  <a:lnTo>
                    <a:pt x="2210859" y="238653"/>
                  </a:lnTo>
                  <a:lnTo>
                    <a:pt x="2220384" y="238125"/>
                  </a:lnTo>
                  <a:close/>
                  <a:moveTo>
                    <a:pt x="1983320" y="238125"/>
                  </a:moveTo>
                  <a:lnTo>
                    <a:pt x="1992369" y="238653"/>
                  </a:lnTo>
                  <a:lnTo>
                    <a:pt x="2001418" y="239708"/>
                  </a:lnTo>
                  <a:lnTo>
                    <a:pt x="2009934" y="242346"/>
                  </a:lnTo>
                  <a:lnTo>
                    <a:pt x="2017918" y="245512"/>
                  </a:lnTo>
                  <a:lnTo>
                    <a:pt x="2025902" y="249205"/>
                  </a:lnTo>
                  <a:lnTo>
                    <a:pt x="2033354" y="253426"/>
                  </a:lnTo>
                  <a:lnTo>
                    <a:pt x="2040806" y="258702"/>
                  </a:lnTo>
                  <a:lnTo>
                    <a:pt x="2046661" y="263978"/>
                  </a:lnTo>
                  <a:lnTo>
                    <a:pt x="2053049" y="270837"/>
                  </a:lnTo>
                  <a:lnTo>
                    <a:pt x="2057839" y="277696"/>
                  </a:lnTo>
                  <a:lnTo>
                    <a:pt x="2062630" y="285610"/>
                  </a:lnTo>
                  <a:lnTo>
                    <a:pt x="2066356" y="292469"/>
                  </a:lnTo>
                  <a:lnTo>
                    <a:pt x="2069549" y="301439"/>
                  </a:lnTo>
                  <a:lnTo>
                    <a:pt x="2071146" y="309880"/>
                  </a:lnTo>
                  <a:lnTo>
                    <a:pt x="2073275" y="318850"/>
                  </a:lnTo>
                  <a:lnTo>
                    <a:pt x="2073275" y="327819"/>
                  </a:lnTo>
                  <a:lnTo>
                    <a:pt x="2073275" y="336789"/>
                  </a:lnTo>
                  <a:lnTo>
                    <a:pt x="2071146" y="346286"/>
                  </a:lnTo>
                  <a:lnTo>
                    <a:pt x="2069549" y="354727"/>
                  </a:lnTo>
                  <a:lnTo>
                    <a:pt x="2066356" y="362642"/>
                  </a:lnTo>
                  <a:lnTo>
                    <a:pt x="2062630" y="370556"/>
                  </a:lnTo>
                  <a:lnTo>
                    <a:pt x="2057839" y="378470"/>
                  </a:lnTo>
                  <a:lnTo>
                    <a:pt x="2053049" y="384801"/>
                  </a:lnTo>
                  <a:lnTo>
                    <a:pt x="2046661" y="391133"/>
                  </a:lnTo>
                  <a:lnTo>
                    <a:pt x="2040806" y="396936"/>
                  </a:lnTo>
                  <a:lnTo>
                    <a:pt x="2033354" y="402212"/>
                  </a:lnTo>
                  <a:lnTo>
                    <a:pt x="2025902" y="406961"/>
                  </a:lnTo>
                  <a:lnTo>
                    <a:pt x="2017918" y="410654"/>
                  </a:lnTo>
                  <a:lnTo>
                    <a:pt x="2009934" y="413292"/>
                  </a:lnTo>
                  <a:lnTo>
                    <a:pt x="2001418" y="415930"/>
                  </a:lnTo>
                  <a:lnTo>
                    <a:pt x="1992369" y="416986"/>
                  </a:lnTo>
                  <a:lnTo>
                    <a:pt x="1983320" y="417513"/>
                  </a:lnTo>
                  <a:lnTo>
                    <a:pt x="1973739" y="416986"/>
                  </a:lnTo>
                  <a:lnTo>
                    <a:pt x="1964690" y="415930"/>
                  </a:lnTo>
                  <a:lnTo>
                    <a:pt x="1956174" y="413292"/>
                  </a:lnTo>
                  <a:lnTo>
                    <a:pt x="1947657" y="410654"/>
                  </a:lnTo>
                  <a:lnTo>
                    <a:pt x="1939673" y="406961"/>
                  </a:lnTo>
                  <a:lnTo>
                    <a:pt x="1932221" y="402212"/>
                  </a:lnTo>
                  <a:lnTo>
                    <a:pt x="1925834" y="396936"/>
                  </a:lnTo>
                  <a:lnTo>
                    <a:pt x="1918914" y="391133"/>
                  </a:lnTo>
                  <a:lnTo>
                    <a:pt x="1913591" y="384801"/>
                  </a:lnTo>
                  <a:lnTo>
                    <a:pt x="1907736" y="378470"/>
                  </a:lnTo>
                  <a:lnTo>
                    <a:pt x="1903478" y="370556"/>
                  </a:lnTo>
                  <a:lnTo>
                    <a:pt x="1899752" y="362642"/>
                  </a:lnTo>
                  <a:lnTo>
                    <a:pt x="1897091" y="354727"/>
                  </a:lnTo>
                  <a:lnTo>
                    <a:pt x="1894429" y="346286"/>
                  </a:lnTo>
                  <a:lnTo>
                    <a:pt x="1893365" y="336789"/>
                  </a:lnTo>
                  <a:lnTo>
                    <a:pt x="1892300" y="327819"/>
                  </a:lnTo>
                  <a:lnTo>
                    <a:pt x="1893365" y="318850"/>
                  </a:lnTo>
                  <a:lnTo>
                    <a:pt x="1894429" y="309880"/>
                  </a:lnTo>
                  <a:lnTo>
                    <a:pt x="1897091" y="301439"/>
                  </a:lnTo>
                  <a:lnTo>
                    <a:pt x="1899752" y="292469"/>
                  </a:lnTo>
                  <a:lnTo>
                    <a:pt x="1903478" y="285610"/>
                  </a:lnTo>
                  <a:lnTo>
                    <a:pt x="1907736" y="277696"/>
                  </a:lnTo>
                  <a:lnTo>
                    <a:pt x="1913591" y="270837"/>
                  </a:lnTo>
                  <a:lnTo>
                    <a:pt x="1918914" y="263978"/>
                  </a:lnTo>
                  <a:lnTo>
                    <a:pt x="1925834" y="258702"/>
                  </a:lnTo>
                  <a:lnTo>
                    <a:pt x="1932221" y="253426"/>
                  </a:lnTo>
                  <a:lnTo>
                    <a:pt x="1939673" y="249205"/>
                  </a:lnTo>
                  <a:lnTo>
                    <a:pt x="1947657" y="245512"/>
                  </a:lnTo>
                  <a:lnTo>
                    <a:pt x="1956174" y="242346"/>
                  </a:lnTo>
                  <a:lnTo>
                    <a:pt x="1964690" y="239708"/>
                  </a:lnTo>
                  <a:lnTo>
                    <a:pt x="1973739" y="238653"/>
                  </a:lnTo>
                  <a:lnTo>
                    <a:pt x="1983320" y="238125"/>
                  </a:lnTo>
                  <a:close/>
                  <a:moveTo>
                    <a:pt x="1746251" y="238125"/>
                  </a:moveTo>
                  <a:lnTo>
                    <a:pt x="1755299" y="238653"/>
                  </a:lnTo>
                  <a:lnTo>
                    <a:pt x="1764881" y="239708"/>
                  </a:lnTo>
                  <a:lnTo>
                    <a:pt x="1773397" y="242346"/>
                  </a:lnTo>
                  <a:lnTo>
                    <a:pt x="1781381" y="245512"/>
                  </a:lnTo>
                  <a:lnTo>
                    <a:pt x="1789365" y="249205"/>
                  </a:lnTo>
                  <a:lnTo>
                    <a:pt x="1797350" y="253426"/>
                  </a:lnTo>
                  <a:lnTo>
                    <a:pt x="1803737" y="258702"/>
                  </a:lnTo>
                  <a:lnTo>
                    <a:pt x="1810124" y="263978"/>
                  </a:lnTo>
                  <a:lnTo>
                    <a:pt x="1815979" y="270837"/>
                  </a:lnTo>
                  <a:lnTo>
                    <a:pt x="1821302" y="277696"/>
                  </a:lnTo>
                  <a:lnTo>
                    <a:pt x="1826093" y="285610"/>
                  </a:lnTo>
                  <a:lnTo>
                    <a:pt x="1829819" y="292469"/>
                  </a:lnTo>
                  <a:lnTo>
                    <a:pt x="1832480" y="301439"/>
                  </a:lnTo>
                  <a:lnTo>
                    <a:pt x="1835141" y="309880"/>
                  </a:lnTo>
                  <a:lnTo>
                    <a:pt x="1836206" y="318850"/>
                  </a:lnTo>
                  <a:lnTo>
                    <a:pt x="1836738" y="327819"/>
                  </a:lnTo>
                  <a:lnTo>
                    <a:pt x="1836206" y="336789"/>
                  </a:lnTo>
                  <a:lnTo>
                    <a:pt x="1835141" y="346286"/>
                  </a:lnTo>
                  <a:lnTo>
                    <a:pt x="1832480" y="354727"/>
                  </a:lnTo>
                  <a:lnTo>
                    <a:pt x="1829819" y="362642"/>
                  </a:lnTo>
                  <a:lnTo>
                    <a:pt x="1826093" y="370556"/>
                  </a:lnTo>
                  <a:lnTo>
                    <a:pt x="1821302" y="378470"/>
                  </a:lnTo>
                  <a:lnTo>
                    <a:pt x="1815979" y="384801"/>
                  </a:lnTo>
                  <a:lnTo>
                    <a:pt x="1810124" y="391133"/>
                  </a:lnTo>
                  <a:lnTo>
                    <a:pt x="1803737" y="396936"/>
                  </a:lnTo>
                  <a:lnTo>
                    <a:pt x="1797350" y="402212"/>
                  </a:lnTo>
                  <a:lnTo>
                    <a:pt x="1789365" y="406961"/>
                  </a:lnTo>
                  <a:lnTo>
                    <a:pt x="1781381" y="410654"/>
                  </a:lnTo>
                  <a:lnTo>
                    <a:pt x="1773397" y="413292"/>
                  </a:lnTo>
                  <a:lnTo>
                    <a:pt x="1764881" y="415930"/>
                  </a:lnTo>
                  <a:lnTo>
                    <a:pt x="1755299" y="416986"/>
                  </a:lnTo>
                  <a:lnTo>
                    <a:pt x="1746251" y="417513"/>
                  </a:lnTo>
                  <a:lnTo>
                    <a:pt x="1737202" y="416986"/>
                  </a:lnTo>
                  <a:lnTo>
                    <a:pt x="1728153" y="415930"/>
                  </a:lnTo>
                  <a:lnTo>
                    <a:pt x="1719637" y="413292"/>
                  </a:lnTo>
                  <a:lnTo>
                    <a:pt x="1711120" y="410654"/>
                  </a:lnTo>
                  <a:lnTo>
                    <a:pt x="1703668" y="406961"/>
                  </a:lnTo>
                  <a:lnTo>
                    <a:pt x="1695684" y="402212"/>
                  </a:lnTo>
                  <a:lnTo>
                    <a:pt x="1688765" y="396936"/>
                  </a:lnTo>
                  <a:lnTo>
                    <a:pt x="1681845" y="391133"/>
                  </a:lnTo>
                  <a:lnTo>
                    <a:pt x="1676522" y="384801"/>
                  </a:lnTo>
                  <a:lnTo>
                    <a:pt x="1671199" y="378470"/>
                  </a:lnTo>
                  <a:lnTo>
                    <a:pt x="1666941" y="370556"/>
                  </a:lnTo>
                  <a:lnTo>
                    <a:pt x="1663215" y="362642"/>
                  </a:lnTo>
                  <a:lnTo>
                    <a:pt x="1660021" y="354727"/>
                  </a:lnTo>
                  <a:lnTo>
                    <a:pt x="1657360" y="346286"/>
                  </a:lnTo>
                  <a:lnTo>
                    <a:pt x="1656296" y="336789"/>
                  </a:lnTo>
                  <a:lnTo>
                    <a:pt x="1655763" y="327819"/>
                  </a:lnTo>
                  <a:lnTo>
                    <a:pt x="1656296" y="318850"/>
                  </a:lnTo>
                  <a:lnTo>
                    <a:pt x="1657360" y="309880"/>
                  </a:lnTo>
                  <a:lnTo>
                    <a:pt x="1660021" y="301439"/>
                  </a:lnTo>
                  <a:lnTo>
                    <a:pt x="1663215" y="292469"/>
                  </a:lnTo>
                  <a:lnTo>
                    <a:pt x="1666941" y="285610"/>
                  </a:lnTo>
                  <a:lnTo>
                    <a:pt x="1671199" y="277696"/>
                  </a:lnTo>
                  <a:lnTo>
                    <a:pt x="1676522" y="270837"/>
                  </a:lnTo>
                  <a:lnTo>
                    <a:pt x="1681845" y="263978"/>
                  </a:lnTo>
                  <a:lnTo>
                    <a:pt x="1688765" y="258702"/>
                  </a:lnTo>
                  <a:lnTo>
                    <a:pt x="1695684" y="253426"/>
                  </a:lnTo>
                  <a:lnTo>
                    <a:pt x="1703668" y="249205"/>
                  </a:lnTo>
                  <a:lnTo>
                    <a:pt x="1711120" y="245512"/>
                  </a:lnTo>
                  <a:lnTo>
                    <a:pt x="1719637" y="242346"/>
                  </a:lnTo>
                  <a:lnTo>
                    <a:pt x="1728153" y="239708"/>
                  </a:lnTo>
                  <a:lnTo>
                    <a:pt x="1737202" y="238653"/>
                  </a:lnTo>
                  <a:lnTo>
                    <a:pt x="1746251" y="238125"/>
                  </a:lnTo>
                  <a:close/>
                  <a:moveTo>
                    <a:pt x="1036109" y="238125"/>
                  </a:moveTo>
                  <a:lnTo>
                    <a:pt x="1045105" y="238653"/>
                  </a:lnTo>
                  <a:lnTo>
                    <a:pt x="1053571" y="239708"/>
                  </a:lnTo>
                  <a:lnTo>
                    <a:pt x="1062038" y="242346"/>
                  </a:lnTo>
                  <a:lnTo>
                    <a:pt x="1070505" y="245512"/>
                  </a:lnTo>
                  <a:lnTo>
                    <a:pt x="1078442" y="249205"/>
                  </a:lnTo>
                  <a:lnTo>
                    <a:pt x="1085851" y="253426"/>
                  </a:lnTo>
                  <a:lnTo>
                    <a:pt x="1092730" y="258702"/>
                  </a:lnTo>
                  <a:lnTo>
                    <a:pt x="1099080" y="263978"/>
                  </a:lnTo>
                  <a:lnTo>
                    <a:pt x="1105430" y="270837"/>
                  </a:lnTo>
                  <a:lnTo>
                    <a:pt x="1110192" y="277696"/>
                  </a:lnTo>
                  <a:lnTo>
                    <a:pt x="1114426" y="285610"/>
                  </a:lnTo>
                  <a:lnTo>
                    <a:pt x="1118659" y="292469"/>
                  </a:lnTo>
                  <a:lnTo>
                    <a:pt x="1121834" y="301439"/>
                  </a:lnTo>
                  <a:lnTo>
                    <a:pt x="1123422" y="309880"/>
                  </a:lnTo>
                  <a:lnTo>
                    <a:pt x="1125009" y="318850"/>
                  </a:lnTo>
                  <a:lnTo>
                    <a:pt x="1125538" y="327819"/>
                  </a:lnTo>
                  <a:lnTo>
                    <a:pt x="1125009" y="336789"/>
                  </a:lnTo>
                  <a:lnTo>
                    <a:pt x="1123422" y="346286"/>
                  </a:lnTo>
                  <a:lnTo>
                    <a:pt x="1121834" y="354727"/>
                  </a:lnTo>
                  <a:lnTo>
                    <a:pt x="1118659" y="362642"/>
                  </a:lnTo>
                  <a:lnTo>
                    <a:pt x="1114426" y="370556"/>
                  </a:lnTo>
                  <a:lnTo>
                    <a:pt x="1110192" y="378470"/>
                  </a:lnTo>
                  <a:lnTo>
                    <a:pt x="1105430" y="384801"/>
                  </a:lnTo>
                  <a:lnTo>
                    <a:pt x="1099080" y="391133"/>
                  </a:lnTo>
                  <a:lnTo>
                    <a:pt x="1092730" y="396936"/>
                  </a:lnTo>
                  <a:lnTo>
                    <a:pt x="1085851" y="402212"/>
                  </a:lnTo>
                  <a:lnTo>
                    <a:pt x="1078442" y="406961"/>
                  </a:lnTo>
                  <a:lnTo>
                    <a:pt x="1070505" y="410654"/>
                  </a:lnTo>
                  <a:lnTo>
                    <a:pt x="1062038" y="413292"/>
                  </a:lnTo>
                  <a:lnTo>
                    <a:pt x="1053571" y="415930"/>
                  </a:lnTo>
                  <a:lnTo>
                    <a:pt x="1045105" y="416986"/>
                  </a:lnTo>
                  <a:lnTo>
                    <a:pt x="1036109" y="417513"/>
                  </a:lnTo>
                  <a:lnTo>
                    <a:pt x="1026055" y="416986"/>
                  </a:lnTo>
                  <a:lnTo>
                    <a:pt x="1017588" y="415930"/>
                  </a:lnTo>
                  <a:lnTo>
                    <a:pt x="1009121" y="413292"/>
                  </a:lnTo>
                  <a:lnTo>
                    <a:pt x="1000655" y="410654"/>
                  </a:lnTo>
                  <a:lnTo>
                    <a:pt x="992717" y="406961"/>
                  </a:lnTo>
                  <a:lnTo>
                    <a:pt x="985309" y="402212"/>
                  </a:lnTo>
                  <a:lnTo>
                    <a:pt x="978959" y="396936"/>
                  </a:lnTo>
                  <a:lnTo>
                    <a:pt x="972079" y="391133"/>
                  </a:lnTo>
                  <a:lnTo>
                    <a:pt x="966259" y="384801"/>
                  </a:lnTo>
                  <a:lnTo>
                    <a:pt x="960967" y="378470"/>
                  </a:lnTo>
                  <a:lnTo>
                    <a:pt x="956734" y="370556"/>
                  </a:lnTo>
                  <a:lnTo>
                    <a:pt x="952500" y="362642"/>
                  </a:lnTo>
                  <a:lnTo>
                    <a:pt x="949325" y="354727"/>
                  </a:lnTo>
                  <a:lnTo>
                    <a:pt x="947738" y="346286"/>
                  </a:lnTo>
                  <a:lnTo>
                    <a:pt x="946679" y="336789"/>
                  </a:lnTo>
                  <a:lnTo>
                    <a:pt x="946150" y="327819"/>
                  </a:lnTo>
                  <a:lnTo>
                    <a:pt x="946679" y="318850"/>
                  </a:lnTo>
                  <a:lnTo>
                    <a:pt x="947738" y="309880"/>
                  </a:lnTo>
                  <a:lnTo>
                    <a:pt x="949325" y="301439"/>
                  </a:lnTo>
                  <a:lnTo>
                    <a:pt x="952500" y="292469"/>
                  </a:lnTo>
                  <a:lnTo>
                    <a:pt x="956734" y="285610"/>
                  </a:lnTo>
                  <a:lnTo>
                    <a:pt x="960967" y="277696"/>
                  </a:lnTo>
                  <a:lnTo>
                    <a:pt x="966259" y="270837"/>
                  </a:lnTo>
                  <a:lnTo>
                    <a:pt x="972079" y="263978"/>
                  </a:lnTo>
                  <a:lnTo>
                    <a:pt x="978959" y="258702"/>
                  </a:lnTo>
                  <a:lnTo>
                    <a:pt x="985309" y="253426"/>
                  </a:lnTo>
                  <a:lnTo>
                    <a:pt x="992717" y="249205"/>
                  </a:lnTo>
                  <a:lnTo>
                    <a:pt x="1000655" y="245512"/>
                  </a:lnTo>
                  <a:lnTo>
                    <a:pt x="1009121" y="242346"/>
                  </a:lnTo>
                  <a:lnTo>
                    <a:pt x="1017588" y="239708"/>
                  </a:lnTo>
                  <a:lnTo>
                    <a:pt x="1026055" y="238653"/>
                  </a:lnTo>
                  <a:lnTo>
                    <a:pt x="1036109" y="238125"/>
                  </a:lnTo>
                  <a:close/>
                  <a:moveTo>
                    <a:pt x="799572" y="238125"/>
                  </a:moveTo>
                  <a:lnTo>
                    <a:pt x="809097" y="238653"/>
                  </a:lnTo>
                  <a:lnTo>
                    <a:pt x="817564" y="239708"/>
                  </a:lnTo>
                  <a:lnTo>
                    <a:pt x="826559" y="242346"/>
                  </a:lnTo>
                  <a:lnTo>
                    <a:pt x="834497" y="245512"/>
                  </a:lnTo>
                  <a:lnTo>
                    <a:pt x="842434" y="249205"/>
                  </a:lnTo>
                  <a:lnTo>
                    <a:pt x="849843" y="253426"/>
                  </a:lnTo>
                  <a:lnTo>
                    <a:pt x="856722" y="258702"/>
                  </a:lnTo>
                  <a:lnTo>
                    <a:pt x="863072" y="263978"/>
                  </a:lnTo>
                  <a:lnTo>
                    <a:pt x="868893" y="270837"/>
                  </a:lnTo>
                  <a:lnTo>
                    <a:pt x="874185" y="277696"/>
                  </a:lnTo>
                  <a:lnTo>
                    <a:pt x="878947" y="285610"/>
                  </a:lnTo>
                  <a:lnTo>
                    <a:pt x="882651" y="292469"/>
                  </a:lnTo>
                  <a:lnTo>
                    <a:pt x="885826" y="301439"/>
                  </a:lnTo>
                  <a:lnTo>
                    <a:pt x="887414" y="309880"/>
                  </a:lnTo>
                  <a:lnTo>
                    <a:pt x="889001" y="318850"/>
                  </a:lnTo>
                  <a:lnTo>
                    <a:pt x="889001" y="327819"/>
                  </a:lnTo>
                  <a:lnTo>
                    <a:pt x="889001" y="336789"/>
                  </a:lnTo>
                  <a:lnTo>
                    <a:pt x="887414" y="346286"/>
                  </a:lnTo>
                  <a:lnTo>
                    <a:pt x="885826" y="354727"/>
                  </a:lnTo>
                  <a:lnTo>
                    <a:pt x="882651" y="362642"/>
                  </a:lnTo>
                  <a:lnTo>
                    <a:pt x="878947" y="370556"/>
                  </a:lnTo>
                  <a:lnTo>
                    <a:pt x="874185" y="378470"/>
                  </a:lnTo>
                  <a:lnTo>
                    <a:pt x="868893" y="384801"/>
                  </a:lnTo>
                  <a:lnTo>
                    <a:pt x="863072" y="391133"/>
                  </a:lnTo>
                  <a:lnTo>
                    <a:pt x="856722" y="396936"/>
                  </a:lnTo>
                  <a:lnTo>
                    <a:pt x="849843" y="402212"/>
                  </a:lnTo>
                  <a:lnTo>
                    <a:pt x="842434" y="406961"/>
                  </a:lnTo>
                  <a:lnTo>
                    <a:pt x="834497" y="410654"/>
                  </a:lnTo>
                  <a:lnTo>
                    <a:pt x="826559" y="413292"/>
                  </a:lnTo>
                  <a:lnTo>
                    <a:pt x="817564" y="415930"/>
                  </a:lnTo>
                  <a:lnTo>
                    <a:pt x="809097" y="416986"/>
                  </a:lnTo>
                  <a:lnTo>
                    <a:pt x="799572" y="417513"/>
                  </a:lnTo>
                  <a:lnTo>
                    <a:pt x="790576" y="416986"/>
                  </a:lnTo>
                  <a:lnTo>
                    <a:pt x="781580" y="415930"/>
                  </a:lnTo>
                  <a:lnTo>
                    <a:pt x="773113" y="413292"/>
                  </a:lnTo>
                  <a:lnTo>
                    <a:pt x="764647" y="410654"/>
                  </a:lnTo>
                  <a:lnTo>
                    <a:pt x="756709" y="406961"/>
                  </a:lnTo>
                  <a:lnTo>
                    <a:pt x="749301" y="402212"/>
                  </a:lnTo>
                  <a:lnTo>
                    <a:pt x="742422" y="396936"/>
                  </a:lnTo>
                  <a:lnTo>
                    <a:pt x="735542" y="391133"/>
                  </a:lnTo>
                  <a:lnTo>
                    <a:pt x="730251" y="384801"/>
                  </a:lnTo>
                  <a:lnTo>
                    <a:pt x="724959" y="378470"/>
                  </a:lnTo>
                  <a:lnTo>
                    <a:pt x="720726" y="370556"/>
                  </a:lnTo>
                  <a:lnTo>
                    <a:pt x="717022" y="362642"/>
                  </a:lnTo>
                  <a:lnTo>
                    <a:pt x="713847" y="354727"/>
                  </a:lnTo>
                  <a:lnTo>
                    <a:pt x="711201" y="346286"/>
                  </a:lnTo>
                  <a:lnTo>
                    <a:pt x="710142" y="336789"/>
                  </a:lnTo>
                  <a:lnTo>
                    <a:pt x="709613" y="327819"/>
                  </a:lnTo>
                  <a:lnTo>
                    <a:pt x="710142" y="318850"/>
                  </a:lnTo>
                  <a:lnTo>
                    <a:pt x="711201" y="309880"/>
                  </a:lnTo>
                  <a:lnTo>
                    <a:pt x="713847" y="301439"/>
                  </a:lnTo>
                  <a:lnTo>
                    <a:pt x="717022" y="292469"/>
                  </a:lnTo>
                  <a:lnTo>
                    <a:pt x="720726" y="285610"/>
                  </a:lnTo>
                  <a:lnTo>
                    <a:pt x="724959" y="277696"/>
                  </a:lnTo>
                  <a:lnTo>
                    <a:pt x="730251" y="270837"/>
                  </a:lnTo>
                  <a:lnTo>
                    <a:pt x="735542" y="263978"/>
                  </a:lnTo>
                  <a:lnTo>
                    <a:pt x="742422" y="258702"/>
                  </a:lnTo>
                  <a:lnTo>
                    <a:pt x="749301" y="253426"/>
                  </a:lnTo>
                  <a:lnTo>
                    <a:pt x="756709" y="249205"/>
                  </a:lnTo>
                  <a:lnTo>
                    <a:pt x="764647" y="245512"/>
                  </a:lnTo>
                  <a:lnTo>
                    <a:pt x="773113" y="242346"/>
                  </a:lnTo>
                  <a:lnTo>
                    <a:pt x="781580" y="239708"/>
                  </a:lnTo>
                  <a:lnTo>
                    <a:pt x="790576" y="238653"/>
                  </a:lnTo>
                  <a:lnTo>
                    <a:pt x="799572" y="238125"/>
                  </a:lnTo>
                  <a:close/>
                  <a:moveTo>
                    <a:pt x="563032" y="238125"/>
                  </a:moveTo>
                  <a:lnTo>
                    <a:pt x="571975" y="238653"/>
                  </a:lnTo>
                  <a:lnTo>
                    <a:pt x="580918" y="239708"/>
                  </a:lnTo>
                  <a:lnTo>
                    <a:pt x="589335" y="242346"/>
                  </a:lnTo>
                  <a:lnTo>
                    <a:pt x="597226" y="245512"/>
                  </a:lnTo>
                  <a:lnTo>
                    <a:pt x="605117" y="249205"/>
                  </a:lnTo>
                  <a:lnTo>
                    <a:pt x="613008" y="253426"/>
                  </a:lnTo>
                  <a:lnTo>
                    <a:pt x="619847" y="258702"/>
                  </a:lnTo>
                  <a:lnTo>
                    <a:pt x="625633" y="263978"/>
                  </a:lnTo>
                  <a:lnTo>
                    <a:pt x="631946" y="270837"/>
                  </a:lnTo>
                  <a:lnTo>
                    <a:pt x="636681" y="277696"/>
                  </a:lnTo>
                  <a:lnTo>
                    <a:pt x="641415" y="285610"/>
                  </a:lnTo>
                  <a:lnTo>
                    <a:pt x="645098" y="292469"/>
                  </a:lnTo>
                  <a:lnTo>
                    <a:pt x="648254" y="301439"/>
                  </a:lnTo>
                  <a:lnTo>
                    <a:pt x="650885" y="309880"/>
                  </a:lnTo>
                  <a:lnTo>
                    <a:pt x="651937" y="318850"/>
                  </a:lnTo>
                  <a:lnTo>
                    <a:pt x="652463" y="327819"/>
                  </a:lnTo>
                  <a:lnTo>
                    <a:pt x="651937" y="336789"/>
                  </a:lnTo>
                  <a:lnTo>
                    <a:pt x="650885" y="346286"/>
                  </a:lnTo>
                  <a:lnTo>
                    <a:pt x="648254" y="354727"/>
                  </a:lnTo>
                  <a:lnTo>
                    <a:pt x="645098" y="362642"/>
                  </a:lnTo>
                  <a:lnTo>
                    <a:pt x="641415" y="370556"/>
                  </a:lnTo>
                  <a:lnTo>
                    <a:pt x="636681" y="378470"/>
                  </a:lnTo>
                  <a:lnTo>
                    <a:pt x="631946" y="384801"/>
                  </a:lnTo>
                  <a:lnTo>
                    <a:pt x="625633" y="391133"/>
                  </a:lnTo>
                  <a:lnTo>
                    <a:pt x="619847" y="396936"/>
                  </a:lnTo>
                  <a:lnTo>
                    <a:pt x="613008" y="402212"/>
                  </a:lnTo>
                  <a:lnTo>
                    <a:pt x="605117" y="406961"/>
                  </a:lnTo>
                  <a:lnTo>
                    <a:pt x="597226" y="410654"/>
                  </a:lnTo>
                  <a:lnTo>
                    <a:pt x="589335" y="413292"/>
                  </a:lnTo>
                  <a:lnTo>
                    <a:pt x="580918" y="415930"/>
                  </a:lnTo>
                  <a:lnTo>
                    <a:pt x="571975" y="416986"/>
                  </a:lnTo>
                  <a:lnTo>
                    <a:pt x="563032" y="417513"/>
                  </a:lnTo>
                  <a:lnTo>
                    <a:pt x="554089" y="416986"/>
                  </a:lnTo>
                  <a:lnTo>
                    <a:pt x="544620" y="415930"/>
                  </a:lnTo>
                  <a:lnTo>
                    <a:pt x="536202" y="413292"/>
                  </a:lnTo>
                  <a:lnTo>
                    <a:pt x="527785" y="410654"/>
                  </a:lnTo>
                  <a:lnTo>
                    <a:pt x="519894" y="406961"/>
                  </a:lnTo>
                  <a:lnTo>
                    <a:pt x="512530" y="402212"/>
                  </a:lnTo>
                  <a:lnTo>
                    <a:pt x="506217" y="396936"/>
                  </a:lnTo>
                  <a:lnTo>
                    <a:pt x="499378" y="391133"/>
                  </a:lnTo>
                  <a:lnTo>
                    <a:pt x="494117" y="384801"/>
                  </a:lnTo>
                  <a:lnTo>
                    <a:pt x="488331" y="378470"/>
                  </a:lnTo>
                  <a:lnTo>
                    <a:pt x="484122" y="370556"/>
                  </a:lnTo>
                  <a:lnTo>
                    <a:pt x="480440" y="362642"/>
                  </a:lnTo>
                  <a:lnTo>
                    <a:pt x="477809" y="354727"/>
                  </a:lnTo>
                  <a:lnTo>
                    <a:pt x="475179" y="346286"/>
                  </a:lnTo>
                  <a:lnTo>
                    <a:pt x="474127" y="336789"/>
                  </a:lnTo>
                  <a:lnTo>
                    <a:pt x="473075" y="327819"/>
                  </a:lnTo>
                  <a:lnTo>
                    <a:pt x="474127" y="318850"/>
                  </a:lnTo>
                  <a:lnTo>
                    <a:pt x="475179" y="309880"/>
                  </a:lnTo>
                  <a:lnTo>
                    <a:pt x="477809" y="301439"/>
                  </a:lnTo>
                  <a:lnTo>
                    <a:pt x="480440" y="292469"/>
                  </a:lnTo>
                  <a:lnTo>
                    <a:pt x="484122" y="285610"/>
                  </a:lnTo>
                  <a:lnTo>
                    <a:pt x="488331" y="277696"/>
                  </a:lnTo>
                  <a:lnTo>
                    <a:pt x="494117" y="270837"/>
                  </a:lnTo>
                  <a:lnTo>
                    <a:pt x="499378" y="263978"/>
                  </a:lnTo>
                  <a:lnTo>
                    <a:pt x="506217" y="258702"/>
                  </a:lnTo>
                  <a:lnTo>
                    <a:pt x="512530" y="253426"/>
                  </a:lnTo>
                  <a:lnTo>
                    <a:pt x="519894" y="249205"/>
                  </a:lnTo>
                  <a:lnTo>
                    <a:pt x="527785" y="245512"/>
                  </a:lnTo>
                  <a:lnTo>
                    <a:pt x="536202" y="242346"/>
                  </a:lnTo>
                  <a:lnTo>
                    <a:pt x="544620" y="239708"/>
                  </a:lnTo>
                  <a:lnTo>
                    <a:pt x="554089" y="238653"/>
                  </a:lnTo>
                  <a:lnTo>
                    <a:pt x="563032" y="238125"/>
                  </a:lnTo>
                  <a:close/>
                  <a:moveTo>
                    <a:pt x="325969" y="238125"/>
                  </a:moveTo>
                  <a:lnTo>
                    <a:pt x="334912" y="238653"/>
                  </a:lnTo>
                  <a:lnTo>
                    <a:pt x="344381" y="239708"/>
                  </a:lnTo>
                  <a:lnTo>
                    <a:pt x="352798" y="242346"/>
                  </a:lnTo>
                  <a:lnTo>
                    <a:pt x="361215" y="245512"/>
                  </a:lnTo>
                  <a:lnTo>
                    <a:pt x="369106" y="249205"/>
                  </a:lnTo>
                  <a:lnTo>
                    <a:pt x="376471" y="253426"/>
                  </a:lnTo>
                  <a:lnTo>
                    <a:pt x="382784" y="258702"/>
                  </a:lnTo>
                  <a:lnTo>
                    <a:pt x="389623" y="263978"/>
                  </a:lnTo>
                  <a:lnTo>
                    <a:pt x="394883" y="270837"/>
                  </a:lnTo>
                  <a:lnTo>
                    <a:pt x="400670" y="277696"/>
                  </a:lnTo>
                  <a:lnTo>
                    <a:pt x="404878" y="285610"/>
                  </a:lnTo>
                  <a:lnTo>
                    <a:pt x="408561" y="292469"/>
                  </a:lnTo>
                  <a:lnTo>
                    <a:pt x="411191" y="301439"/>
                  </a:lnTo>
                  <a:lnTo>
                    <a:pt x="413821" y="309880"/>
                  </a:lnTo>
                  <a:lnTo>
                    <a:pt x="414874" y="318850"/>
                  </a:lnTo>
                  <a:lnTo>
                    <a:pt x="415926" y="327819"/>
                  </a:lnTo>
                  <a:lnTo>
                    <a:pt x="414874" y="336789"/>
                  </a:lnTo>
                  <a:lnTo>
                    <a:pt x="413821" y="346286"/>
                  </a:lnTo>
                  <a:lnTo>
                    <a:pt x="411191" y="354727"/>
                  </a:lnTo>
                  <a:lnTo>
                    <a:pt x="408561" y="362642"/>
                  </a:lnTo>
                  <a:lnTo>
                    <a:pt x="404878" y="370556"/>
                  </a:lnTo>
                  <a:lnTo>
                    <a:pt x="400670" y="378470"/>
                  </a:lnTo>
                  <a:lnTo>
                    <a:pt x="394883" y="384801"/>
                  </a:lnTo>
                  <a:lnTo>
                    <a:pt x="389623" y="391133"/>
                  </a:lnTo>
                  <a:lnTo>
                    <a:pt x="382784" y="396936"/>
                  </a:lnTo>
                  <a:lnTo>
                    <a:pt x="376471" y="402212"/>
                  </a:lnTo>
                  <a:lnTo>
                    <a:pt x="369106" y="406961"/>
                  </a:lnTo>
                  <a:lnTo>
                    <a:pt x="361215" y="410654"/>
                  </a:lnTo>
                  <a:lnTo>
                    <a:pt x="352798" y="413292"/>
                  </a:lnTo>
                  <a:lnTo>
                    <a:pt x="344381" y="415930"/>
                  </a:lnTo>
                  <a:lnTo>
                    <a:pt x="334912" y="416986"/>
                  </a:lnTo>
                  <a:lnTo>
                    <a:pt x="325969" y="417513"/>
                  </a:lnTo>
                  <a:lnTo>
                    <a:pt x="317026" y="416986"/>
                  </a:lnTo>
                  <a:lnTo>
                    <a:pt x="308083" y="415930"/>
                  </a:lnTo>
                  <a:lnTo>
                    <a:pt x="299665" y="413292"/>
                  </a:lnTo>
                  <a:lnTo>
                    <a:pt x="291775" y="410654"/>
                  </a:lnTo>
                  <a:lnTo>
                    <a:pt x="283884" y="406961"/>
                  </a:lnTo>
                  <a:lnTo>
                    <a:pt x="276519" y="402212"/>
                  </a:lnTo>
                  <a:lnTo>
                    <a:pt x="269154" y="396936"/>
                  </a:lnTo>
                  <a:lnTo>
                    <a:pt x="263367" y="391133"/>
                  </a:lnTo>
                  <a:lnTo>
                    <a:pt x="257054" y="384801"/>
                  </a:lnTo>
                  <a:lnTo>
                    <a:pt x="252320" y="378470"/>
                  </a:lnTo>
                  <a:lnTo>
                    <a:pt x="247585" y="370556"/>
                  </a:lnTo>
                  <a:lnTo>
                    <a:pt x="243903" y="362642"/>
                  </a:lnTo>
                  <a:lnTo>
                    <a:pt x="240746" y="354727"/>
                  </a:lnTo>
                  <a:lnTo>
                    <a:pt x="238116" y="346286"/>
                  </a:lnTo>
                  <a:lnTo>
                    <a:pt x="237064" y="336789"/>
                  </a:lnTo>
                  <a:lnTo>
                    <a:pt x="236538" y="327819"/>
                  </a:lnTo>
                  <a:lnTo>
                    <a:pt x="237064" y="318850"/>
                  </a:lnTo>
                  <a:lnTo>
                    <a:pt x="238116" y="309880"/>
                  </a:lnTo>
                  <a:lnTo>
                    <a:pt x="240746" y="301439"/>
                  </a:lnTo>
                  <a:lnTo>
                    <a:pt x="243903" y="292469"/>
                  </a:lnTo>
                  <a:lnTo>
                    <a:pt x="247585" y="285610"/>
                  </a:lnTo>
                  <a:lnTo>
                    <a:pt x="252320" y="277696"/>
                  </a:lnTo>
                  <a:lnTo>
                    <a:pt x="257054" y="270837"/>
                  </a:lnTo>
                  <a:lnTo>
                    <a:pt x="263367" y="263978"/>
                  </a:lnTo>
                  <a:lnTo>
                    <a:pt x="269154" y="258702"/>
                  </a:lnTo>
                  <a:lnTo>
                    <a:pt x="276519" y="253426"/>
                  </a:lnTo>
                  <a:lnTo>
                    <a:pt x="283884" y="249205"/>
                  </a:lnTo>
                  <a:lnTo>
                    <a:pt x="291775" y="245512"/>
                  </a:lnTo>
                  <a:lnTo>
                    <a:pt x="299665" y="242346"/>
                  </a:lnTo>
                  <a:lnTo>
                    <a:pt x="308083" y="239708"/>
                  </a:lnTo>
                  <a:lnTo>
                    <a:pt x="317026" y="238653"/>
                  </a:lnTo>
                  <a:lnTo>
                    <a:pt x="325969" y="238125"/>
                  </a:lnTo>
                  <a:close/>
                  <a:moveTo>
                    <a:pt x="2220384" y="0"/>
                  </a:moveTo>
                  <a:lnTo>
                    <a:pt x="2229909" y="531"/>
                  </a:lnTo>
                  <a:lnTo>
                    <a:pt x="2238376" y="2123"/>
                  </a:lnTo>
                  <a:lnTo>
                    <a:pt x="2246842" y="4246"/>
                  </a:lnTo>
                  <a:lnTo>
                    <a:pt x="2255309" y="7430"/>
                  </a:lnTo>
                  <a:lnTo>
                    <a:pt x="2263246" y="11145"/>
                  </a:lnTo>
                  <a:lnTo>
                    <a:pt x="2270655" y="15922"/>
                  </a:lnTo>
                  <a:lnTo>
                    <a:pt x="2277005" y="20698"/>
                  </a:lnTo>
                  <a:lnTo>
                    <a:pt x="2283884" y="27067"/>
                  </a:lnTo>
                  <a:lnTo>
                    <a:pt x="2289705" y="32905"/>
                  </a:lnTo>
                  <a:lnTo>
                    <a:pt x="2294997" y="40335"/>
                  </a:lnTo>
                  <a:lnTo>
                    <a:pt x="2299230" y="47765"/>
                  </a:lnTo>
                  <a:lnTo>
                    <a:pt x="2303463" y="55726"/>
                  </a:lnTo>
                  <a:lnTo>
                    <a:pt x="2306109" y="63686"/>
                  </a:lnTo>
                  <a:lnTo>
                    <a:pt x="2308226" y="72178"/>
                  </a:lnTo>
                  <a:lnTo>
                    <a:pt x="2309284" y="81200"/>
                  </a:lnTo>
                  <a:lnTo>
                    <a:pt x="2309813" y="90753"/>
                  </a:lnTo>
                  <a:lnTo>
                    <a:pt x="2309284" y="99775"/>
                  </a:lnTo>
                  <a:lnTo>
                    <a:pt x="2308226" y="108797"/>
                  </a:lnTo>
                  <a:lnTo>
                    <a:pt x="2306109" y="117289"/>
                  </a:lnTo>
                  <a:lnTo>
                    <a:pt x="2303463" y="125780"/>
                  </a:lnTo>
                  <a:lnTo>
                    <a:pt x="2299230" y="133741"/>
                  </a:lnTo>
                  <a:lnTo>
                    <a:pt x="2294997" y="141171"/>
                  </a:lnTo>
                  <a:lnTo>
                    <a:pt x="2289705" y="148071"/>
                  </a:lnTo>
                  <a:lnTo>
                    <a:pt x="2283884" y="154439"/>
                  </a:lnTo>
                  <a:lnTo>
                    <a:pt x="2277005" y="160277"/>
                  </a:lnTo>
                  <a:lnTo>
                    <a:pt x="2270655" y="165584"/>
                  </a:lnTo>
                  <a:lnTo>
                    <a:pt x="2263246" y="169830"/>
                  </a:lnTo>
                  <a:lnTo>
                    <a:pt x="2255309" y="173545"/>
                  </a:lnTo>
                  <a:lnTo>
                    <a:pt x="2246842" y="176729"/>
                  </a:lnTo>
                  <a:lnTo>
                    <a:pt x="2238376" y="178852"/>
                  </a:lnTo>
                  <a:lnTo>
                    <a:pt x="2229909" y="180444"/>
                  </a:lnTo>
                  <a:lnTo>
                    <a:pt x="2220384" y="180975"/>
                  </a:lnTo>
                  <a:lnTo>
                    <a:pt x="2210859" y="180444"/>
                  </a:lnTo>
                  <a:lnTo>
                    <a:pt x="2202392" y="178852"/>
                  </a:lnTo>
                  <a:lnTo>
                    <a:pt x="2193925" y="176729"/>
                  </a:lnTo>
                  <a:lnTo>
                    <a:pt x="2185459" y="173545"/>
                  </a:lnTo>
                  <a:lnTo>
                    <a:pt x="2177521" y="169830"/>
                  </a:lnTo>
                  <a:lnTo>
                    <a:pt x="2170113" y="165584"/>
                  </a:lnTo>
                  <a:lnTo>
                    <a:pt x="2163234" y="160277"/>
                  </a:lnTo>
                  <a:lnTo>
                    <a:pt x="2156354" y="154439"/>
                  </a:lnTo>
                  <a:lnTo>
                    <a:pt x="2151063" y="148071"/>
                  </a:lnTo>
                  <a:lnTo>
                    <a:pt x="2145771" y="141171"/>
                  </a:lnTo>
                  <a:lnTo>
                    <a:pt x="2141538" y="133741"/>
                  </a:lnTo>
                  <a:lnTo>
                    <a:pt x="2137304" y="125780"/>
                  </a:lnTo>
                  <a:lnTo>
                    <a:pt x="2134129" y="117289"/>
                  </a:lnTo>
                  <a:lnTo>
                    <a:pt x="2132013" y="108797"/>
                  </a:lnTo>
                  <a:lnTo>
                    <a:pt x="2130954" y="99775"/>
                  </a:lnTo>
                  <a:lnTo>
                    <a:pt x="2130425" y="90753"/>
                  </a:lnTo>
                  <a:lnTo>
                    <a:pt x="2130954" y="81200"/>
                  </a:lnTo>
                  <a:lnTo>
                    <a:pt x="2132013" y="72178"/>
                  </a:lnTo>
                  <a:lnTo>
                    <a:pt x="2134129" y="63686"/>
                  </a:lnTo>
                  <a:lnTo>
                    <a:pt x="2137304" y="55726"/>
                  </a:lnTo>
                  <a:lnTo>
                    <a:pt x="2141538" y="47765"/>
                  </a:lnTo>
                  <a:lnTo>
                    <a:pt x="2145771" y="40335"/>
                  </a:lnTo>
                  <a:lnTo>
                    <a:pt x="2151063" y="32905"/>
                  </a:lnTo>
                  <a:lnTo>
                    <a:pt x="2156354" y="27067"/>
                  </a:lnTo>
                  <a:lnTo>
                    <a:pt x="2163234" y="20698"/>
                  </a:lnTo>
                  <a:lnTo>
                    <a:pt x="2170113" y="15922"/>
                  </a:lnTo>
                  <a:lnTo>
                    <a:pt x="2177521" y="11145"/>
                  </a:lnTo>
                  <a:lnTo>
                    <a:pt x="2185459" y="7430"/>
                  </a:lnTo>
                  <a:lnTo>
                    <a:pt x="2193925" y="4246"/>
                  </a:lnTo>
                  <a:lnTo>
                    <a:pt x="2202392" y="2123"/>
                  </a:lnTo>
                  <a:lnTo>
                    <a:pt x="2210859" y="531"/>
                  </a:lnTo>
                  <a:lnTo>
                    <a:pt x="2220384" y="0"/>
                  </a:lnTo>
                  <a:close/>
                  <a:moveTo>
                    <a:pt x="1983320" y="0"/>
                  </a:moveTo>
                  <a:lnTo>
                    <a:pt x="1992369" y="531"/>
                  </a:lnTo>
                  <a:lnTo>
                    <a:pt x="2001418" y="2123"/>
                  </a:lnTo>
                  <a:lnTo>
                    <a:pt x="2009934" y="4246"/>
                  </a:lnTo>
                  <a:lnTo>
                    <a:pt x="2017918" y="7430"/>
                  </a:lnTo>
                  <a:lnTo>
                    <a:pt x="2025902" y="11145"/>
                  </a:lnTo>
                  <a:lnTo>
                    <a:pt x="2033354" y="15922"/>
                  </a:lnTo>
                  <a:lnTo>
                    <a:pt x="2040806" y="20698"/>
                  </a:lnTo>
                  <a:lnTo>
                    <a:pt x="2046661" y="27067"/>
                  </a:lnTo>
                  <a:lnTo>
                    <a:pt x="2053049" y="32905"/>
                  </a:lnTo>
                  <a:lnTo>
                    <a:pt x="2057839" y="40335"/>
                  </a:lnTo>
                  <a:lnTo>
                    <a:pt x="2062630" y="47765"/>
                  </a:lnTo>
                  <a:lnTo>
                    <a:pt x="2066356" y="55726"/>
                  </a:lnTo>
                  <a:lnTo>
                    <a:pt x="2069549" y="63686"/>
                  </a:lnTo>
                  <a:lnTo>
                    <a:pt x="2071146" y="72178"/>
                  </a:lnTo>
                  <a:lnTo>
                    <a:pt x="2073275" y="81200"/>
                  </a:lnTo>
                  <a:lnTo>
                    <a:pt x="2073275" y="90753"/>
                  </a:lnTo>
                  <a:lnTo>
                    <a:pt x="2073275" y="99775"/>
                  </a:lnTo>
                  <a:lnTo>
                    <a:pt x="2071146" y="108797"/>
                  </a:lnTo>
                  <a:lnTo>
                    <a:pt x="2069549" y="117289"/>
                  </a:lnTo>
                  <a:lnTo>
                    <a:pt x="2066356" y="125780"/>
                  </a:lnTo>
                  <a:lnTo>
                    <a:pt x="2062630" y="133741"/>
                  </a:lnTo>
                  <a:lnTo>
                    <a:pt x="2057839" y="141171"/>
                  </a:lnTo>
                  <a:lnTo>
                    <a:pt x="2053049" y="148071"/>
                  </a:lnTo>
                  <a:lnTo>
                    <a:pt x="2046661" y="154439"/>
                  </a:lnTo>
                  <a:lnTo>
                    <a:pt x="2040806" y="160277"/>
                  </a:lnTo>
                  <a:lnTo>
                    <a:pt x="2033354" y="165584"/>
                  </a:lnTo>
                  <a:lnTo>
                    <a:pt x="2025902" y="169830"/>
                  </a:lnTo>
                  <a:lnTo>
                    <a:pt x="2017918" y="173545"/>
                  </a:lnTo>
                  <a:lnTo>
                    <a:pt x="2009934" y="176729"/>
                  </a:lnTo>
                  <a:lnTo>
                    <a:pt x="2001418" y="178852"/>
                  </a:lnTo>
                  <a:lnTo>
                    <a:pt x="1992369" y="180444"/>
                  </a:lnTo>
                  <a:lnTo>
                    <a:pt x="1983320" y="180975"/>
                  </a:lnTo>
                  <a:lnTo>
                    <a:pt x="1973739" y="180444"/>
                  </a:lnTo>
                  <a:lnTo>
                    <a:pt x="1964690" y="178852"/>
                  </a:lnTo>
                  <a:lnTo>
                    <a:pt x="1956174" y="176729"/>
                  </a:lnTo>
                  <a:lnTo>
                    <a:pt x="1947657" y="173545"/>
                  </a:lnTo>
                  <a:lnTo>
                    <a:pt x="1939673" y="169830"/>
                  </a:lnTo>
                  <a:lnTo>
                    <a:pt x="1932221" y="165584"/>
                  </a:lnTo>
                  <a:lnTo>
                    <a:pt x="1925834" y="160277"/>
                  </a:lnTo>
                  <a:lnTo>
                    <a:pt x="1918914" y="154439"/>
                  </a:lnTo>
                  <a:lnTo>
                    <a:pt x="1913591" y="148071"/>
                  </a:lnTo>
                  <a:lnTo>
                    <a:pt x="1907736" y="141171"/>
                  </a:lnTo>
                  <a:lnTo>
                    <a:pt x="1903478" y="133741"/>
                  </a:lnTo>
                  <a:lnTo>
                    <a:pt x="1899752" y="125780"/>
                  </a:lnTo>
                  <a:lnTo>
                    <a:pt x="1897091" y="117289"/>
                  </a:lnTo>
                  <a:lnTo>
                    <a:pt x="1894429" y="108797"/>
                  </a:lnTo>
                  <a:lnTo>
                    <a:pt x="1893365" y="99775"/>
                  </a:lnTo>
                  <a:lnTo>
                    <a:pt x="1892300" y="90753"/>
                  </a:lnTo>
                  <a:lnTo>
                    <a:pt x="1893365" y="81200"/>
                  </a:lnTo>
                  <a:lnTo>
                    <a:pt x="1894429" y="72178"/>
                  </a:lnTo>
                  <a:lnTo>
                    <a:pt x="1897091" y="63686"/>
                  </a:lnTo>
                  <a:lnTo>
                    <a:pt x="1899752" y="55726"/>
                  </a:lnTo>
                  <a:lnTo>
                    <a:pt x="1903478" y="47765"/>
                  </a:lnTo>
                  <a:lnTo>
                    <a:pt x="1907736" y="40335"/>
                  </a:lnTo>
                  <a:lnTo>
                    <a:pt x="1913591" y="32905"/>
                  </a:lnTo>
                  <a:lnTo>
                    <a:pt x="1918914" y="27067"/>
                  </a:lnTo>
                  <a:lnTo>
                    <a:pt x="1925834" y="20698"/>
                  </a:lnTo>
                  <a:lnTo>
                    <a:pt x="1932221" y="15922"/>
                  </a:lnTo>
                  <a:lnTo>
                    <a:pt x="1939673" y="11145"/>
                  </a:lnTo>
                  <a:lnTo>
                    <a:pt x="1947657" y="7430"/>
                  </a:lnTo>
                  <a:lnTo>
                    <a:pt x="1956174" y="4246"/>
                  </a:lnTo>
                  <a:lnTo>
                    <a:pt x="1964690" y="2123"/>
                  </a:lnTo>
                  <a:lnTo>
                    <a:pt x="1973739" y="531"/>
                  </a:lnTo>
                  <a:lnTo>
                    <a:pt x="1983320" y="0"/>
                  </a:lnTo>
                  <a:close/>
                  <a:moveTo>
                    <a:pt x="1746251" y="0"/>
                  </a:moveTo>
                  <a:lnTo>
                    <a:pt x="1755299" y="531"/>
                  </a:lnTo>
                  <a:lnTo>
                    <a:pt x="1764881" y="2123"/>
                  </a:lnTo>
                  <a:lnTo>
                    <a:pt x="1773397" y="4246"/>
                  </a:lnTo>
                  <a:lnTo>
                    <a:pt x="1781381" y="7430"/>
                  </a:lnTo>
                  <a:lnTo>
                    <a:pt x="1789365" y="11145"/>
                  </a:lnTo>
                  <a:lnTo>
                    <a:pt x="1797350" y="15922"/>
                  </a:lnTo>
                  <a:lnTo>
                    <a:pt x="1803737" y="20698"/>
                  </a:lnTo>
                  <a:lnTo>
                    <a:pt x="1810124" y="27067"/>
                  </a:lnTo>
                  <a:lnTo>
                    <a:pt x="1815979" y="32905"/>
                  </a:lnTo>
                  <a:lnTo>
                    <a:pt x="1821302" y="40335"/>
                  </a:lnTo>
                  <a:lnTo>
                    <a:pt x="1826093" y="47765"/>
                  </a:lnTo>
                  <a:lnTo>
                    <a:pt x="1829819" y="55726"/>
                  </a:lnTo>
                  <a:lnTo>
                    <a:pt x="1832480" y="63686"/>
                  </a:lnTo>
                  <a:lnTo>
                    <a:pt x="1835141" y="72178"/>
                  </a:lnTo>
                  <a:lnTo>
                    <a:pt x="1836206" y="81200"/>
                  </a:lnTo>
                  <a:lnTo>
                    <a:pt x="1836738" y="90753"/>
                  </a:lnTo>
                  <a:lnTo>
                    <a:pt x="1836206" y="99775"/>
                  </a:lnTo>
                  <a:lnTo>
                    <a:pt x="1835141" y="108797"/>
                  </a:lnTo>
                  <a:lnTo>
                    <a:pt x="1832480" y="117289"/>
                  </a:lnTo>
                  <a:lnTo>
                    <a:pt x="1829819" y="125780"/>
                  </a:lnTo>
                  <a:lnTo>
                    <a:pt x="1826093" y="133741"/>
                  </a:lnTo>
                  <a:lnTo>
                    <a:pt x="1821302" y="141171"/>
                  </a:lnTo>
                  <a:lnTo>
                    <a:pt x="1815979" y="148071"/>
                  </a:lnTo>
                  <a:lnTo>
                    <a:pt x="1810124" y="154439"/>
                  </a:lnTo>
                  <a:lnTo>
                    <a:pt x="1803737" y="160277"/>
                  </a:lnTo>
                  <a:lnTo>
                    <a:pt x="1797350" y="165584"/>
                  </a:lnTo>
                  <a:lnTo>
                    <a:pt x="1789365" y="169830"/>
                  </a:lnTo>
                  <a:lnTo>
                    <a:pt x="1781381" y="173545"/>
                  </a:lnTo>
                  <a:lnTo>
                    <a:pt x="1773397" y="176729"/>
                  </a:lnTo>
                  <a:lnTo>
                    <a:pt x="1764881" y="178852"/>
                  </a:lnTo>
                  <a:lnTo>
                    <a:pt x="1755299" y="180444"/>
                  </a:lnTo>
                  <a:lnTo>
                    <a:pt x="1746251" y="180975"/>
                  </a:lnTo>
                  <a:lnTo>
                    <a:pt x="1737202" y="180444"/>
                  </a:lnTo>
                  <a:lnTo>
                    <a:pt x="1728153" y="178852"/>
                  </a:lnTo>
                  <a:lnTo>
                    <a:pt x="1719637" y="176729"/>
                  </a:lnTo>
                  <a:lnTo>
                    <a:pt x="1711120" y="173545"/>
                  </a:lnTo>
                  <a:lnTo>
                    <a:pt x="1703668" y="169830"/>
                  </a:lnTo>
                  <a:lnTo>
                    <a:pt x="1695684" y="165584"/>
                  </a:lnTo>
                  <a:lnTo>
                    <a:pt x="1688765" y="160277"/>
                  </a:lnTo>
                  <a:lnTo>
                    <a:pt x="1681845" y="154439"/>
                  </a:lnTo>
                  <a:lnTo>
                    <a:pt x="1676522" y="148071"/>
                  </a:lnTo>
                  <a:lnTo>
                    <a:pt x="1671199" y="141171"/>
                  </a:lnTo>
                  <a:lnTo>
                    <a:pt x="1666941" y="133741"/>
                  </a:lnTo>
                  <a:lnTo>
                    <a:pt x="1663215" y="125780"/>
                  </a:lnTo>
                  <a:lnTo>
                    <a:pt x="1660021" y="117289"/>
                  </a:lnTo>
                  <a:lnTo>
                    <a:pt x="1657360" y="108797"/>
                  </a:lnTo>
                  <a:lnTo>
                    <a:pt x="1656296" y="99775"/>
                  </a:lnTo>
                  <a:lnTo>
                    <a:pt x="1655763" y="90753"/>
                  </a:lnTo>
                  <a:lnTo>
                    <a:pt x="1656296" y="81200"/>
                  </a:lnTo>
                  <a:lnTo>
                    <a:pt x="1657360" y="72178"/>
                  </a:lnTo>
                  <a:lnTo>
                    <a:pt x="1660021" y="63686"/>
                  </a:lnTo>
                  <a:lnTo>
                    <a:pt x="1663215" y="55726"/>
                  </a:lnTo>
                  <a:lnTo>
                    <a:pt x="1666941" y="47765"/>
                  </a:lnTo>
                  <a:lnTo>
                    <a:pt x="1671199" y="40335"/>
                  </a:lnTo>
                  <a:lnTo>
                    <a:pt x="1676522" y="32905"/>
                  </a:lnTo>
                  <a:lnTo>
                    <a:pt x="1681845" y="27067"/>
                  </a:lnTo>
                  <a:lnTo>
                    <a:pt x="1688765" y="20698"/>
                  </a:lnTo>
                  <a:lnTo>
                    <a:pt x="1695684" y="15922"/>
                  </a:lnTo>
                  <a:lnTo>
                    <a:pt x="1703668" y="11145"/>
                  </a:lnTo>
                  <a:lnTo>
                    <a:pt x="1711120" y="7430"/>
                  </a:lnTo>
                  <a:lnTo>
                    <a:pt x="1719637" y="4246"/>
                  </a:lnTo>
                  <a:lnTo>
                    <a:pt x="1728153" y="2123"/>
                  </a:lnTo>
                  <a:lnTo>
                    <a:pt x="1737202" y="531"/>
                  </a:lnTo>
                  <a:lnTo>
                    <a:pt x="1746251" y="0"/>
                  </a:lnTo>
                  <a:close/>
                  <a:moveTo>
                    <a:pt x="1509978" y="0"/>
                  </a:moveTo>
                  <a:lnTo>
                    <a:pt x="1519000" y="531"/>
                  </a:lnTo>
                  <a:lnTo>
                    <a:pt x="1528023" y="2123"/>
                  </a:lnTo>
                  <a:lnTo>
                    <a:pt x="1536514" y="4246"/>
                  </a:lnTo>
                  <a:lnTo>
                    <a:pt x="1545006" y="7430"/>
                  </a:lnTo>
                  <a:lnTo>
                    <a:pt x="1552966" y="11145"/>
                  </a:lnTo>
                  <a:lnTo>
                    <a:pt x="1560396" y="15922"/>
                  </a:lnTo>
                  <a:lnTo>
                    <a:pt x="1567296" y="20698"/>
                  </a:lnTo>
                  <a:lnTo>
                    <a:pt x="1574195" y="27067"/>
                  </a:lnTo>
                  <a:lnTo>
                    <a:pt x="1579502" y="32905"/>
                  </a:lnTo>
                  <a:lnTo>
                    <a:pt x="1584809" y="40335"/>
                  </a:lnTo>
                  <a:lnTo>
                    <a:pt x="1589055" y="47765"/>
                  </a:lnTo>
                  <a:lnTo>
                    <a:pt x="1592770" y="55726"/>
                  </a:lnTo>
                  <a:lnTo>
                    <a:pt x="1595954" y="63686"/>
                  </a:lnTo>
                  <a:lnTo>
                    <a:pt x="1598608" y="72178"/>
                  </a:lnTo>
                  <a:lnTo>
                    <a:pt x="1599670" y="81200"/>
                  </a:lnTo>
                  <a:lnTo>
                    <a:pt x="1600200" y="90753"/>
                  </a:lnTo>
                  <a:lnTo>
                    <a:pt x="1599670" y="99775"/>
                  </a:lnTo>
                  <a:lnTo>
                    <a:pt x="1598608" y="108797"/>
                  </a:lnTo>
                  <a:lnTo>
                    <a:pt x="1595954" y="117289"/>
                  </a:lnTo>
                  <a:lnTo>
                    <a:pt x="1592770" y="125780"/>
                  </a:lnTo>
                  <a:lnTo>
                    <a:pt x="1589055" y="133741"/>
                  </a:lnTo>
                  <a:lnTo>
                    <a:pt x="1584809" y="141171"/>
                  </a:lnTo>
                  <a:lnTo>
                    <a:pt x="1579502" y="148071"/>
                  </a:lnTo>
                  <a:lnTo>
                    <a:pt x="1574195" y="154439"/>
                  </a:lnTo>
                  <a:lnTo>
                    <a:pt x="1567296" y="160277"/>
                  </a:lnTo>
                  <a:lnTo>
                    <a:pt x="1560396" y="165584"/>
                  </a:lnTo>
                  <a:lnTo>
                    <a:pt x="1552966" y="169830"/>
                  </a:lnTo>
                  <a:lnTo>
                    <a:pt x="1545006" y="173545"/>
                  </a:lnTo>
                  <a:lnTo>
                    <a:pt x="1536514" y="176729"/>
                  </a:lnTo>
                  <a:lnTo>
                    <a:pt x="1528023" y="178852"/>
                  </a:lnTo>
                  <a:lnTo>
                    <a:pt x="1519000" y="180444"/>
                  </a:lnTo>
                  <a:lnTo>
                    <a:pt x="1509978" y="180975"/>
                  </a:lnTo>
                  <a:lnTo>
                    <a:pt x="1500425" y="180444"/>
                  </a:lnTo>
                  <a:lnTo>
                    <a:pt x="1491403" y="178852"/>
                  </a:lnTo>
                  <a:lnTo>
                    <a:pt x="1482911" y="176729"/>
                  </a:lnTo>
                  <a:lnTo>
                    <a:pt x="1474951" y="173545"/>
                  </a:lnTo>
                  <a:lnTo>
                    <a:pt x="1466990" y="169830"/>
                  </a:lnTo>
                  <a:lnTo>
                    <a:pt x="1459560" y="165584"/>
                  </a:lnTo>
                  <a:lnTo>
                    <a:pt x="1452661" y="160277"/>
                  </a:lnTo>
                  <a:lnTo>
                    <a:pt x="1446292" y="154439"/>
                  </a:lnTo>
                  <a:lnTo>
                    <a:pt x="1440454" y="148071"/>
                  </a:lnTo>
                  <a:lnTo>
                    <a:pt x="1435147" y="141171"/>
                  </a:lnTo>
                  <a:lnTo>
                    <a:pt x="1430370" y="133741"/>
                  </a:lnTo>
                  <a:lnTo>
                    <a:pt x="1426655" y="125780"/>
                  </a:lnTo>
                  <a:lnTo>
                    <a:pt x="1423471" y="117289"/>
                  </a:lnTo>
                  <a:lnTo>
                    <a:pt x="1421348" y="108797"/>
                  </a:lnTo>
                  <a:lnTo>
                    <a:pt x="1420287" y="99775"/>
                  </a:lnTo>
                  <a:lnTo>
                    <a:pt x="1419225" y="90753"/>
                  </a:lnTo>
                  <a:lnTo>
                    <a:pt x="1420287" y="81200"/>
                  </a:lnTo>
                  <a:lnTo>
                    <a:pt x="1421348" y="72178"/>
                  </a:lnTo>
                  <a:lnTo>
                    <a:pt x="1423471" y="63686"/>
                  </a:lnTo>
                  <a:lnTo>
                    <a:pt x="1426655" y="55726"/>
                  </a:lnTo>
                  <a:lnTo>
                    <a:pt x="1430370" y="47765"/>
                  </a:lnTo>
                  <a:lnTo>
                    <a:pt x="1435147" y="40335"/>
                  </a:lnTo>
                  <a:lnTo>
                    <a:pt x="1440454" y="32905"/>
                  </a:lnTo>
                  <a:lnTo>
                    <a:pt x="1446292" y="27067"/>
                  </a:lnTo>
                  <a:lnTo>
                    <a:pt x="1452661" y="20698"/>
                  </a:lnTo>
                  <a:lnTo>
                    <a:pt x="1459560" y="15922"/>
                  </a:lnTo>
                  <a:lnTo>
                    <a:pt x="1466990" y="11145"/>
                  </a:lnTo>
                  <a:lnTo>
                    <a:pt x="1474951" y="7430"/>
                  </a:lnTo>
                  <a:lnTo>
                    <a:pt x="1482911" y="4246"/>
                  </a:lnTo>
                  <a:lnTo>
                    <a:pt x="1491403" y="2123"/>
                  </a:lnTo>
                  <a:lnTo>
                    <a:pt x="1500425" y="531"/>
                  </a:lnTo>
                  <a:lnTo>
                    <a:pt x="1509978" y="0"/>
                  </a:lnTo>
                  <a:close/>
                  <a:moveTo>
                    <a:pt x="799572" y="0"/>
                  </a:moveTo>
                  <a:lnTo>
                    <a:pt x="809097" y="531"/>
                  </a:lnTo>
                  <a:lnTo>
                    <a:pt x="817564" y="2123"/>
                  </a:lnTo>
                  <a:lnTo>
                    <a:pt x="826559" y="4246"/>
                  </a:lnTo>
                  <a:lnTo>
                    <a:pt x="834497" y="7430"/>
                  </a:lnTo>
                  <a:lnTo>
                    <a:pt x="842434" y="11145"/>
                  </a:lnTo>
                  <a:lnTo>
                    <a:pt x="849843" y="15922"/>
                  </a:lnTo>
                  <a:lnTo>
                    <a:pt x="856722" y="20698"/>
                  </a:lnTo>
                  <a:lnTo>
                    <a:pt x="863072" y="27067"/>
                  </a:lnTo>
                  <a:lnTo>
                    <a:pt x="868893" y="32905"/>
                  </a:lnTo>
                  <a:lnTo>
                    <a:pt x="874185" y="40335"/>
                  </a:lnTo>
                  <a:lnTo>
                    <a:pt x="878947" y="47765"/>
                  </a:lnTo>
                  <a:lnTo>
                    <a:pt x="882651" y="55726"/>
                  </a:lnTo>
                  <a:lnTo>
                    <a:pt x="885826" y="63686"/>
                  </a:lnTo>
                  <a:lnTo>
                    <a:pt x="887414" y="72178"/>
                  </a:lnTo>
                  <a:lnTo>
                    <a:pt x="889001" y="81200"/>
                  </a:lnTo>
                  <a:lnTo>
                    <a:pt x="889001" y="90753"/>
                  </a:lnTo>
                  <a:lnTo>
                    <a:pt x="889001" y="99775"/>
                  </a:lnTo>
                  <a:lnTo>
                    <a:pt x="887414" y="108797"/>
                  </a:lnTo>
                  <a:lnTo>
                    <a:pt x="885826" y="117289"/>
                  </a:lnTo>
                  <a:lnTo>
                    <a:pt x="882651" y="125780"/>
                  </a:lnTo>
                  <a:lnTo>
                    <a:pt x="878947" y="133741"/>
                  </a:lnTo>
                  <a:lnTo>
                    <a:pt x="874185" y="141171"/>
                  </a:lnTo>
                  <a:lnTo>
                    <a:pt x="868893" y="148071"/>
                  </a:lnTo>
                  <a:lnTo>
                    <a:pt x="863072" y="154439"/>
                  </a:lnTo>
                  <a:lnTo>
                    <a:pt x="856722" y="160277"/>
                  </a:lnTo>
                  <a:lnTo>
                    <a:pt x="849843" y="165584"/>
                  </a:lnTo>
                  <a:lnTo>
                    <a:pt x="842434" y="169830"/>
                  </a:lnTo>
                  <a:lnTo>
                    <a:pt x="834497" y="173545"/>
                  </a:lnTo>
                  <a:lnTo>
                    <a:pt x="826559" y="176729"/>
                  </a:lnTo>
                  <a:lnTo>
                    <a:pt x="817564" y="178852"/>
                  </a:lnTo>
                  <a:lnTo>
                    <a:pt x="809097" y="180444"/>
                  </a:lnTo>
                  <a:lnTo>
                    <a:pt x="799572" y="180975"/>
                  </a:lnTo>
                  <a:lnTo>
                    <a:pt x="790576" y="180444"/>
                  </a:lnTo>
                  <a:lnTo>
                    <a:pt x="781580" y="178852"/>
                  </a:lnTo>
                  <a:lnTo>
                    <a:pt x="773113" y="176729"/>
                  </a:lnTo>
                  <a:lnTo>
                    <a:pt x="764647" y="173545"/>
                  </a:lnTo>
                  <a:lnTo>
                    <a:pt x="756709" y="169830"/>
                  </a:lnTo>
                  <a:lnTo>
                    <a:pt x="749301" y="165584"/>
                  </a:lnTo>
                  <a:lnTo>
                    <a:pt x="742422" y="160277"/>
                  </a:lnTo>
                  <a:lnTo>
                    <a:pt x="735542" y="154439"/>
                  </a:lnTo>
                  <a:lnTo>
                    <a:pt x="730251" y="148071"/>
                  </a:lnTo>
                  <a:lnTo>
                    <a:pt x="724959" y="141171"/>
                  </a:lnTo>
                  <a:lnTo>
                    <a:pt x="720726" y="133741"/>
                  </a:lnTo>
                  <a:lnTo>
                    <a:pt x="717022" y="125780"/>
                  </a:lnTo>
                  <a:lnTo>
                    <a:pt x="713847" y="117289"/>
                  </a:lnTo>
                  <a:lnTo>
                    <a:pt x="711201" y="108797"/>
                  </a:lnTo>
                  <a:lnTo>
                    <a:pt x="710142" y="99775"/>
                  </a:lnTo>
                  <a:lnTo>
                    <a:pt x="709613" y="90753"/>
                  </a:lnTo>
                  <a:lnTo>
                    <a:pt x="710142" y="81200"/>
                  </a:lnTo>
                  <a:lnTo>
                    <a:pt x="711201" y="72178"/>
                  </a:lnTo>
                  <a:lnTo>
                    <a:pt x="713847" y="63686"/>
                  </a:lnTo>
                  <a:lnTo>
                    <a:pt x="717022" y="55726"/>
                  </a:lnTo>
                  <a:lnTo>
                    <a:pt x="720726" y="47765"/>
                  </a:lnTo>
                  <a:lnTo>
                    <a:pt x="724959" y="40335"/>
                  </a:lnTo>
                  <a:lnTo>
                    <a:pt x="730251" y="32905"/>
                  </a:lnTo>
                  <a:lnTo>
                    <a:pt x="735542" y="27067"/>
                  </a:lnTo>
                  <a:lnTo>
                    <a:pt x="742422" y="20698"/>
                  </a:lnTo>
                  <a:lnTo>
                    <a:pt x="749301" y="15922"/>
                  </a:lnTo>
                  <a:lnTo>
                    <a:pt x="756709" y="11145"/>
                  </a:lnTo>
                  <a:lnTo>
                    <a:pt x="764647" y="7430"/>
                  </a:lnTo>
                  <a:lnTo>
                    <a:pt x="773113" y="4246"/>
                  </a:lnTo>
                  <a:lnTo>
                    <a:pt x="781580" y="2123"/>
                  </a:lnTo>
                  <a:lnTo>
                    <a:pt x="790576" y="531"/>
                  </a:lnTo>
                  <a:lnTo>
                    <a:pt x="799572" y="0"/>
                  </a:lnTo>
                  <a:close/>
                  <a:moveTo>
                    <a:pt x="563032" y="0"/>
                  </a:moveTo>
                  <a:lnTo>
                    <a:pt x="571975" y="531"/>
                  </a:lnTo>
                  <a:lnTo>
                    <a:pt x="580918" y="2123"/>
                  </a:lnTo>
                  <a:lnTo>
                    <a:pt x="589335" y="4246"/>
                  </a:lnTo>
                  <a:lnTo>
                    <a:pt x="597226" y="7430"/>
                  </a:lnTo>
                  <a:lnTo>
                    <a:pt x="605117" y="11145"/>
                  </a:lnTo>
                  <a:lnTo>
                    <a:pt x="613008" y="15922"/>
                  </a:lnTo>
                  <a:lnTo>
                    <a:pt x="619847" y="20698"/>
                  </a:lnTo>
                  <a:lnTo>
                    <a:pt x="625633" y="27067"/>
                  </a:lnTo>
                  <a:lnTo>
                    <a:pt x="631946" y="32905"/>
                  </a:lnTo>
                  <a:lnTo>
                    <a:pt x="636681" y="40335"/>
                  </a:lnTo>
                  <a:lnTo>
                    <a:pt x="641415" y="47765"/>
                  </a:lnTo>
                  <a:lnTo>
                    <a:pt x="645098" y="55726"/>
                  </a:lnTo>
                  <a:lnTo>
                    <a:pt x="648254" y="63686"/>
                  </a:lnTo>
                  <a:lnTo>
                    <a:pt x="650885" y="72178"/>
                  </a:lnTo>
                  <a:lnTo>
                    <a:pt x="651937" y="81200"/>
                  </a:lnTo>
                  <a:lnTo>
                    <a:pt x="652463" y="90753"/>
                  </a:lnTo>
                  <a:lnTo>
                    <a:pt x="651937" y="99775"/>
                  </a:lnTo>
                  <a:lnTo>
                    <a:pt x="650885" y="108797"/>
                  </a:lnTo>
                  <a:lnTo>
                    <a:pt x="648254" y="117289"/>
                  </a:lnTo>
                  <a:lnTo>
                    <a:pt x="645098" y="125780"/>
                  </a:lnTo>
                  <a:lnTo>
                    <a:pt x="641415" y="133741"/>
                  </a:lnTo>
                  <a:lnTo>
                    <a:pt x="636681" y="141171"/>
                  </a:lnTo>
                  <a:lnTo>
                    <a:pt x="631946" y="148071"/>
                  </a:lnTo>
                  <a:lnTo>
                    <a:pt x="625633" y="154439"/>
                  </a:lnTo>
                  <a:lnTo>
                    <a:pt x="619847" y="160277"/>
                  </a:lnTo>
                  <a:lnTo>
                    <a:pt x="613008" y="165584"/>
                  </a:lnTo>
                  <a:lnTo>
                    <a:pt x="605117" y="169830"/>
                  </a:lnTo>
                  <a:lnTo>
                    <a:pt x="597226" y="173545"/>
                  </a:lnTo>
                  <a:lnTo>
                    <a:pt x="589335" y="176729"/>
                  </a:lnTo>
                  <a:lnTo>
                    <a:pt x="580918" y="178852"/>
                  </a:lnTo>
                  <a:lnTo>
                    <a:pt x="571975" y="180444"/>
                  </a:lnTo>
                  <a:lnTo>
                    <a:pt x="563032" y="180975"/>
                  </a:lnTo>
                  <a:lnTo>
                    <a:pt x="554089" y="180444"/>
                  </a:lnTo>
                  <a:lnTo>
                    <a:pt x="544620" y="178852"/>
                  </a:lnTo>
                  <a:lnTo>
                    <a:pt x="536202" y="176729"/>
                  </a:lnTo>
                  <a:lnTo>
                    <a:pt x="527785" y="173545"/>
                  </a:lnTo>
                  <a:lnTo>
                    <a:pt x="519894" y="169830"/>
                  </a:lnTo>
                  <a:lnTo>
                    <a:pt x="512530" y="165584"/>
                  </a:lnTo>
                  <a:lnTo>
                    <a:pt x="506217" y="160277"/>
                  </a:lnTo>
                  <a:lnTo>
                    <a:pt x="499378" y="154439"/>
                  </a:lnTo>
                  <a:lnTo>
                    <a:pt x="494117" y="148071"/>
                  </a:lnTo>
                  <a:lnTo>
                    <a:pt x="488331" y="141171"/>
                  </a:lnTo>
                  <a:lnTo>
                    <a:pt x="484122" y="133741"/>
                  </a:lnTo>
                  <a:lnTo>
                    <a:pt x="480440" y="125780"/>
                  </a:lnTo>
                  <a:lnTo>
                    <a:pt x="477809" y="117289"/>
                  </a:lnTo>
                  <a:lnTo>
                    <a:pt x="475179" y="108797"/>
                  </a:lnTo>
                  <a:lnTo>
                    <a:pt x="474127" y="99775"/>
                  </a:lnTo>
                  <a:lnTo>
                    <a:pt x="473075" y="90753"/>
                  </a:lnTo>
                  <a:lnTo>
                    <a:pt x="474127" y="81200"/>
                  </a:lnTo>
                  <a:lnTo>
                    <a:pt x="475179" y="72178"/>
                  </a:lnTo>
                  <a:lnTo>
                    <a:pt x="477809" y="63686"/>
                  </a:lnTo>
                  <a:lnTo>
                    <a:pt x="480440" y="55726"/>
                  </a:lnTo>
                  <a:lnTo>
                    <a:pt x="484122" y="47765"/>
                  </a:lnTo>
                  <a:lnTo>
                    <a:pt x="488331" y="40335"/>
                  </a:lnTo>
                  <a:lnTo>
                    <a:pt x="494117" y="32905"/>
                  </a:lnTo>
                  <a:lnTo>
                    <a:pt x="499378" y="27067"/>
                  </a:lnTo>
                  <a:lnTo>
                    <a:pt x="506217" y="20698"/>
                  </a:lnTo>
                  <a:lnTo>
                    <a:pt x="512530" y="15922"/>
                  </a:lnTo>
                  <a:lnTo>
                    <a:pt x="519894" y="11145"/>
                  </a:lnTo>
                  <a:lnTo>
                    <a:pt x="527785" y="7430"/>
                  </a:lnTo>
                  <a:lnTo>
                    <a:pt x="536202" y="4246"/>
                  </a:lnTo>
                  <a:lnTo>
                    <a:pt x="544620" y="2123"/>
                  </a:lnTo>
                  <a:lnTo>
                    <a:pt x="554089" y="531"/>
                  </a:lnTo>
                  <a:lnTo>
                    <a:pt x="563032" y="0"/>
                  </a:lnTo>
                  <a:close/>
                  <a:moveTo>
                    <a:pt x="325969" y="0"/>
                  </a:moveTo>
                  <a:lnTo>
                    <a:pt x="334912" y="531"/>
                  </a:lnTo>
                  <a:lnTo>
                    <a:pt x="344381" y="2123"/>
                  </a:lnTo>
                  <a:lnTo>
                    <a:pt x="352798" y="4246"/>
                  </a:lnTo>
                  <a:lnTo>
                    <a:pt x="361215" y="7430"/>
                  </a:lnTo>
                  <a:lnTo>
                    <a:pt x="369106" y="11145"/>
                  </a:lnTo>
                  <a:lnTo>
                    <a:pt x="376471" y="15922"/>
                  </a:lnTo>
                  <a:lnTo>
                    <a:pt x="382784" y="20698"/>
                  </a:lnTo>
                  <a:lnTo>
                    <a:pt x="389623" y="27067"/>
                  </a:lnTo>
                  <a:lnTo>
                    <a:pt x="394883" y="32905"/>
                  </a:lnTo>
                  <a:lnTo>
                    <a:pt x="400670" y="40335"/>
                  </a:lnTo>
                  <a:lnTo>
                    <a:pt x="404878" y="47765"/>
                  </a:lnTo>
                  <a:lnTo>
                    <a:pt x="408561" y="55726"/>
                  </a:lnTo>
                  <a:lnTo>
                    <a:pt x="411191" y="63686"/>
                  </a:lnTo>
                  <a:lnTo>
                    <a:pt x="413821" y="72178"/>
                  </a:lnTo>
                  <a:lnTo>
                    <a:pt x="414874" y="81200"/>
                  </a:lnTo>
                  <a:lnTo>
                    <a:pt x="415926" y="90753"/>
                  </a:lnTo>
                  <a:lnTo>
                    <a:pt x="414874" y="99775"/>
                  </a:lnTo>
                  <a:lnTo>
                    <a:pt x="413821" y="108797"/>
                  </a:lnTo>
                  <a:lnTo>
                    <a:pt x="411191" y="117289"/>
                  </a:lnTo>
                  <a:lnTo>
                    <a:pt x="408561" y="125780"/>
                  </a:lnTo>
                  <a:lnTo>
                    <a:pt x="404878" y="133741"/>
                  </a:lnTo>
                  <a:lnTo>
                    <a:pt x="400670" y="141171"/>
                  </a:lnTo>
                  <a:lnTo>
                    <a:pt x="394883" y="148071"/>
                  </a:lnTo>
                  <a:lnTo>
                    <a:pt x="389623" y="154439"/>
                  </a:lnTo>
                  <a:lnTo>
                    <a:pt x="382784" y="160277"/>
                  </a:lnTo>
                  <a:lnTo>
                    <a:pt x="376471" y="165584"/>
                  </a:lnTo>
                  <a:lnTo>
                    <a:pt x="369106" y="169830"/>
                  </a:lnTo>
                  <a:lnTo>
                    <a:pt x="361215" y="173545"/>
                  </a:lnTo>
                  <a:lnTo>
                    <a:pt x="352798" y="176729"/>
                  </a:lnTo>
                  <a:lnTo>
                    <a:pt x="344381" y="178852"/>
                  </a:lnTo>
                  <a:lnTo>
                    <a:pt x="334912" y="180444"/>
                  </a:lnTo>
                  <a:lnTo>
                    <a:pt x="325969" y="180975"/>
                  </a:lnTo>
                  <a:lnTo>
                    <a:pt x="317026" y="180444"/>
                  </a:lnTo>
                  <a:lnTo>
                    <a:pt x="308083" y="178852"/>
                  </a:lnTo>
                  <a:lnTo>
                    <a:pt x="299665" y="176729"/>
                  </a:lnTo>
                  <a:lnTo>
                    <a:pt x="291775" y="173545"/>
                  </a:lnTo>
                  <a:lnTo>
                    <a:pt x="283884" y="169830"/>
                  </a:lnTo>
                  <a:lnTo>
                    <a:pt x="276519" y="165584"/>
                  </a:lnTo>
                  <a:lnTo>
                    <a:pt x="269154" y="160277"/>
                  </a:lnTo>
                  <a:lnTo>
                    <a:pt x="263367" y="154439"/>
                  </a:lnTo>
                  <a:lnTo>
                    <a:pt x="257054" y="148071"/>
                  </a:lnTo>
                  <a:lnTo>
                    <a:pt x="252320" y="141171"/>
                  </a:lnTo>
                  <a:lnTo>
                    <a:pt x="247585" y="133741"/>
                  </a:lnTo>
                  <a:lnTo>
                    <a:pt x="243903" y="125780"/>
                  </a:lnTo>
                  <a:lnTo>
                    <a:pt x="240746" y="117289"/>
                  </a:lnTo>
                  <a:lnTo>
                    <a:pt x="238116" y="108797"/>
                  </a:lnTo>
                  <a:lnTo>
                    <a:pt x="237064" y="99775"/>
                  </a:lnTo>
                  <a:lnTo>
                    <a:pt x="236538" y="90753"/>
                  </a:lnTo>
                  <a:lnTo>
                    <a:pt x="237064" y="81200"/>
                  </a:lnTo>
                  <a:lnTo>
                    <a:pt x="238116" y="72178"/>
                  </a:lnTo>
                  <a:lnTo>
                    <a:pt x="240746" y="63686"/>
                  </a:lnTo>
                  <a:lnTo>
                    <a:pt x="243903" y="55726"/>
                  </a:lnTo>
                  <a:lnTo>
                    <a:pt x="247585" y="47765"/>
                  </a:lnTo>
                  <a:lnTo>
                    <a:pt x="252320" y="40335"/>
                  </a:lnTo>
                  <a:lnTo>
                    <a:pt x="257054" y="32905"/>
                  </a:lnTo>
                  <a:lnTo>
                    <a:pt x="263367" y="27067"/>
                  </a:lnTo>
                  <a:lnTo>
                    <a:pt x="269154" y="20698"/>
                  </a:lnTo>
                  <a:lnTo>
                    <a:pt x="276519" y="15922"/>
                  </a:lnTo>
                  <a:lnTo>
                    <a:pt x="283884" y="11145"/>
                  </a:lnTo>
                  <a:lnTo>
                    <a:pt x="291775" y="7430"/>
                  </a:lnTo>
                  <a:lnTo>
                    <a:pt x="299665" y="4246"/>
                  </a:lnTo>
                  <a:lnTo>
                    <a:pt x="308083" y="2123"/>
                  </a:lnTo>
                  <a:lnTo>
                    <a:pt x="317026" y="531"/>
                  </a:lnTo>
                  <a:lnTo>
                    <a:pt x="325969" y="0"/>
                  </a:lnTo>
                  <a:close/>
                  <a:moveTo>
                    <a:pt x="89429" y="0"/>
                  </a:moveTo>
                  <a:lnTo>
                    <a:pt x="98425" y="531"/>
                  </a:lnTo>
                  <a:lnTo>
                    <a:pt x="107421" y="2123"/>
                  </a:lnTo>
                  <a:lnTo>
                    <a:pt x="115888" y="4246"/>
                  </a:lnTo>
                  <a:lnTo>
                    <a:pt x="124354" y="7430"/>
                  </a:lnTo>
                  <a:lnTo>
                    <a:pt x="132292" y="11145"/>
                  </a:lnTo>
                  <a:lnTo>
                    <a:pt x="139700" y="15922"/>
                  </a:lnTo>
                  <a:lnTo>
                    <a:pt x="146579" y="20698"/>
                  </a:lnTo>
                  <a:lnTo>
                    <a:pt x="153459" y="27067"/>
                  </a:lnTo>
                  <a:lnTo>
                    <a:pt x="158750" y="32905"/>
                  </a:lnTo>
                  <a:lnTo>
                    <a:pt x="164042" y="40335"/>
                  </a:lnTo>
                  <a:lnTo>
                    <a:pt x="168275" y="47765"/>
                  </a:lnTo>
                  <a:lnTo>
                    <a:pt x="171979" y="55726"/>
                  </a:lnTo>
                  <a:lnTo>
                    <a:pt x="175154" y="63686"/>
                  </a:lnTo>
                  <a:lnTo>
                    <a:pt x="177800" y="72178"/>
                  </a:lnTo>
                  <a:lnTo>
                    <a:pt x="178859" y="81200"/>
                  </a:lnTo>
                  <a:lnTo>
                    <a:pt x="179388" y="90753"/>
                  </a:lnTo>
                  <a:lnTo>
                    <a:pt x="178859" y="99775"/>
                  </a:lnTo>
                  <a:lnTo>
                    <a:pt x="177800" y="108797"/>
                  </a:lnTo>
                  <a:lnTo>
                    <a:pt x="175154" y="117289"/>
                  </a:lnTo>
                  <a:lnTo>
                    <a:pt x="171979" y="125780"/>
                  </a:lnTo>
                  <a:lnTo>
                    <a:pt x="168275" y="133741"/>
                  </a:lnTo>
                  <a:lnTo>
                    <a:pt x="164042" y="141171"/>
                  </a:lnTo>
                  <a:lnTo>
                    <a:pt x="158750" y="148071"/>
                  </a:lnTo>
                  <a:lnTo>
                    <a:pt x="153459" y="154439"/>
                  </a:lnTo>
                  <a:lnTo>
                    <a:pt x="146579" y="160277"/>
                  </a:lnTo>
                  <a:lnTo>
                    <a:pt x="139700" y="165584"/>
                  </a:lnTo>
                  <a:lnTo>
                    <a:pt x="132292" y="169830"/>
                  </a:lnTo>
                  <a:lnTo>
                    <a:pt x="124354" y="173545"/>
                  </a:lnTo>
                  <a:lnTo>
                    <a:pt x="115888" y="176729"/>
                  </a:lnTo>
                  <a:lnTo>
                    <a:pt x="107421" y="178852"/>
                  </a:lnTo>
                  <a:lnTo>
                    <a:pt x="98425" y="180444"/>
                  </a:lnTo>
                  <a:lnTo>
                    <a:pt x="89429" y="180975"/>
                  </a:lnTo>
                  <a:lnTo>
                    <a:pt x="79904" y="180444"/>
                  </a:lnTo>
                  <a:lnTo>
                    <a:pt x="71437" y="178852"/>
                  </a:lnTo>
                  <a:lnTo>
                    <a:pt x="62442" y="176729"/>
                  </a:lnTo>
                  <a:lnTo>
                    <a:pt x="54504" y="173545"/>
                  </a:lnTo>
                  <a:lnTo>
                    <a:pt x="46567" y="169830"/>
                  </a:lnTo>
                  <a:lnTo>
                    <a:pt x="39158" y="165584"/>
                  </a:lnTo>
                  <a:lnTo>
                    <a:pt x="32279" y="160277"/>
                  </a:lnTo>
                  <a:lnTo>
                    <a:pt x="25929" y="154439"/>
                  </a:lnTo>
                  <a:lnTo>
                    <a:pt x="20108" y="148071"/>
                  </a:lnTo>
                  <a:lnTo>
                    <a:pt x="14816" y="141171"/>
                  </a:lnTo>
                  <a:lnTo>
                    <a:pt x="10054" y="133741"/>
                  </a:lnTo>
                  <a:lnTo>
                    <a:pt x="6350" y="125780"/>
                  </a:lnTo>
                  <a:lnTo>
                    <a:pt x="3704" y="117289"/>
                  </a:lnTo>
                  <a:lnTo>
                    <a:pt x="1587" y="108797"/>
                  </a:lnTo>
                  <a:lnTo>
                    <a:pt x="0" y="99775"/>
                  </a:lnTo>
                  <a:lnTo>
                    <a:pt x="0" y="90753"/>
                  </a:lnTo>
                  <a:lnTo>
                    <a:pt x="0" y="81200"/>
                  </a:lnTo>
                  <a:lnTo>
                    <a:pt x="1587" y="72178"/>
                  </a:lnTo>
                  <a:lnTo>
                    <a:pt x="3704" y="63686"/>
                  </a:lnTo>
                  <a:lnTo>
                    <a:pt x="6350" y="55726"/>
                  </a:lnTo>
                  <a:lnTo>
                    <a:pt x="10054" y="47765"/>
                  </a:lnTo>
                  <a:lnTo>
                    <a:pt x="14816" y="40335"/>
                  </a:lnTo>
                  <a:lnTo>
                    <a:pt x="20108" y="32905"/>
                  </a:lnTo>
                  <a:lnTo>
                    <a:pt x="25929" y="27067"/>
                  </a:lnTo>
                  <a:lnTo>
                    <a:pt x="32279" y="20698"/>
                  </a:lnTo>
                  <a:lnTo>
                    <a:pt x="39158" y="15922"/>
                  </a:lnTo>
                  <a:lnTo>
                    <a:pt x="46567" y="11145"/>
                  </a:lnTo>
                  <a:lnTo>
                    <a:pt x="54504" y="7430"/>
                  </a:lnTo>
                  <a:lnTo>
                    <a:pt x="62442" y="4246"/>
                  </a:lnTo>
                  <a:lnTo>
                    <a:pt x="71437" y="2123"/>
                  </a:lnTo>
                  <a:lnTo>
                    <a:pt x="79904" y="531"/>
                  </a:lnTo>
                  <a:lnTo>
                    <a:pt x="89429" y="0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盾牌"/>
            <p:cNvSpPr/>
            <p:nvPr/>
          </p:nvSpPr>
          <p:spPr bwMode="auto">
            <a:xfrm>
              <a:off x="13544" y="7579"/>
              <a:ext cx="910" cy="910"/>
            </a:xfrm>
            <a:custGeom>
              <a:avLst/>
              <a:gdLst>
                <a:gd name="T0" fmla="*/ 288817 w 3466"/>
                <a:gd name="T1" fmla="*/ 0 h 4056"/>
                <a:gd name="T2" fmla="*/ 1249324 w 3466"/>
                <a:gd name="T3" fmla="*/ 0 h 4056"/>
                <a:gd name="T4" fmla="*/ 1249324 w 3466"/>
                <a:gd name="T5" fmla="*/ 2663 h 4056"/>
                <a:gd name="T6" fmla="*/ 1470707 w 3466"/>
                <a:gd name="T7" fmla="*/ 270770 h 4056"/>
                <a:gd name="T8" fmla="*/ 768849 w 3466"/>
                <a:gd name="T9" fmla="*/ 1800397 h 4056"/>
                <a:gd name="T10" fmla="*/ 67435 w 3466"/>
                <a:gd name="T11" fmla="*/ 270770 h 4056"/>
                <a:gd name="T12" fmla="*/ 288817 w 3466"/>
                <a:gd name="T13" fmla="*/ 2663 h 4056"/>
                <a:gd name="T14" fmla="*/ 288817 w 3466"/>
                <a:gd name="T15" fmla="*/ 0 h 4056"/>
                <a:gd name="T16" fmla="*/ 480919 w 3466"/>
                <a:gd name="T17" fmla="*/ 474957 h 4056"/>
                <a:gd name="T18" fmla="*/ 422357 w 3466"/>
                <a:gd name="T19" fmla="*/ 474957 h 4056"/>
                <a:gd name="T20" fmla="*/ 422357 w 3466"/>
                <a:gd name="T21" fmla="*/ 533550 h 4056"/>
                <a:gd name="T22" fmla="*/ 422357 w 3466"/>
                <a:gd name="T23" fmla="*/ 675149 h 4056"/>
                <a:gd name="T24" fmla="*/ 539925 w 3466"/>
                <a:gd name="T25" fmla="*/ 734186 h 4056"/>
                <a:gd name="T26" fmla="*/ 539925 w 3466"/>
                <a:gd name="T27" fmla="*/ 592586 h 4056"/>
                <a:gd name="T28" fmla="*/ 923684 w 3466"/>
                <a:gd name="T29" fmla="*/ 592586 h 4056"/>
                <a:gd name="T30" fmla="*/ 995999 w 3466"/>
                <a:gd name="T31" fmla="*/ 474957 h 4056"/>
                <a:gd name="T32" fmla="*/ 480919 w 3466"/>
                <a:gd name="T33" fmla="*/ 474957 h 4056"/>
                <a:gd name="T34" fmla="*/ 946310 w 3466"/>
                <a:gd name="T35" fmla="*/ 1053339 h 4056"/>
                <a:gd name="T36" fmla="*/ 1002210 w 3466"/>
                <a:gd name="T37" fmla="*/ 1053339 h 4056"/>
                <a:gd name="T38" fmla="*/ 1002210 w 3466"/>
                <a:gd name="T39" fmla="*/ 931270 h 4056"/>
                <a:gd name="T40" fmla="*/ 946310 w 3466"/>
                <a:gd name="T41" fmla="*/ 1053339 h 4056"/>
                <a:gd name="T42" fmla="*/ 368231 w 3466"/>
                <a:gd name="T43" fmla="*/ 801212 h 4056"/>
                <a:gd name="T44" fmla="*/ 422357 w 3466"/>
                <a:gd name="T45" fmla="*/ 862468 h 4056"/>
                <a:gd name="T46" fmla="*/ 422357 w 3466"/>
                <a:gd name="T47" fmla="*/ 1112375 h 4056"/>
                <a:gd name="T48" fmla="*/ 422357 w 3466"/>
                <a:gd name="T49" fmla="*/ 1170968 h 4056"/>
                <a:gd name="T50" fmla="*/ 480919 w 3466"/>
                <a:gd name="T51" fmla="*/ 1170968 h 4056"/>
                <a:gd name="T52" fmla="*/ 627768 w 3466"/>
                <a:gd name="T53" fmla="*/ 1170968 h 4056"/>
                <a:gd name="T54" fmla="*/ 539925 w 3466"/>
                <a:gd name="T55" fmla="*/ 1053339 h 4056"/>
                <a:gd name="T56" fmla="*/ 539925 w 3466"/>
                <a:gd name="T57" fmla="*/ 995634 h 4056"/>
                <a:gd name="T58" fmla="*/ 772842 w 3466"/>
                <a:gd name="T59" fmla="*/ 1258857 h 4056"/>
                <a:gd name="T60" fmla="*/ 853587 w 3466"/>
                <a:gd name="T61" fmla="*/ 1255306 h 4056"/>
                <a:gd name="T62" fmla="*/ 892628 w 3466"/>
                <a:gd name="T63" fmla="*/ 1170968 h 4056"/>
                <a:gd name="T64" fmla="*/ 1060772 w 3466"/>
                <a:gd name="T65" fmla="*/ 1170968 h 4056"/>
                <a:gd name="T66" fmla="*/ 1119778 w 3466"/>
                <a:gd name="T67" fmla="*/ 1170968 h 4056"/>
                <a:gd name="T68" fmla="*/ 1119778 w 3466"/>
                <a:gd name="T69" fmla="*/ 1112375 h 4056"/>
                <a:gd name="T70" fmla="*/ 1119778 w 3466"/>
                <a:gd name="T71" fmla="*/ 674705 h 4056"/>
                <a:gd name="T72" fmla="*/ 1240451 w 3466"/>
                <a:gd name="T73" fmla="*/ 410593 h 4056"/>
                <a:gd name="T74" fmla="*/ 1154826 w 3466"/>
                <a:gd name="T75" fmla="*/ 370200 h 4056"/>
                <a:gd name="T76" fmla="*/ 791475 w 3466"/>
                <a:gd name="T77" fmla="*/ 965893 h 4056"/>
                <a:gd name="T78" fmla="*/ 422357 w 3466"/>
                <a:gd name="T79" fmla="*/ 742619 h 4056"/>
                <a:gd name="T80" fmla="*/ 368231 w 3466"/>
                <a:gd name="T81" fmla="*/ 801212 h 40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66" h="4056">
                  <a:moveTo>
                    <a:pt x="651" y="0"/>
                  </a:moveTo>
                  <a:cubicBezTo>
                    <a:pt x="2816" y="0"/>
                    <a:pt x="2816" y="0"/>
                    <a:pt x="2816" y="0"/>
                  </a:cubicBezTo>
                  <a:cubicBezTo>
                    <a:pt x="2816" y="6"/>
                    <a:pt x="2816" y="6"/>
                    <a:pt x="2816" y="6"/>
                  </a:cubicBezTo>
                  <a:cubicBezTo>
                    <a:pt x="2816" y="287"/>
                    <a:pt x="3025" y="525"/>
                    <a:pt x="3315" y="610"/>
                  </a:cubicBezTo>
                  <a:cubicBezTo>
                    <a:pt x="3466" y="2425"/>
                    <a:pt x="2994" y="3627"/>
                    <a:pt x="1733" y="4056"/>
                  </a:cubicBezTo>
                  <a:cubicBezTo>
                    <a:pt x="472" y="3627"/>
                    <a:pt x="0" y="2425"/>
                    <a:pt x="152" y="610"/>
                  </a:cubicBezTo>
                  <a:cubicBezTo>
                    <a:pt x="442" y="525"/>
                    <a:pt x="651" y="287"/>
                    <a:pt x="651" y="6"/>
                  </a:cubicBezTo>
                  <a:cubicBezTo>
                    <a:pt x="651" y="0"/>
                    <a:pt x="651" y="0"/>
                    <a:pt x="651" y="0"/>
                  </a:cubicBezTo>
                  <a:close/>
                  <a:moveTo>
                    <a:pt x="1084" y="1070"/>
                  </a:moveTo>
                  <a:cubicBezTo>
                    <a:pt x="952" y="1070"/>
                    <a:pt x="952" y="1070"/>
                    <a:pt x="952" y="1070"/>
                  </a:cubicBezTo>
                  <a:cubicBezTo>
                    <a:pt x="952" y="1202"/>
                    <a:pt x="952" y="1202"/>
                    <a:pt x="952" y="1202"/>
                  </a:cubicBezTo>
                  <a:cubicBezTo>
                    <a:pt x="952" y="1521"/>
                    <a:pt x="952" y="1521"/>
                    <a:pt x="952" y="1521"/>
                  </a:cubicBezTo>
                  <a:cubicBezTo>
                    <a:pt x="1217" y="1654"/>
                    <a:pt x="1217" y="1654"/>
                    <a:pt x="1217" y="1654"/>
                  </a:cubicBezTo>
                  <a:cubicBezTo>
                    <a:pt x="1217" y="1335"/>
                    <a:pt x="1217" y="1335"/>
                    <a:pt x="1217" y="1335"/>
                  </a:cubicBezTo>
                  <a:cubicBezTo>
                    <a:pt x="2082" y="1335"/>
                    <a:pt x="2082" y="1335"/>
                    <a:pt x="2082" y="1335"/>
                  </a:cubicBezTo>
                  <a:cubicBezTo>
                    <a:pt x="2245" y="1070"/>
                    <a:pt x="2245" y="1070"/>
                    <a:pt x="2245" y="1070"/>
                  </a:cubicBezTo>
                  <a:cubicBezTo>
                    <a:pt x="1084" y="1070"/>
                    <a:pt x="1084" y="1070"/>
                    <a:pt x="1084" y="1070"/>
                  </a:cubicBezTo>
                  <a:close/>
                  <a:moveTo>
                    <a:pt x="2133" y="2373"/>
                  </a:moveTo>
                  <a:cubicBezTo>
                    <a:pt x="2259" y="2373"/>
                    <a:pt x="2259" y="2373"/>
                    <a:pt x="2259" y="2373"/>
                  </a:cubicBezTo>
                  <a:cubicBezTo>
                    <a:pt x="2259" y="2098"/>
                    <a:pt x="2259" y="2098"/>
                    <a:pt x="2259" y="2098"/>
                  </a:cubicBezTo>
                  <a:cubicBezTo>
                    <a:pt x="2133" y="2373"/>
                    <a:pt x="2133" y="2373"/>
                    <a:pt x="2133" y="2373"/>
                  </a:cubicBezTo>
                  <a:close/>
                  <a:moveTo>
                    <a:pt x="830" y="1805"/>
                  </a:moveTo>
                  <a:cubicBezTo>
                    <a:pt x="952" y="1943"/>
                    <a:pt x="952" y="1943"/>
                    <a:pt x="952" y="1943"/>
                  </a:cubicBezTo>
                  <a:cubicBezTo>
                    <a:pt x="952" y="2506"/>
                    <a:pt x="952" y="2506"/>
                    <a:pt x="952" y="2506"/>
                  </a:cubicBezTo>
                  <a:cubicBezTo>
                    <a:pt x="952" y="2638"/>
                    <a:pt x="952" y="2638"/>
                    <a:pt x="952" y="2638"/>
                  </a:cubicBezTo>
                  <a:cubicBezTo>
                    <a:pt x="1084" y="2638"/>
                    <a:pt x="1084" y="2638"/>
                    <a:pt x="1084" y="2638"/>
                  </a:cubicBezTo>
                  <a:cubicBezTo>
                    <a:pt x="1415" y="2638"/>
                    <a:pt x="1415" y="2638"/>
                    <a:pt x="1415" y="2638"/>
                  </a:cubicBezTo>
                  <a:cubicBezTo>
                    <a:pt x="1217" y="2373"/>
                    <a:pt x="1217" y="2373"/>
                    <a:pt x="1217" y="2373"/>
                  </a:cubicBezTo>
                  <a:cubicBezTo>
                    <a:pt x="1217" y="2243"/>
                    <a:pt x="1217" y="2243"/>
                    <a:pt x="1217" y="2243"/>
                  </a:cubicBezTo>
                  <a:cubicBezTo>
                    <a:pt x="1742" y="2836"/>
                    <a:pt x="1742" y="2836"/>
                    <a:pt x="1742" y="2836"/>
                  </a:cubicBezTo>
                  <a:cubicBezTo>
                    <a:pt x="1924" y="2828"/>
                    <a:pt x="1924" y="2828"/>
                    <a:pt x="1924" y="2828"/>
                  </a:cubicBezTo>
                  <a:cubicBezTo>
                    <a:pt x="2012" y="2638"/>
                    <a:pt x="2012" y="2638"/>
                    <a:pt x="2012" y="2638"/>
                  </a:cubicBezTo>
                  <a:cubicBezTo>
                    <a:pt x="2391" y="2638"/>
                    <a:pt x="2391" y="2638"/>
                    <a:pt x="2391" y="2638"/>
                  </a:cubicBezTo>
                  <a:cubicBezTo>
                    <a:pt x="2524" y="2638"/>
                    <a:pt x="2524" y="2638"/>
                    <a:pt x="2524" y="2638"/>
                  </a:cubicBezTo>
                  <a:cubicBezTo>
                    <a:pt x="2524" y="2506"/>
                    <a:pt x="2524" y="2506"/>
                    <a:pt x="2524" y="2506"/>
                  </a:cubicBezTo>
                  <a:cubicBezTo>
                    <a:pt x="2524" y="1520"/>
                    <a:pt x="2524" y="1520"/>
                    <a:pt x="2524" y="1520"/>
                  </a:cubicBezTo>
                  <a:cubicBezTo>
                    <a:pt x="2796" y="925"/>
                    <a:pt x="2796" y="925"/>
                    <a:pt x="2796" y="925"/>
                  </a:cubicBezTo>
                  <a:cubicBezTo>
                    <a:pt x="2603" y="834"/>
                    <a:pt x="2603" y="834"/>
                    <a:pt x="2603" y="834"/>
                  </a:cubicBezTo>
                  <a:cubicBezTo>
                    <a:pt x="1784" y="2176"/>
                    <a:pt x="1784" y="2176"/>
                    <a:pt x="1784" y="2176"/>
                  </a:cubicBezTo>
                  <a:cubicBezTo>
                    <a:pt x="952" y="1673"/>
                    <a:pt x="952" y="1673"/>
                    <a:pt x="952" y="1673"/>
                  </a:cubicBezTo>
                  <a:lnTo>
                    <a:pt x="830" y="1805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电池"/>
            <p:cNvSpPr/>
            <p:nvPr/>
          </p:nvSpPr>
          <p:spPr>
            <a:xfrm flipH="1">
              <a:off x="15508" y="7798"/>
              <a:ext cx="910" cy="471"/>
            </a:xfrm>
            <a:custGeom>
              <a:avLst/>
              <a:gdLst>
                <a:gd name="connsiteX0" fmla="*/ 124619 w 2178050"/>
                <a:gd name="connsiteY0" fmla="*/ 384969 h 946150"/>
                <a:gd name="connsiteX1" fmla="*/ 124619 w 2178050"/>
                <a:gd name="connsiteY1" fmla="*/ 568325 h 946150"/>
                <a:gd name="connsiteX2" fmla="*/ 197485 w 2178050"/>
                <a:gd name="connsiteY2" fmla="*/ 568325 h 946150"/>
                <a:gd name="connsiteX3" fmla="*/ 197485 w 2178050"/>
                <a:gd name="connsiteY3" fmla="*/ 384969 h 946150"/>
                <a:gd name="connsiteX4" fmla="*/ 1174750 w 2178050"/>
                <a:gd name="connsiteY4" fmla="*/ 118268 h 946150"/>
                <a:gd name="connsiteX5" fmla="*/ 1174750 w 2178050"/>
                <a:gd name="connsiteY5" fmla="*/ 118269 h 946150"/>
                <a:gd name="connsiteX6" fmla="*/ 317499 w 2178050"/>
                <a:gd name="connsiteY6" fmla="*/ 118269 h 946150"/>
                <a:gd name="connsiteX7" fmla="*/ 317499 w 2178050"/>
                <a:gd name="connsiteY7" fmla="*/ 827881 h 946150"/>
                <a:gd name="connsiteX8" fmla="*/ 1174750 w 2178050"/>
                <a:gd name="connsiteY8" fmla="*/ 827881 h 946150"/>
                <a:gd name="connsiteX9" fmla="*/ 1174750 w 2178050"/>
                <a:gd name="connsiteY9" fmla="*/ 827882 h 946150"/>
                <a:gd name="connsiteX10" fmla="*/ 1174751 w 2178050"/>
                <a:gd name="connsiteY10" fmla="*/ 827881 h 946150"/>
                <a:gd name="connsiteX11" fmla="*/ 1662906 w 2178050"/>
                <a:gd name="connsiteY11" fmla="*/ 118268 h 946150"/>
                <a:gd name="connsiteX12" fmla="*/ 197485 w 2178050"/>
                <a:gd name="connsiteY12" fmla="*/ 0 h 946150"/>
                <a:gd name="connsiteX13" fmla="*/ 2178050 w 2178050"/>
                <a:gd name="connsiteY13" fmla="*/ 0 h 946150"/>
                <a:gd name="connsiteX14" fmla="*/ 2178050 w 2178050"/>
                <a:gd name="connsiteY14" fmla="*/ 946150 h 946150"/>
                <a:gd name="connsiteX15" fmla="*/ 197485 w 2178050"/>
                <a:gd name="connsiteY15" fmla="*/ 946150 h 946150"/>
                <a:gd name="connsiteX16" fmla="*/ 197485 w 2178050"/>
                <a:gd name="connsiteY16" fmla="*/ 694531 h 946150"/>
                <a:gd name="connsiteX17" fmla="*/ 125940 w 2178050"/>
                <a:gd name="connsiteY17" fmla="*/ 694531 h 946150"/>
                <a:gd name="connsiteX18" fmla="*/ 0 w 2178050"/>
                <a:gd name="connsiteY18" fmla="*/ 568591 h 946150"/>
                <a:gd name="connsiteX19" fmla="*/ 0 w 2178050"/>
                <a:gd name="connsiteY19" fmla="*/ 384703 h 946150"/>
                <a:gd name="connsiteX20" fmla="*/ 125940 w 2178050"/>
                <a:gd name="connsiteY20" fmla="*/ 258763 h 946150"/>
                <a:gd name="connsiteX21" fmla="*/ 197485 w 2178050"/>
                <a:gd name="connsiteY21" fmla="*/ 258763 h 94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78050" h="946150">
                  <a:moveTo>
                    <a:pt x="124619" y="384969"/>
                  </a:moveTo>
                  <a:lnTo>
                    <a:pt x="124619" y="568325"/>
                  </a:lnTo>
                  <a:lnTo>
                    <a:pt x="197485" y="568325"/>
                  </a:lnTo>
                  <a:lnTo>
                    <a:pt x="197485" y="384969"/>
                  </a:lnTo>
                  <a:close/>
                  <a:moveTo>
                    <a:pt x="1174750" y="118268"/>
                  </a:moveTo>
                  <a:lnTo>
                    <a:pt x="1174750" y="118269"/>
                  </a:lnTo>
                  <a:lnTo>
                    <a:pt x="317499" y="118269"/>
                  </a:lnTo>
                  <a:lnTo>
                    <a:pt x="317499" y="827881"/>
                  </a:lnTo>
                  <a:lnTo>
                    <a:pt x="1174750" y="827881"/>
                  </a:lnTo>
                  <a:lnTo>
                    <a:pt x="1174750" y="827882"/>
                  </a:lnTo>
                  <a:lnTo>
                    <a:pt x="1174751" y="827881"/>
                  </a:lnTo>
                  <a:lnTo>
                    <a:pt x="1662906" y="118268"/>
                  </a:lnTo>
                  <a:close/>
                  <a:moveTo>
                    <a:pt x="197485" y="0"/>
                  </a:moveTo>
                  <a:lnTo>
                    <a:pt x="2178050" y="0"/>
                  </a:lnTo>
                  <a:lnTo>
                    <a:pt x="2178050" y="946150"/>
                  </a:lnTo>
                  <a:lnTo>
                    <a:pt x="197485" y="946150"/>
                  </a:lnTo>
                  <a:lnTo>
                    <a:pt x="197485" y="694531"/>
                  </a:lnTo>
                  <a:lnTo>
                    <a:pt x="125940" y="694531"/>
                  </a:lnTo>
                  <a:cubicBezTo>
                    <a:pt x="56385" y="694531"/>
                    <a:pt x="0" y="638146"/>
                    <a:pt x="0" y="568591"/>
                  </a:cubicBezTo>
                  <a:lnTo>
                    <a:pt x="0" y="384703"/>
                  </a:lnTo>
                  <a:cubicBezTo>
                    <a:pt x="0" y="315148"/>
                    <a:pt x="56385" y="258763"/>
                    <a:pt x="125940" y="258763"/>
                  </a:cubicBezTo>
                  <a:lnTo>
                    <a:pt x="197485" y="258763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1" name="家庭影院"/>
            <p:cNvSpPr/>
            <p:nvPr/>
          </p:nvSpPr>
          <p:spPr bwMode="auto">
            <a:xfrm>
              <a:off x="9601" y="7573"/>
              <a:ext cx="916" cy="916"/>
            </a:xfrm>
            <a:custGeom>
              <a:avLst/>
              <a:gdLst>
                <a:gd name="T0" fmla="*/ 2147483646 w 6180"/>
                <a:gd name="T1" fmla="*/ 2147483646 h 4631"/>
                <a:gd name="T2" fmla="*/ 2147483646 w 6180"/>
                <a:gd name="T3" fmla="*/ 2147483646 h 4631"/>
                <a:gd name="T4" fmla="*/ 2147483646 w 6180"/>
                <a:gd name="T5" fmla="*/ 2147483646 h 4631"/>
                <a:gd name="T6" fmla="*/ 2147483646 w 6180"/>
                <a:gd name="T7" fmla="*/ 2147483646 h 4631"/>
                <a:gd name="T8" fmla="*/ 2147483646 w 6180"/>
                <a:gd name="T9" fmla="*/ 2147483646 h 4631"/>
                <a:gd name="T10" fmla="*/ 2147483646 w 6180"/>
                <a:gd name="T11" fmla="*/ 2147483646 h 4631"/>
                <a:gd name="T12" fmla="*/ 2147483646 w 6180"/>
                <a:gd name="T13" fmla="*/ 2147483646 h 4631"/>
                <a:gd name="T14" fmla="*/ 2147483646 w 6180"/>
                <a:gd name="T15" fmla="*/ 2147483646 h 4631"/>
                <a:gd name="T16" fmla="*/ 2147483646 w 6180"/>
                <a:gd name="T17" fmla="*/ 2147483646 h 4631"/>
                <a:gd name="T18" fmla="*/ 2147483646 w 6180"/>
                <a:gd name="T19" fmla="*/ 2147483646 h 4631"/>
                <a:gd name="T20" fmla="*/ 2147483646 w 6180"/>
                <a:gd name="T21" fmla="*/ 2147483646 h 4631"/>
                <a:gd name="T22" fmla="*/ 2147483646 w 6180"/>
                <a:gd name="T23" fmla="*/ 2147483646 h 4631"/>
                <a:gd name="T24" fmla="*/ 2147483646 w 6180"/>
                <a:gd name="T25" fmla="*/ 2147483646 h 4631"/>
                <a:gd name="T26" fmla="*/ 2147483646 w 6180"/>
                <a:gd name="T27" fmla="*/ 2147483646 h 4631"/>
                <a:gd name="T28" fmla="*/ 2147483646 w 6180"/>
                <a:gd name="T29" fmla="*/ 2147483646 h 4631"/>
                <a:gd name="T30" fmla="*/ 2147483646 w 6180"/>
                <a:gd name="T31" fmla="*/ 2147483646 h 4631"/>
                <a:gd name="T32" fmla="*/ 2147483646 w 6180"/>
                <a:gd name="T33" fmla="*/ 2147483646 h 4631"/>
                <a:gd name="T34" fmla="*/ 2147483646 w 6180"/>
                <a:gd name="T35" fmla="*/ 2147483646 h 4631"/>
                <a:gd name="T36" fmla="*/ 2147483646 w 6180"/>
                <a:gd name="T37" fmla="*/ 2147483646 h 4631"/>
                <a:gd name="T38" fmla="*/ 2147483646 w 6180"/>
                <a:gd name="T39" fmla="*/ 2147483646 h 4631"/>
                <a:gd name="T40" fmla="*/ 2147483646 w 6180"/>
                <a:gd name="T41" fmla="*/ 2147483646 h 4631"/>
                <a:gd name="T42" fmla="*/ 2147483646 w 6180"/>
                <a:gd name="T43" fmla="*/ 2147483646 h 4631"/>
                <a:gd name="T44" fmla="*/ 2147483646 w 6180"/>
                <a:gd name="T45" fmla="*/ 2147483646 h 4631"/>
                <a:gd name="T46" fmla="*/ 2147483646 w 6180"/>
                <a:gd name="T47" fmla="*/ 2147483646 h 4631"/>
                <a:gd name="T48" fmla="*/ 2147483646 w 6180"/>
                <a:gd name="T49" fmla="*/ 2147483646 h 4631"/>
                <a:gd name="T50" fmla="*/ 2147483646 w 6180"/>
                <a:gd name="T51" fmla="*/ 2147483646 h 4631"/>
                <a:gd name="T52" fmla="*/ 2147483646 w 6180"/>
                <a:gd name="T53" fmla="*/ 2147483646 h 4631"/>
                <a:gd name="T54" fmla="*/ 2147483646 w 6180"/>
                <a:gd name="T55" fmla="*/ 2147483646 h 4631"/>
                <a:gd name="T56" fmla="*/ 2147483646 w 6180"/>
                <a:gd name="T57" fmla="*/ 2147483646 h 4631"/>
                <a:gd name="T58" fmla="*/ 2147483646 w 6180"/>
                <a:gd name="T59" fmla="*/ 2147483646 h 4631"/>
                <a:gd name="T60" fmla="*/ 2147483646 w 6180"/>
                <a:gd name="T61" fmla="*/ 2147483646 h 4631"/>
                <a:gd name="T62" fmla="*/ 2147483646 w 6180"/>
                <a:gd name="T63" fmla="*/ 2147483646 h 4631"/>
                <a:gd name="T64" fmla="*/ 2147483646 w 6180"/>
                <a:gd name="T65" fmla="*/ 2147483646 h 4631"/>
                <a:gd name="T66" fmla="*/ 2147483646 w 6180"/>
                <a:gd name="T67" fmla="*/ 2147483646 h 4631"/>
                <a:gd name="T68" fmla="*/ 2147483646 w 6180"/>
                <a:gd name="T69" fmla="*/ 2147483646 h 4631"/>
                <a:gd name="T70" fmla="*/ 2147483646 w 6180"/>
                <a:gd name="T71" fmla="*/ 2147483646 h 4631"/>
                <a:gd name="T72" fmla="*/ 2147483646 w 6180"/>
                <a:gd name="T73" fmla="*/ 2147483646 h 4631"/>
                <a:gd name="T74" fmla="*/ 2147483646 w 6180"/>
                <a:gd name="T75" fmla="*/ 2147483646 h 4631"/>
                <a:gd name="T76" fmla="*/ 2147483646 w 6180"/>
                <a:gd name="T77" fmla="*/ 2147483646 h 4631"/>
                <a:gd name="T78" fmla="*/ 2147483646 w 6180"/>
                <a:gd name="T79" fmla="*/ 2147483646 h 4631"/>
                <a:gd name="T80" fmla="*/ 2147483646 w 6180"/>
                <a:gd name="T81" fmla="*/ 2147483646 h 4631"/>
                <a:gd name="T82" fmla="*/ 2147483646 w 6180"/>
                <a:gd name="T83" fmla="*/ 2147483646 h 4631"/>
                <a:gd name="T84" fmla="*/ 2147483646 w 6180"/>
                <a:gd name="T85" fmla="*/ 2147483646 h 4631"/>
                <a:gd name="T86" fmla="*/ 2147483646 w 6180"/>
                <a:gd name="T87" fmla="*/ 2147483646 h 4631"/>
                <a:gd name="T88" fmla="*/ 2147483646 w 6180"/>
                <a:gd name="T89" fmla="*/ 2147483646 h 4631"/>
                <a:gd name="T90" fmla="*/ 2147483646 w 6180"/>
                <a:gd name="T91" fmla="*/ 2147483646 h 4631"/>
                <a:gd name="T92" fmla="*/ 2147483646 w 6180"/>
                <a:gd name="T93" fmla="*/ 2147483646 h 4631"/>
                <a:gd name="T94" fmla="*/ 2147483646 w 6180"/>
                <a:gd name="T95" fmla="*/ 2147483646 h 4631"/>
                <a:gd name="T96" fmla="*/ 2147483646 w 6180"/>
                <a:gd name="T97" fmla="*/ 2147483646 h 4631"/>
                <a:gd name="T98" fmla="*/ 2147483646 w 6180"/>
                <a:gd name="T99" fmla="*/ 2147483646 h 4631"/>
                <a:gd name="T100" fmla="*/ 2147483646 w 6180"/>
                <a:gd name="T101" fmla="*/ 2147483646 h 4631"/>
                <a:gd name="T102" fmla="*/ 2147483646 w 6180"/>
                <a:gd name="T103" fmla="*/ 2147483646 h 4631"/>
                <a:gd name="T104" fmla="*/ 2147483646 w 6180"/>
                <a:gd name="T105" fmla="*/ 2147483646 h 4631"/>
                <a:gd name="T106" fmla="*/ 2147483646 w 6180"/>
                <a:gd name="T107" fmla="*/ 2147483646 h 4631"/>
                <a:gd name="T108" fmla="*/ 2147483646 w 6180"/>
                <a:gd name="T109" fmla="*/ 2147483646 h 4631"/>
                <a:gd name="T110" fmla="*/ 2147483646 w 6180"/>
                <a:gd name="T111" fmla="*/ 2147483646 h 4631"/>
                <a:gd name="T112" fmla="*/ 2147483646 w 6180"/>
                <a:gd name="T113" fmla="*/ 2147483646 h 4631"/>
                <a:gd name="T114" fmla="*/ 2147483646 w 6180"/>
                <a:gd name="T115" fmla="*/ 2147483646 h 4631"/>
                <a:gd name="T116" fmla="*/ 2147483646 w 6180"/>
                <a:gd name="T117" fmla="*/ 2147483646 h 4631"/>
                <a:gd name="T118" fmla="*/ 2147483646 w 6180"/>
                <a:gd name="T119" fmla="*/ 2147483646 h 4631"/>
                <a:gd name="T120" fmla="*/ 2147483646 w 6180"/>
                <a:gd name="T121" fmla="*/ 2147483646 h 463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80" h="4631">
                  <a:moveTo>
                    <a:pt x="4825" y="4498"/>
                  </a:moveTo>
                  <a:lnTo>
                    <a:pt x="5268" y="4498"/>
                  </a:lnTo>
                  <a:lnTo>
                    <a:pt x="5268" y="3754"/>
                  </a:lnTo>
                  <a:lnTo>
                    <a:pt x="5020" y="3754"/>
                  </a:lnTo>
                  <a:lnTo>
                    <a:pt x="5020" y="0"/>
                  </a:lnTo>
                  <a:lnTo>
                    <a:pt x="5907" y="0"/>
                  </a:lnTo>
                  <a:lnTo>
                    <a:pt x="5907" y="3754"/>
                  </a:lnTo>
                  <a:lnTo>
                    <a:pt x="5681" y="3754"/>
                  </a:lnTo>
                  <a:lnTo>
                    <a:pt x="5681" y="4498"/>
                  </a:lnTo>
                  <a:lnTo>
                    <a:pt x="6180" y="4498"/>
                  </a:lnTo>
                  <a:lnTo>
                    <a:pt x="6180" y="4631"/>
                  </a:lnTo>
                  <a:lnTo>
                    <a:pt x="4825" y="4631"/>
                  </a:lnTo>
                  <a:lnTo>
                    <a:pt x="4825" y="4498"/>
                  </a:lnTo>
                  <a:close/>
                  <a:moveTo>
                    <a:pt x="0" y="4498"/>
                  </a:moveTo>
                  <a:lnTo>
                    <a:pt x="443" y="4498"/>
                  </a:lnTo>
                  <a:lnTo>
                    <a:pt x="443" y="3754"/>
                  </a:lnTo>
                  <a:lnTo>
                    <a:pt x="195" y="3754"/>
                  </a:lnTo>
                  <a:lnTo>
                    <a:pt x="195" y="0"/>
                  </a:lnTo>
                  <a:lnTo>
                    <a:pt x="1082" y="0"/>
                  </a:lnTo>
                  <a:lnTo>
                    <a:pt x="1082" y="3754"/>
                  </a:lnTo>
                  <a:lnTo>
                    <a:pt x="856" y="3754"/>
                  </a:lnTo>
                  <a:lnTo>
                    <a:pt x="856" y="4498"/>
                  </a:lnTo>
                  <a:lnTo>
                    <a:pt x="1355" y="4498"/>
                  </a:lnTo>
                  <a:lnTo>
                    <a:pt x="1355" y="4631"/>
                  </a:lnTo>
                  <a:lnTo>
                    <a:pt x="0" y="4631"/>
                  </a:lnTo>
                  <a:lnTo>
                    <a:pt x="0" y="4498"/>
                  </a:lnTo>
                  <a:close/>
                  <a:moveTo>
                    <a:pt x="1552" y="137"/>
                  </a:moveTo>
                  <a:lnTo>
                    <a:pt x="4589" y="137"/>
                  </a:lnTo>
                  <a:lnTo>
                    <a:pt x="4773" y="137"/>
                  </a:lnTo>
                  <a:lnTo>
                    <a:pt x="4773" y="320"/>
                  </a:lnTo>
                  <a:lnTo>
                    <a:pt x="4773" y="2215"/>
                  </a:lnTo>
                  <a:lnTo>
                    <a:pt x="4773" y="2399"/>
                  </a:lnTo>
                  <a:lnTo>
                    <a:pt x="4589" y="2399"/>
                  </a:lnTo>
                  <a:lnTo>
                    <a:pt x="3474" y="2399"/>
                  </a:lnTo>
                  <a:lnTo>
                    <a:pt x="3474" y="2623"/>
                  </a:lnTo>
                  <a:lnTo>
                    <a:pt x="3863" y="2623"/>
                  </a:lnTo>
                  <a:lnTo>
                    <a:pt x="3863" y="2820"/>
                  </a:lnTo>
                  <a:lnTo>
                    <a:pt x="4385" y="2820"/>
                  </a:lnTo>
                  <a:lnTo>
                    <a:pt x="4523" y="2820"/>
                  </a:lnTo>
                  <a:lnTo>
                    <a:pt x="4523" y="2958"/>
                  </a:lnTo>
                  <a:lnTo>
                    <a:pt x="4523" y="4306"/>
                  </a:lnTo>
                  <a:lnTo>
                    <a:pt x="4523" y="4444"/>
                  </a:lnTo>
                  <a:lnTo>
                    <a:pt x="4385" y="4444"/>
                  </a:lnTo>
                  <a:lnTo>
                    <a:pt x="4231" y="4444"/>
                  </a:lnTo>
                  <a:lnTo>
                    <a:pt x="4231" y="4622"/>
                  </a:lnTo>
                  <a:lnTo>
                    <a:pt x="3982" y="4622"/>
                  </a:lnTo>
                  <a:lnTo>
                    <a:pt x="3982" y="4444"/>
                  </a:lnTo>
                  <a:lnTo>
                    <a:pt x="2232" y="4444"/>
                  </a:lnTo>
                  <a:lnTo>
                    <a:pt x="2232" y="4622"/>
                  </a:lnTo>
                  <a:lnTo>
                    <a:pt x="1983" y="4622"/>
                  </a:lnTo>
                  <a:lnTo>
                    <a:pt x="1983" y="4444"/>
                  </a:lnTo>
                  <a:lnTo>
                    <a:pt x="1846" y="4444"/>
                  </a:lnTo>
                  <a:lnTo>
                    <a:pt x="1708" y="4444"/>
                  </a:lnTo>
                  <a:lnTo>
                    <a:pt x="1708" y="4306"/>
                  </a:lnTo>
                  <a:lnTo>
                    <a:pt x="1708" y="2958"/>
                  </a:lnTo>
                  <a:lnTo>
                    <a:pt x="1708" y="2820"/>
                  </a:lnTo>
                  <a:lnTo>
                    <a:pt x="1846" y="2820"/>
                  </a:lnTo>
                  <a:lnTo>
                    <a:pt x="2400" y="2820"/>
                  </a:lnTo>
                  <a:lnTo>
                    <a:pt x="2400" y="2623"/>
                  </a:lnTo>
                  <a:lnTo>
                    <a:pt x="2757" y="2623"/>
                  </a:lnTo>
                  <a:lnTo>
                    <a:pt x="2757" y="2399"/>
                  </a:lnTo>
                  <a:lnTo>
                    <a:pt x="1552" y="2399"/>
                  </a:lnTo>
                  <a:lnTo>
                    <a:pt x="1368" y="2399"/>
                  </a:lnTo>
                  <a:lnTo>
                    <a:pt x="1368" y="2215"/>
                  </a:lnTo>
                  <a:lnTo>
                    <a:pt x="1368" y="320"/>
                  </a:lnTo>
                  <a:lnTo>
                    <a:pt x="1368" y="137"/>
                  </a:lnTo>
                  <a:lnTo>
                    <a:pt x="1552" y="137"/>
                  </a:lnTo>
                  <a:close/>
                  <a:moveTo>
                    <a:pt x="2513" y="3884"/>
                  </a:moveTo>
                  <a:lnTo>
                    <a:pt x="2513" y="4097"/>
                  </a:lnTo>
                  <a:lnTo>
                    <a:pt x="3712" y="4097"/>
                  </a:lnTo>
                  <a:lnTo>
                    <a:pt x="3712" y="3884"/>
                  </a:lnTo>
                  <a:lnTo>
                    <a:pt x="2513" y="3884"/>
                  </a:lnTo>
                  <a:close/>
                  <a:moveTo>
                    <a:pt x="2604" y="4122"/>
                  </a:moveTo>
                  <a:lnTo>
                    <a:pt x="2682" y="4122"/>
                  </a:lnTo>
                  <a:lnTo>
                    <a:pt x="2682" y="4168"/>
                  </a:lnTo>
                  <a:lnTo>
                    <a:pt x="3550" y="4168"/>
                  </a:lnTo>
                  <a:lnTo>
                    <a:pt x="3550" y="4122"/>
                  </a:lnTo>
                  <a:lnTo>
                    <a:pt x="3628" y="4122"/>
                  </a:lnTo>
                  <a:lnTo>
                    <a:pt x="3628" y="4168"/>
                  </a:lnTo>
                  <a:lnTo>
                    <a:pt x="4247" y="4168"/>
                  </a:lnTo>
                  <a:lnTo>
                    <a:pt x="4247" y="3718"/>
                  </a:lnTo>
                  <a:lnTo>
                    <a:pt x="1983" y="3718"/>
                  </a:lnTo>
                  <a:lnTo>
                    <a:pt x="1983" y="4168"/>
                  </a:lnTo>
                  <a:lnTo>
                    <a:pt x="2604" y="4168"/>
                  </a:lnTo>
                  <a:lnTo>
                    <a:pt x="2604" y="4122"/>
                  </a:lnTo>
                  <a:close/>
                  <a:moveTo>
                    <a:pt x="1983" y="3633"/>
                  </a:moveTo>
                  <a:lnTo>
                    <a:pt x="2417" y="3633"/>
                  </a:lnTo>
                  <a:lnTo>
                    <a:pt x="2417" y="3565"/>
                  </a:lnTo>
                  <a:lnTo>
                    <a:pt x="2524" y="3565"/>
                  </a:lnTo>
                  <a:lnTo>
                    <a:pt x="2524" y="3633"/>
                  </a:lnTo>
                  <a:lnTo>
                    <a:pt x="3712" y="3633"/>
                  </a:lnTo>
                  <a:lnTo>
                    <a:pt x="3712" y="3565"/>
                  </a:lnTo>
                  <a:lnTo>
                    <a:pt x="3818" y="3565"/>
                  </a:lnTo>
                  <a:lnTo>
                    <a:pt x="3818" y="3633"/>
                  </a:lnTo>
                  <a:lnTo>
                    <a:pt x="4247" y="3633"/>
                  </a:lnTo>
                  <a:lnTo>
                    <a:pt x="4247" y="3095"/>
                  </a:lnTo>
                  <a:lnTo>
                    <a:pt x="1983" y="3095"/>
                  </a:lnTo>
                  <a:lnTo>
                    <a:pt x="1983" y="3633"/>
                  </a:lnTo>
                  <a:close/>
                  <a:moveTo>
                    <a:pt x="2292" y="3239"/>
                  </a:moveTo>
                  <a:lnTo>
                    <a:pt x="2292" y="3531"/>
                  </a:lnTo>
                  <a:lnTo>
                    <a:pt x="3933" y="3531"/>
                  </a:lnTo>
                  <a:lnTo>
                    <a:pt x="3933" y="3239"/>
                  </a:lnTo>
                  <a:lnTo>
                    <a:pt x="2292" y="3239"/>
                  </a:lnTo>
                  <a:close/>
                  <a:moveTo>
                    <a:pt x="4406" y="504"/>
                  </a:moveTo>
                  <a:lnTo>
                    <a:pt x="1735" y="504"/>
                  </a:lnTo>
                  <a:lnTo>
                    <a:pt x="1735" y="2032"/>
                  </a:lnTo>
                  <a:lnTo>
                    <a:pt x="4406" y="2032"/>
                  </a:lnTo>
                  <a:lnTo>
                    <a:pt x="4406" y="504"/>
                  </a:lnTo>
                  <a:close/>
                  <a:moveTo>
                    <a:pt x="634" y="285"/>
                  </a:moveTo>
                  <a:lnTo>
                    <a:pt x="634" y="285"/>
                  </a:lnTo>
                  <a:lnTo>
                    <a:pt x="616" y="285"/>
                  </a:lnTo>
                  <a:lnTo>
                    <a:pt x="599" y="286"/>
                  </a:lnTo>
                  <a:lnTo>
                    <a:pt x="581" y="288"/>
                  </a:lnTo>
                  <a:lnTo>
                    <a:pt x="564" y="292"/>
                  </a:lnTo>
                  <a:lnTo>
                    <a:pt x="547" y="295"/>
                  </a:lnTo>
                  <a:lnTo>
                    <a:pt x="530" y="300"/>
                  </a:lnTo>
                  <a:lnTo>
                    <a:pt x="514" y="306"/>
                  </a:lnTo>
                  <a:lnTo>
                    <a:pt x="498" y="312"/>
                  </a:lnTo>
                  <a:lnTo>
                    <a:pt x="483" y="319"/>
                  </a:lnTo>
                  <a:lnTo>
                    <a:pt x="468" y="327"/>
                  </a:lnTo>
                  <a:lnTo>
                    <a:pt x="453" y="335"/>
                  </a:lnTo>
                  <a:lnTo>
                    <a:pt x="439" y="345"/>
                  </a:lnTo>
                  <a:lnTo>
                    <a:pt x="425" y="354"/>
                  </a:lnTo>
                  <a:lnTo>
                    <a:pt x="412" y="365"/>
                  </a:lnTo>
                  <a:lnTo>
                    <a:pt x="399" y="376"/>
                  </a:lnTo>
                  <a:lnTo>
                    <a:pt x="387" y="387"/>
                  </a:lnTo>
                  <a:lnTo>
                    <a:pt x="376" y="399"/>
                  </a:lnTo>
                  <a:lnTo>
                    <a:pt x="365" y="412"/>
                  </a:lnTo>
                  <a:lnTo>
                    <a:pt x="354" y="425"/>
                  </a:lnTo>
                  <a:lnTo>
                    <a:pt x="345" y="439"/>
                  </a:lnTo>
                  <a:lnTo>
                    <a:pt x="335" y="454"/>
                  </a:lnTo>
                  <a:lnTo>
                    <a:pt x="327" y="468"/>
                  </a:lnTo>
                  <a:lnTo>
                    <a:pt x="319" y="483"/>
                  </a:lnTo>
                  <a:lnTo>
                    <a:pt x="312" y="498"/>
                  </a:lnTo>
                  <a:lnTo>
                    <a:pt x="306" y="515"/>
                  </a:lnTo>
                  <a:lnTo>
                    <a:pt x="300" y="530"/>
                  </a:lnTo>
                  <a:lnTo>
                    <a:pt x="295" y="547"/>
                  </a:lnTo>
                  <a:lnTo>
                    <a:pt x="292" y="564"/>
                  </a:lnTo>
                  <a:lnTo>
                    <a:pt x="288" y="581"/>
                  </a:lnTo>
                  <a:lnTo>
                    <a:pt x="286" y="599"/>
                  </a:lnTo>
                  <a:lnTo>
                    <a:pt x="285" y="616"/>
                  </a:lnTo>
                  <a:lnTo>
                    <a:pt x="285" y="634"/>
                  </a:lnTo>
                  <a:lnTo>
                    <a:pt x="285" y="652"/>
                  </a:lnTo>
                  <a:lnTo>
                    <a:pt x="286" y="671"/>
                  </a:lnTo>
                  <a:lnTo>
                    <a:pt x="288" y="687"/>
                  </a:lnTo>
                  <a:lnTo>
                    <a:pt x="292" y="705"/>
                  </a:lnTo>
                  <a:lnTo>
                    <a:pt x="295" y="722"/>
                  </a:lnTo>
                  <a:lnTo>
                    <a:pt x="300" y="738"/>
                  </a:lnTo>
                  <a:lnTo>
                    <a:pt x="306" y="755"/>
                  </a:lnTo>
                  <a:lnTo>
                    <a:pt x="312" y="771"/>
                  </a:lnTo>
                  <a:lnTo>
                    <a:pt x="319" y="786"/>
                  </a:lnTo>
                  <a:lnTo>
                    <a:pt x="327" y="802"/>
                  </a:lnTo>
                  <a:lnTo>
                    <a:pt x="335" y="816"/>
                  </a:lnTo>
                  <a:lnTo>
                    <a:pt x="345" y="830"/>
                  </a:lnTo>
                  <a:lnTo>
                    <a:pt x="354" y="844"/>
                  </a:lnTo>
                  <a:lnTo>
                    <a:pt x="365" y="857"/>
                  </a:lnTo>
                  <a:lnTo>
                    <a:pt x="376" y="870"/>
                  </a:lnTo>
                  <a:lnTo>
                    <a:pt x="387" y="882"/>
                  </a:lnTo>
                  <a:lnTo>
                    <a:pt x="399" y="894"/>
                  </a:lnTo>
                  <a:lnTo>
                    <a:pt x="412" y="905"/>
                  </a:lnTo>
                  <a:lnTo>
                    <a:pt x="425" y="915"/>
                  </a:lnTo>
                  <a:lnTo>
                    <a:pt x="439" y="925"/>
                  </a:lnTo>
                  <a:lnTo>
                    <a:pt x="453" y="934"/>
                  </a:lnTo>
                  <a:lnTo>
                    <a:pt x="468" y="942"/>
                  </a:lnTo>
                  <a:lnTo>
                    <a:pt x="483" y="949"/>
                  </a:lnTo>
                  <a:lnTo>
                    <a:pt x="498" y="957"/>
                  </a:lnTo>
                  <a:lnTo>
                    <a:pt x="514" y="964"/>
                  </a:lnTo>
                  <a:lnTo>
                    <a:pt x="530" y="968"/>
                  </a:lnTo>
                  <a:lnTo>
                    <a:pt x="547" y="973"/>
                  </a:lnTo>
                  <a:lnTo>
                    <a:pt x="564" y="978"/>
                  </a:lnTo>
                  <a:lnTo>
                    <a:pt x="581" y="980"/>
                  </a:lnTo>
                  <a:lnTo>
                    <a:pt x="599" y="982"/>
                  </a:lnTo>
                  <a:lnTo>
                    <a:pt x="616" y="984"/>
                  </a:lnTo>
                  <a:lnTo>
                    <a:pt x="634" y="985"/>
                  </a:lnTo>
                  <a:lnTo>
                    <a:pt x="653" y="984"/>
                  </a:lnTo>
                  <a:lnTo>
                    <a:pt x="671" y="982"/>
                  </a:lnTo>
                  <a:lnTo>
                    <a:pt x="687" y="980"/>
                  </a:lnTo>
                  <a:lnTo>
                    <a:pt x="705" y="978"/>
                  </a:lnTo>
                  <a:lnTo>
                    <a:pt x="722" y="973"/>
                  </a:lnTo>
                  <a:lnTo>
                    <a:pt x="738" y="968"/>
                  </a:lnTo>
                  <a:lnTo>
                    <a:pt x="755" y="964"/>
                  </a:lnTo>
                  <a:lnTo>
                    <a:pt x="770" y="957"/>
                  </a:lnTo>
                  <a:lnTo>
                    <a:pt x="787" y="949"/>
                  </a:lnTo>
                  <a:lnTo>
                    <a:pt x="801" y="942"/>
                  </a:lnTo>
                  <a:lnTo>
                    <a:pt x="816" y="934"/>
                  </a:lnTo>
                  <a:lnTo>
                    <a:pt x="830" y="925"/>
                  </a:lnTo>
                  <a:lnTo>
                    <a:pt x="843" y="915"/>
                  </a:lnTo>
                  <a:lnTo>
                    <a:pt x="857" y="905"/>
                  </a:lnTo>
                  <a:lnTo>
                    <a:pt x="869" y="894"/>
                  </a:lnTo>
                  <a:lnTo>
                    <a:pt x="882" y="882"/>
                  </a:lnTo>
                  <a:lnTo>
                    <a:pt x="894" y="870"/>
                  </a:lnTo>
                  <a:lnTo>
                    <a:pt x="905" y="857"/>
                  </a:lnTo>
                  <a:lnTo>
                    <a:pt x="915" y="844"/>
                  </a:lnTo>
                  <a:lnTo>
                    <a:pt x="925" y="830"/>
                  </a:lnTo>
                  <a:lnTo>
                    <a:pt x="934" y="816"/>
                  </a:lnTo>
                  <a:lnTo>
                    <a:pt x="942" y="802"/>
                  </a:lnTo>
                  <a:lnTo>
                    <a:pt x="949" y="786"/>
                  </a:lnTo>
                  <a:lnTo>
                    <a:pt x="957" y="771"/>
                  </a:lnTo>
                  <a:lnTo>
                    <a:pt x="964" y="755"/>
                  </a:lnTo>
                  <a:lnTo>
                    <a:pt x="968" y="738"/>
                  </a:lnTo>
                  <a:lnTo>
                    <a:pt x="973" y="722"/>
                  </a:lnTo>
                  <a:lnTo>
                    <a:pt x="978" y="705"/>
                  </a:lnTo>
                  <a:lnTo>
                    <a:pt x="980" y="687"/>
                  </a:lnTo>
                  <a:lnTo>
                    <a:pt x="983" y="671"/>
                  </a:lnTo>
                  <a:lnTo>
                    <a:pt x="984" y="652"/>
                  </a:lnTo>
                  <a:lnTo>
                    <a:pt x="985" y="634"/>
                  </a:lnTo>
                  <a:lnTo>
                    <a:pt x="984" y="616"/>
                  </a:lnTo>
                  <a:lnTo>
                    <a:pt x="983" y="599"/>
                  </a:lnTo>
                  <a:lnTo>
                    <a:pt x="980" y="581"/>
                  </a:lnTo>
                  <a:lnTo>
                    <a:pt x="978" y="564"/>
                  </a:lnTo>
                  <a:lnTo>
                    <a:pt x="973" y="547"/>
                  </a:lnTo>
                  <a:lnTo>
                    <a:pt x="968" y="530"/>
                  </a:lnTo>
                  <a:lnTo>
                    <a:pt x="964" y="515"/>
                  </a:lnTo>
                  <a:lnTo>
                    <a:pt x="957" y="498"/>
                  </a:lnTo>
                  <a:lnTo>
                    <a:pt x="949" y="483"/>
                  </a:lnTo>
                  <a:lnTo>
                    <a:pt x="942" y="468"/>
                  </a:lnTo>
                  <a:lnTo>
                    <a:pt x="934" y="454"/>
                  </a:lnTo>
                  <a:lnTo>
                    <a:pt x="925" y="439"/>
                  </a:lnTo>
                  <a:lnTo>
                    <a:pt x="915" y="425"/>
                  </a:lnTo>
                  <a:lnTo>
                    <a:pt x="905" y="412"/>
                  </a:lnTo>
                  <a:lnTo>
                    <a:pt x="894" y="399"/>
                  </a:lnTo>
                  <a:lnTo>
                    <a:pt x="882" y="387"/>
                  </a:lnTo>
                  <a:lnTo>
                    <a:pt x="869" y="376"/>
                  </a:lnTo>
                  <a:lnTo>
                    <a:pt x="857" y="365"/>
                  </a:lnTo>
                  <a:lnTo>
                    <a:pt x="843" y="354"/>
                  </a:lnTo>
                  <a:lnTo>
                    <a:pt x="830" y="345"/>
                  </a:lnTo>
                  <a:lnTo>
                    <a:pt x="816" y="335"/>
                  </a:lnTo>
                  <a:lnTo>
                    <a:pt x="801" y="327"/>
                  </a:lnTo>
                  <a:lnTo>
                    <a:pt x="787" y="319"/>
                  </a:lnTo>
                  <a:lnTo>
                    <a:pt x="770" y="312"/>
                  </a:lnTo>
                  <a:lnTo>
                    <a:pt x="755" y="306"/>
                  </a:lnTo>
                  <a:lnTo>
                    <a:pt x="738" y="300"/>
                  </a:lnTo>
                  <a:lnTo>
                    <a:pt x="722" y="295"/>
                  </a:lnTo>
                  <a:lnTo>
                    <a:pt x="705" y="292"/>
                  </a:lnTo>
                  <a:lnTo>
                    <a:pt x="687" y="288"/>
                  </a:lnTo>
                  <a:lnTo>
                    <a:pt x="671" y="286"/>
                  </a:lnTo>
                  <a:lnTo>
                    <a:pt x="653" y="285"/>
                  </a:lnTo>
                  <a:lnTo>
                    <a:pt x="634" y="285"/>
                  </a:lnTo>
                  <a:close/>
                  <a:moveTo>
                    <a:pt x="634" y="2318"/>
                  </a:moveTo>
                  <a:lnTo>
                    <a:pt x="634" y="2318"/>
                  </a:lnTo>
                  <a:lnTo>
                    <a:pt x="616" y="2318"/>
                  </a:lnTo>
                  <a:lnTo>
                    <a:pt x="599" y="2319"/>
                  </a:lnTo>
                  <a:lnTo>
                    <a:pt x="581" y="2321"/>
                  </a:lnTo>
                  <a:lnTo>
                    <a:pt x="564" y="2325"/>
                  </a:lnTo>
                  <a:lnTo>
                    <a:pt x="547" y="2329"/>
                  </a:lnTo>
                  <a:lnTo>
                    <a:pt x="530" y="2333"/>
                  </a:lnTo>
                  <a:lnTo>
                    <a:pt x="514" y="2339"/>
                  </a:lnTo>
                  <a:lnTo>
                    <a:pt x="498" y="2345"/>
                  </a:lnTo>
                  <a:lnTo>
                    <a:pt x="483" y="2352"/>
                  </a:lnTo>
                  <a:lnTo>
                    <a:pt x="468" y="2360"/>
                  </a:lnTo>
                  <a:lnTo>
                    <a:pt x="453" y="2369"/>
                  </a:lnTo>
                  <a:lnTo>
                    <a:pt x="439" y="2378"/>
                  </a:lnTo>
                  <a:lnTo>
                    <a:pt x="425" y="2388"/>
                  </a:lnTo>
                  <a:lnTo>
                    <a:pt x="412" y="2398"/>
                  </a:lnTo>
                  <a:lnTo>
                    <a:pt x="399" y="2409"/>
                  </a:lnTo>
                  <a:lnTo>
                    <a:pt x="387" y="2421"/>
                  </a:lnTo>
                  <a:lnTo>
                    <a:pt x="376" y="2432"/>
                  </a:lnTo>
                  <a:lnTo>
                    <a:pt x="365" y="2445"/>
                  </a:lnTo>
                  <a:lnTo>
                    <a:pt x="354" y="2458"/>
                  </a:lnTo>
                  <a:lnTo>
                    <a:pt x="345" y="2473"/>
                  </a:lnTo>
                  <a:lnTo>
                    <a:pt x="335" y="2487"/>
                  </a:lnTo>
                  <a:lnTo>
                    <a:pt x="327" y="2501"/>
                  </a:lnTo>
                  <a:lnTo>
                    <a:pt x="319" y="2516"/>
                  </a:lnTo>
                  <a:lnTo>
                    <a:pt x="312" y="2532"/>
                  </a:lnTo>
                  <a:lnTo>
                    <a:pt x="306" y="2548"/>
                  </a:lnTo>
                  <a:lnTo>
                    <a:pt x="300" y="2564"/>
                  </a:lnTo>
                  <a:lnTo>
                    <a:pt x="295" y="2580"/>
                  </a:lnTo>
                  <a:lnTo>
                    <a:pt x="292" y="2598"/>
                  </a:lnTo>
                  <a:lnTo>
                    <a:pt x="288" y="2614"/>
                  </a:lnTo>
                  <a:lnTo>
                    <a:pt x="286" y="2632"/>
                  </a:lnTo>
                  <a:lnTo>
                    <a:pt x="285" y="2650"/>
                  </a:lnTo>
                  <a:lnTo>
                    <a:pt x="285" y="2667"/>
                  </a:lnTo>
                  <a:lnTo>
                    <a:pt x="285" y="2686"/>
                  </a:lnTo>
                  <a:lnTo>
                    <a:pt x="286" y="2704"/>
                  </a:lnTo>
                  <a:lnTo>
                    <a:pt x="288" y="2721"/>
                  </a:lnTo>
                  <a:lnTo>
                    <a:pt x="292" y="2738"/>
                  </a:lnTo>
                  <a:lnTo>
                    <a:pt x="295" y="2755"/>
                  </a:lnTo>
                  <a:lnTo>
                    <a:pt x="300" y="2771"/>
                  </a:lnTo>
                  <a:lnTo>
                    <a:pt x="306" y="2788"/>
                  </a:lnTo>
                  <a:lnTo>
                    <a:pt x="312" y="2804"/>
                  </a:lnTo>
                  <a:lnTo>
                    <a:pt x="319" y="2820"/>
                  </a:lnTo>
                  <a:lnTo>
                    <a:pt x="327" y="2835"/>
                  </a:lnTo>
                  <a:lnTo>
                    <a:pt x="335" y="2849"/>
                  </a:lnTo>
                  <a:lnTo>
                    <a:pt x="345" y="2863"/>
                  </a:lnTo>
                  <a:lnTo>
                    <a:pt x="354" y="2878"/>
                  </a:lnTo>
                  <a:lnTo>
                    <a:pt x="365" y="2891"/>
                  </a:lnTo>
                  <a:lnTo>
                    <a:pt x="376" y="2904"/>
                  </a:lnTo>
                  <a:lnTo>
                    <a:pt x="387" y="2915"/>
                  </a:lnTo>
                  <a:lnTo>
                    <a:pt x="399" y="2927"/>
                  </a:lnTo>
                  <a:lnTo>
                    <a:pt x="412" y="2938"/>
                  </a:lnTo>
                  <a:lnTo>
                    <a:pt x="425" y="2948"/>
                  </a:lnTo>
                  <a:lnTo>
                    <a:pt x="439" y="2958"/>
                  </a:lnTo>
                  <a:lnTo>
                    <a:pt x="453" y="2967"/>
                  </a:lnTo>
                  <a:lnTo>
                    <a:pt x="468" y="2976"/>
                  </a:lnTo>
                  <a:lnTo>
                    <a:pt x="483" y="2983"/>
                  </a:lnTo>
                  <a:lnTo>
                    <a:pt x="498" y="2990"/>
                  </a:lnTo>
                  <a:lnTo>
                    <a:pt x="514" y="2997"/>
                  </a:lnTo>
                  <a:lnTo>
                    <a:pt x="530" y="3002"/>
                  </a:lnTo>
                  <a:lnTo>
                    <a:pt x="547" y="3006"/>
                  </a:lnTo>
                  <a:lnTo>
                    <a:pt x="564" y="3011"/>
                  </a:lnTo>
                  <a:lnTo>
                    <a:pt x="581" y="3013"/>
                  </a:lnTo>
                  <a:lnTo>
                    <a:pt x="599" y="3016"/>
                  </a:lnTo>
                  <a:lnTo>
                    <a:pt x="616" y="3017"/>
                  </a:lnTo>
                  <a:lnTo>
                    <a:pt x="634" y="3018"/>
                  </a:lnTo>
                  <a:lnTo>
                    <a:pt x="653" y="3017"/>
                  </a:lnTo>
                  <a:lnTo>
                    <a:pt x="671" y="3016"/>
                  </a:lnTo>
                  <a:lnTo>
                    <a:pt x="687" y="3013"/>
                  </a:lnTo>
                  <a:lnTo>
                    <a:pt x="705" y="3011"/>
                  </a:lnTo>
                  <a:lnTo>
                    <a:pt x="722" y="3006"/>
                  </a:lnTo>
                  <a:lnTo>
                    <a:pt x="738" y="3002"/>
                  </a:lnTo>
                  <a:lnTo>
                    <a:pt x="755" y="2997"/>
                  </a:lnTo>
                  <a:lnTo>
                    <a:pt x="770" y="2990"/>
                  </a:lnTo>
                  <a:lnTo>
                    <a:pt x="787" y="2983"/>
                  </a:lnTo>
                  <a:lnTo>
                    <a:pt x="801" y="2976"/>
                  </a:lnTo>
                  <a:lnTo>
                    <a:pt x="816" y="2967"/>
                  </a:lnTo>
                  <a:lnTo>
                    <a:pt x="830" y="2958"/>
                  </a:lnTo>
                  <a:lnTo>
                    <a:pt x="843" y="2948"/>
                  </a:lnTo>
                  <a:lnTo>
                    <a:pt x="857" y="2938"/>
                  </a:lnTo>
                  <a:lnTo>
                    <a:pt x="869" y="2927"/>
                  </a:lnTo>
                  <a:lnTo>
                    <a:pt x="882" y="2915"/>
                  </a:lnTo>
                  <a:lnTo>
                    <a:pt x="894" y="2904"/>
                  </a:lnTo>
                  <a:lnTo>
                    <a:pt x="905" y="2891"/>
                  </a:lnTo>
                  <a:lnTo>
                    <a:pt x="915" y="2878"/>
                  </a:lnTo>
                  <a:lnTo>
                    <a:pt x="925" y="2863"/>
                  </a:lnTo>
                  <a:lnTo>
                    <a:pt x="934" y="2849"/>
                  </a:lnTo>
                  <a:lnTo>
                    <a:pt x="942" y="2835"/>
                  </a:lnTo>
                  <a:lnTo>
                    <a:pt x="949" y="2820"/>
                  </a:lnTo>
                  <a:lnTo>
                    <a:pt x="957" y="2804"/>
                  </a:lnTo>
                  <a:lnTo>
                    <a:pt x="964" y="2788"/>
                  </a:lnTo>
                  <a:lnTo>
                    <a:pt x="968" y="2771"/>
                  </a:lnTo>
                  <a:lnTo>
                    <a:pt x="973" y="2755"/>
                  </a:lnTo>
                  <a:lnTo>
                    <a:pt x="978" y="2738"/>
                  </a:lnTo>
                  <a:lnTo>
                    <a:pt x="980" y="2721"/>
                  </a:lnTo>
                  <a:lnTo>
                    <a:pt x="983" y="2704"/>
                  </a:lnTo>
                  <a:lnTo>
                    <a:pt x="984" y="2686"/>
                  </a:lnTo>
                  <a:lnTo>
                    <a:pt x="985" y="2667"/>
                  </a:lnTo>
                  <a:lnTo>
                    <a:pt x="984" y="2650"/>
                  </a:lnTo>
                  <a:lnTo>
                    <a:pt x="983" y="2632"/>
                  </a:lnTo>
                  <a:lnTo>
                    <a:pt x="980" y="2614"/>
                  </a:lnTo>
                  <a:lnTo>
                    <a:pt x="978" y="2598"/>
                  </a:lnTo>
                  <a:lnTo>
                    <a:pt x="973" y="2580"/>
                  </a:lnTo>
                  <a:lnTo>
                    <a:pt x="968" y="2564"/>
                  </a:lnTo>
                  <a:lnTo>
                    <a:pt x="964" y="2548"/>
                  </a:lnTo>
                  <a:lnTo>
                    <a:pt x="957" y="2532"/>
                  </a:lnTo>
                  <a:lnTo>
                    <a:pt x="949" y="2516"/>
                  </a:lnTo>
                  <a:lnTo>
                    <a:pt x="942" y="2501"/>
                  </a:lnTo>
                  <a:lnTo>
                    <a:pt x="934" y="2487"/>
                  </a:lnTo>
                  <a:lnTo>
                    <a:pt x="925" y="2473"/>
                  </a:lnTo>
                  <a:lnTo>
                    <a:pt x="915" y="2458"/>
                  </a:lnTo>
                  <a:lnTo>
                    <a:pt x="905" y="2445"/>
                  </a:lnTo>
                  <a:lnTo>
                    <a:pt x="894" y="2432"/>
                  </a:lnTo>
                  <a:lnTo>
                    <a:pt x="882" y="2421"/>
                  </a:lnTo>
                  <a:lnTo>
                    <a:pt x="869" y="2409"/>
                  </a:lnTo>
                  <a:lnTo>
                    <a:pt x="857" y="2398"/>
                  </a:lnTo>
                  <a:lnTo>
                    <a:pt x="843" y="2388"/>
                  </a:lnTo>
                  <a:lnTo>
                    <a:pt x="830" y="2378"/>
                  </a:lnTo>
                  <a:lnTo>
                    <a:pt x="816" y="2369"/>
                  </a:lnTo>
                  <a:lnTo>
                    <a:pt x="801" y="2360"/>
                  </a:lnTo>
                  <a:lnTo>
                    <a:pt x="787" y="2352"/>
                  </a:lnTo>
                  <a:lnTo>
                    <a:pt x="770" y="2345"/>
                  </a:lnTo>
                  <a:lnTo>
                    <a:pt x="755" y="2339"/>
                  </a:lnTo>
                  <a:lnTo>
                    <a:pt x="738" y="2333"/>
                  </a:lnTo>
                  <a:lnTo>
                    <a:pt x="722" y="2329"/>
                  </a:lnTo>
                  <a:lnTo>
                    <a:pt x="705" y="2325"/>
                  </a:lnTo>
                  <a:lnTo>
                    <a:pt x="687" y="2321"/>
                  </a:lnTo>
                  <a:lnTo>
                    <a:pt x="671" y="2319"/>
                  </a:lnTo>
                  <a:lnTo>
                    <a:pt x="653" y="2318"/>
                  </a:lnTo>
                  <a:lnTo>
                    <a:pt x="634" y="2318"/>
                  </a:lnTo>
                  <a:close/>
                  <a:moveTo>
                    <a:pt x="752" y="2549"/>
                  </a:moveTo>
                  <a:lnTo>
                    <a:pt x="752" y="2549"/>
                  </a:lnTo>
                  <a:lnTo>
                    <a:pt x="740" y="2539"/>
                  </a:lnTo>
                  <a:lnTo>
                    <a:pt x="727" y="2529"/>
                  </a:lnTo>
                  <a:lnTo>
                    <a:pt x="714" y="2521"/>
                  </a:lnTo>
                  <a:lnTo>
                    <a:pt x="699" y="2514"/>
                  </a:lnTo>
                  <a:lnTo>
                    <a:pt x="684" y="2509"/>
                  </a:lnTo>
                  <a:lnTo>
                    <a:pt x="668" y="2504"/>
                  </a:lnTo>
                  <a:lnTo>
                    <a:pt x="652" y="2502"/>
                  </a:lnTo>
                  <a:lnTo>
                    <a:pt x="634" y="2501"/>
                  </a:lnTo>
                  <a:lnTo>
                    <a:pt x="618" y="2502"/>
                  </a:lnTo>
                  <a:lnTo>
                    <a:pt x="601" y="2504"/>
                  </a:lnTo>
                  <a:lnTo>
                    <a:pt x="585" y="2509"/>
                  </a:lnTo>
                  <a:lnTo>
                    <a:pt x="569" y="2514"/>
                  </a:lnTo>
                  <a:lnTo>
                    <a:pt x="555" y="2521"/>
                  </a:lnTo>
                  <a:lnTo>
                    <a:pt x="542" y="2529"/>
                  </a:lnTo>
                  <a:lnTo>
                    <a:pt x="529" y="2540"/>
                  </a:lnTo>
                  <a:lnTo>
                    <a:pt x="517" y="2551"/>
                  </a:lnTo>
                  <a:lnTo>
                    <a:pt x="517" y="2549"/>
                  </a:lnTo>
                  <a:lnTo>
                    <a:pt x="505" y="2562"/>
                  </a:lnTo>
                  <a:lnTo>
                    <a:pt x="496" y="2574"/>
                  </a:lnTo>
                  <a:lnTo>
                    <a:pt x="488" y="2588"/>
                  </a:lnTo>
                  <a:lnTo>
                    <a:pt x="481" y="2602"/>
                  </a:lnTo>
                  <a:lnTo>
                    <a:pt x="476" y="2618"/>
                  </a:lnTo>
                  <a:lnTo>
                    <a:pt x="471" y="2634"/>
                  </a:lnTo>
                  <a:lnTo>
                    <a:pt x="469" y="2651"/>
                  </a:lnTo>
                  <a:lnTo>
                    <a:pt x="468" y="2667"/>
                  </a:lnTo>
                  <a:lnTo>
                    <a:pt x="469" y="2685"/>
                  </a:lnTo>
                  <a:lnTo>
                    <a:pt x="471" y="2702"/>
                  </a:lnTo>
                  <a:lnTo>
                    <a:pt x="476" y="2717"/>
                  </a:lnTo>
                  <a:lnTo>
                    <a:pt x="482" y="2732"/>
                  </a:lnTo>
                  <a:lnTo>
                    <a:pt x="488" y="2747"/>
                  </a:lnTo>
                  <a:lnTo>
                    <a:pt x="497" y="2761"/>
                  </a:lnTo>
                  <a:lnTo>
                    <a:pt x="507" y="2774"/>
                  </a:lnTo>
                  <a:lnTo>
                    <a:pt x="517" y="2785"/>
                  </a:lnTo>
                  <a:lnTo>
                    <a:pt x="529" y="2796"/>
                  </a:lnTo>
                  <a:lnTo>
                    <a:pt x="542" y="2806"/>
                  </a:lnTo>
                  <a:lnTo>
                    <a:pt x="555" y="2814"/>
                  </a:lnTo>
                  <a:lnTo>
                    <a:pt x="569" y="2821"/>
                  </a:lnTo>
                  <a:lnTo>
                    <a:pt x="585" y="2827"/>
                  </a:lnTo>
                  <a:lnTo>
                    <a:pt x="601" y="2830"/>
                  </a:lnTo>
                  <a:lnTo>
                    <a:pt x="618" y="2833"/>
                  </a:lnTo>
                  <a:lnTo>
                    <a:pt x="634" y="2834"/>
                  </a:lnTo>
                  <a:lnTo>
                    <a:pt x="652" y="2833"/>
                  </a:lnTo>
                  <a:lnTo>
                    <a:pt x="668" y="2830"/>
                  </a:lnTo>
                  <a:lnTo>
                    <a:pt x="684" y="2827"/>
                  </a:lnTo>
                  <a:lnTo>
                    <a:pt x="699" y="2821"/>
                  </a:lnTo>
                  <a:lnTo>
                    <a:pt x="714" y="2814"/>
                  </a:lnTo>
                  <a:lnTo>
                    <a:pt x="727" y="2806"/>
                  </a:lnTo>
                  <a:lnTo>
                    <a:pt x="740" y="2796"/>
                  </a:lnTo>
                  <a:lnTo>
                    <a:pt x="752" y="2785"/>
                  </a:lnTo>
                  <a:lnTo>
                    <a:pt x="763" y="2774"/>
                  </a:lnTo>
                  <a:lnTo>
                    <a:pt x="772" y="2761"/>
                  </a:lnTo>
                  <a:lnTo>
                    <a:pt x="781" y="2747"/>
                  </a:lnTo>
                  <a:lnTo>
                    <a:pt x="788" y="2732"/>
                  </a:lnTo>
                  <a:lnTo>
                    <a:pt x="794" y="2717"/>
                  </a:lnTo>
                  <a:lnTo>
                    <a:pt x="797" y="2702"/>
                  </a:lnTo>
                  <a:lnTo>
                    <a:pt x="799" y="2685"/>
                  </a:lnTo>
                  <a:lnTo>
                    <a:pt x="801" y="2667"/>
                  </a:lnTo>
                  <a:lnTo>
                    <a:pt x="799" y="2651"/>
                  </a:lnTo>
                  <a:lnTo>
                    <a:pt x="797" y="2634"/>
                  </a:lnTo>
                  <a:lnTo>
                    <a:pt x="794" y="2618"/>
                  </a:lnTo>
                  <a:lnTo>
                    <a:pt x="788" y="2602"/>
                  </a:lnTo>
                  <a:lnTo>
                    <a:pt x="781" y="2588"/>
                  </a:lnTo>
                  <a:lnTo>
                    <a:pt x="772" y="2574"/>
                  </a:lnTo>
                  <a:lnTo>
                    <a:pt x="763" y="2562"/>
                  </a:lnTo>
                  <a:lnTo>
                    <a:pt x="752" y="2549"/>
                  </a:lnTo>
                  <a:close/>
                  <a:moveTo>
                    <a:pt x="634" y="1295"/>
                  </a:moveTo>
                  <a:lnTo>
                    <a:pt x="634" y="1295"/>
                  </a:lnTo>
                  <a:lnTo>
                    <a:pt x="616" y="1297"/>
                  </a:lnTo>
                  <a:lnTo>
                    <a:pt x="599" y="1298"/>
                  </a:lnTo>
                  <a:lnTo>
                    <a:pt x="581" y="1300"/>
                  </a:lnTo>
                  <a:lnTo>
                    <a:pt x="564" y="1302"/>
                  </a:lnTo>
                  <a:lnTo>
                    <a:pt x="547" y="1307"/>
                  </a:lnTo>
                  <a:lnTo>
                    <a:pt x="530" y="1312"/>
                  </a:lnTo>
                  <a:lnTo>
                    <a:pt x="514" y="1317"/>
                  </a:lnTo>
                  <a:lnTo>
                    <a:pt x="498" y="1324"/>
                  </a:lnTo>
                  <a:lnTo>
                    <a:pt x="483" y="1331"/>
                  </a:lnTo>
                  <a:lnTo>
                    <a:pt x="468" y="1338"/>
                  </a:lnTo>
                  <a:lnTo>
                    <a:pt x="453" y="1346"/>
                  </a:lnTo>
                  <a:lnTo>
                    <a:pt x="439" y="1356"/>
                  </a:lnTo>
                  <a:lnTo>
                    <a:pt x="425" y="1365"/>
                  </a:lnTo>
                  <a:lnTo>
                    <a:pt x="412" y="1376"/>
                  </a:lnTo>
                  <a:lnTo>
                    <a:pt x="399" y="1386"/>
                  </a:lnTo>
                  <a:lnTo>
                    <a:pt x="387" y="1398"/>
                  </a:lnTo>
                  <a:lnTo>
                    <a:pt x="376" y="1411"/>
                  </a:lnTo>
                  <a:lnTo>
                    <a:pt x="365" y="1424"/>
                  </a:lnTo>
                  <a:lnTo>
                    <a:pt x="354" y="1437"/>
                  </a:lnTo>
                  <a:lnTo>
                    <a:pt x="345" y="1450"/>
                  </a:lnTo>
                  <a:lnTo>
                    <a:pt x="335" y="1464"/>
                  </a:lnTo>
                  <a:lnTo>
                    <a:pt x="327" y="1480"/>
                  </a:lnTo>
                  <a:lnTo>
                    <a:pt x="319" y="1494"/>
                  </a:lnTo>
                  <a:lnTo>
                    <a:pt x="312" y="1510"/>
                  </a:lnTo>
                  <a:lnTo>
                    <a:pt x="306" y="1526"/>
                  </a:lnTo>
                  <a:lnTo>
                    <a:pt x="300" y="1542"/>
                  </a:lnTo>
                  <a:lnTo>
                    <a:pt x="295" y="1559"/>
                  </a:lnTo>
                  <a:lnTo>
                    <a:pt x="292" y="1575"/>
                  </a:lnTo>
                  <a:lnTo>
                    <a:pt x="288" y="1593"/>
                  </a:lnTo>
                  <a:lnTo>
                    <a:pt x="286" y="1609"/>
                  </a:lnTo>
                  <a:lnTo>
                    <a:pt x="285" y="1627"/>
                  </a:lnTo>
                  <a:lnTo>
                    <a:pt x="285" y="1646"/>
                  </a:lnTo>
                  <a:lnTo>
                    <a:pt x="285" y="1664"/>
                  </a:lnTo>
                  <a:lnTo>
                    <a:pt x="286" y="1681"/>
                  </a:lnTo>
                  <a:lnTo>
                    <a:pt x="288" y="1699"/>
                  </a:lnTo>
                  <a:lnTo>
                    <a:pt x="292" y="1716"/>
                  </a:lnTo>
                  <a:lnTo>
                    <a:pt x="295" y="1733"/>
                  </a:lnTo>
                  <a:lnTo>
                    <a:pt x="300" y="1750"/>
                  </a:lnTo>
                  <a:lnTo>
                    <a:pt x="306" y="1767"/>
                  </a:lnTo>
                  <a:lnTo>
                    <a:pt x="312" y="1782"/>
                  </a:lnTo>
                  <a:lnTo>
                    <a:pt x="319" y="1797"/>
                  </a:lnTo>
                  <a:lnTo>
                    <a:pt x="327" y="1813"/>
                  </a:lnTo>
                  <a:lnTo>
                    <a:pt x="335" y="1827"/>
                  </a:lnTo>
                  <a:lnTo>
                    <a:pt x="345" y="1841"/>
                  </a:lnTo>
                  <a:lnTo>
                    <a:pt x="354" y="1855"/>
                  </a:lnTo>
                  <a:lnTo>
                    <a:pt x="365" y="1868"/>
                  </a:lnTo>
                  <a:lnTo>
                    <a:pt x="376" y="1881"/>
                  </a:lnTo>
                  <a:lnTo>
                    <a:pt x="387" y="1893"/>
                  </a:lnTo>
                  <a:lnTo>
                    <a:pt x="399" y="1905"/>
                  </a:lnTo>
                  <a:lnTo>
                    <a:pt x="412" y="1915"/>
                  </a:lnTo>
                  <a:lnTo>
                    <a:pt x="425" y="1926"/>
                  </a:lnTo>
                  <a:lnTo>
                    <a:pt x="439" y="1937"/>
                  </a:lnTo>
                  <a:lnTo>
                    <a:pt x="453" y="1945"/>
                  </a:lnTo>
                  <a:lnTo>
                    <a:pt x="468" y="1953"/>
                  </a:lnTo>
                  <a:lnTo>
                    <a:pt x="483" y="1961"/>
                  </a:lnTo>
                  <a:lnTo>
                    <a:pt x="498" y="1968"/>
                  </a:lnTo>
                  <a:lnTo>
                    <a:pt x="514" y="1974"/>
                  </a:lnTo>
                  <a:lnTo>
                    <a:pt x="530" y="1980"/>
                  </a:lnTo>
                  <a:lnTo>
                    <a:pt x="547" y="1985"/>
                  </a:lnTo>
                  <a:lnTo>
                    <a:pt x="564" y="1988"/>
                  </a:lnTo>
                  <a:lnTo>
                    <a:pt x="581" y="1992"/>
                  </a:lnTo>
                  <a:lnTo>
                    <a:pt x="599" y="1994"/>
                  </a:lnTo>
                  <a:lnTo>
                    <a:pt x="616" y="1996"/>
                  </a:lnTo>
                  <a:lnTo>
                    <a:pt x="634" y="1996"/>
                  </a:lnTo>
                  <a:lnTo>
                    <a:pt x="653" y="1996"/>
                  </a:lnTo>
                  <a:lnTo>
                    <a:pt x="671" y="1994"/>
                  </a:lnTo>
                  <a:lnTo>
                    <a:pt x="687" y="1992"/>
                  </a:lnTo>
                  <a:lnTo>
                    <a:pt x="705" y="1988"/>
                  </a:lnTo>
                  <a:lnTo>
                    <a:pt x="722" y="1985"/>
                  </a:lnTo>
                  <a:lnTo>
                    <a:pt x="738" y="1980"/>
                  </a:lnTo>
                  <a:lnTo>
                    <a:pt x="755" y="1974"/>
                  </a:lnTo>
                  <a:lnTo>
                    <a:pt x="770" y="1968"/>
                  </a:lnTo>
                  <a:lnTo>
                    <a:pt x="787" y="1961"/>
                  </a:lnTo>
                  <a:lnTo>
                    <a:pt x="801" y="1953"/>
                  </a:lnTo>
                  <a:lnTo>
                    <a:pt x="816" y="1945"/>
                  </a:lnTo>
                  <a:lnTo>
                    <a:pt x="830" y="1937"/>
                  </a:lnTo>
                  <a:lnTo>
                    <a:pt x="843" y="1926"/>
                  </a:lnTo>
                  <a:lnTo>
                    <a:pt x="857" y="1915"/>
                  </a:lnTo>
                  <a:lnTo>
                    <a:pt x="869" y="1905"/>
                  </a:lnTo>
                  <a:lnTo>
                    <a:pt x="882" y="1893"/>
                  </a:lnTo>
                  <a:lnTo>
                    <a:pt x="894" y="1881"/>
                  </a:lnTo>
                  <a:lnTo>
                    <a:pt x="905" y="1868"/>
                  </a:lnTo>
                  <a:lnTo>
                    <a:pt x="915" y="1855"/>
                  </a:lnTo>
                  <a:lnTo>
                    <a:pt x="925" y="1841"/>
                  </a:lnTo>
                  <a:lnTo>
                    <a:pt x="934" y="1827"/>
                  </a:lnTo>
                  <a:lnTo>
                    <a:pt x="942" y="1813"/>
                  </a:lnTo>
                  <a:lnTo>
                    <a:pt x="949" y="1797"/>
                  </a:lnTo>
                  <a:lnTo>
                    <a:pt x="957" y="1782"/>
                  </a:lnTo>
                  <a:lnTo>
                    <a:pt x="964" y="1767"/>
                  </a:lnTo>
                  <a:lnTo>
                    <a:pt x="968" y="1750"/>
                  </a:lnTo>
                  <a:lnTo>
                    <a:pt x="973" y="1733"/>
                  </a:lnTo>
                  <a:lnTo>
                    <a:pt x="978" y="1716"/>
                  </a:lnTo>
                  <a:lnTo>
                    <a:pt x="980" y="1699"/>
                  </a:lnTo>
                  <a:lnTo>
                    <a:pt x="983" y="1681"/>
                  </a:lnTo>
                  <a:lnTo>
                    <a:pt x="984" y="1664"/>
                  </a:lnTo>
                  <a:lnTo>
                    <a:pt x="985" y="1646"/>
                  </a:lnTo>
                  <a:lnTo>
                    <a:pt x="984" y="1627"/>
                  </a:lnTo>
                  <a:lnTo>
                    <a:pt x="983" y="1609"/>
                  </a:lnTo>
                  <a:lnTo>
                    <a:pt x="980" y="1593"/>
                  </a:lnTo>
                  <a:lnTo>
                    <a:pt x="978" y="1575"/>
                  </a:lnTo>
                  <a:lnTo>
                    <a:pt x="973" y="1559"/>
                  </a:lnTo>
                  <a:lnTo>
                    <a:pt x="968" y="1542"/>
                  </a:lnTo>
                  <a:lnTo>
                    <a:pt x="964" y="1526"/>
                  </a:lnTo>
                  <a:lnTo>
                    <a:pt x="957" y="1510"/>
                  </a:lnTo>
                  <a:lnTo>
                    <a:pt x="949" y="1494"/>
                  </a:lnTo>
                  <a:lnTo>
                    <a:pt x="942" y="1480"/>
                  </a:lnTo>
                  <a:lnTo>
                    <a:pt x="934" y="1464"/>
                  </a:lnTo>
                  <a:lnTo>
                    <a:pt x="925" y="1450"/>
                  </a:lnTo>
                  <a:lnTo>
                    <a:pt x="915" y="1437"/>
                  </a:lnTo>
                  <a:lnTo>
                    <a:pt x="905" y="1424"/>
                  </a:lnTo>
                  <a:lnTo>
                    <a:pt x="894" y="1411"/>
                  </a:lnTo>
                  <a:lnTo>
                    <a:pt x="882" y="1398"/>
                  </a:lnTo>
                  <a:lnTo>
                    <a:pt x="869" y="1386"/>
                  </a:lnTo>
                  <a:lnTo>
                    <a:pt x="857" y="1376"/>
                  </a:lnTo>
                  <a:lnTo>
                    <a:pt x="843" y="1365"/>
                  </a:lnTo>
                  <a:lnTo>
                    <a:pt x="830" y="1356"/>
                  </a:lnTo>
                  <a:lnTo>
                    <a:pt x="816" y="1346"/>
                  </a:lnTo>
                  <a:lnTo>
                    <a:pt x="801" y="1338"/>
                  </a:lnTo>
                  <a:lnTo>
                    <a:pt x="787" y="1331"/>
                  </a:lnTo>
                  <a:lnTo>
                    <a:pt x="770" y="1324"/>
                  </a:lnTo>
                  <a:lnTo>
                    <a:pt x="755" y="1317"/>
                  </a:lnTo>
                  <a:lnTo>
                    <a:pt x="738" y="1312"/>
                  </a:lnTo>
                  <a:lnTo>
                    <a:pt x="722" y="1307"/>
                  </a:lnTo>
                  <a:lnTo>
                    <a:pt x="705" y="1302"/>
                  </a:lnTo>
                  <a:lnTo>
                    <a:pt x="687" y="1300"/>
                  </a:lnTo>
                  <a:lnTo>
                    <a:pt x="671" y="1298"/>
                  </a:lnTo>
                  <a:lnTo>
                    <a:pt x="653" y="1297"/>
                  </a:lnTo>
                  <a:lnTo>
                    <a:pt x="634" y="1295"/>
                  </a:lnTo>
                  <a:close/>
                  <a:moveTo>
                    <a:pt x="752" y="1528"/>
                  </a:moveTo>
                  <a:lnTo>
                    <a:pt x="752" y="1528"/>
                  </a:lnTo>
                  <a:lnTo>
                    <a:pt x="740" y="1517"/>
                  </a:lnTo>
                  <a:lnTo>
                    <a:pt x="727" y="1508"/>
                  </a:lnTo>
                  <a:lnTo>
                    <a:pt x="714" y="1500"/>
                  </a:lnTo>
                  <a:lnTo>
                    <a:pt x="699" y="1493"/>
                  </a:lnTo>
                  <a:lnTo>
                    <a:pt x="684" y="1487"/>
                  </a:lnTo>
                  <a:lnTo>
                    <a:pt x="668" y="1483"/>
                  </a:lnTo>
                  <a:lnTo>
                    <a:pt x="652" y="1481"/>
                  </a:lnTo>
                  <a:lnTo>
                    <a:pt x="634" y="1480"/>
                  </a:lnTo>
                  <a:lnTo>
                    <a:pt x="618" y="1481"/>
                  </a:lnTo>
                  <a:lnTo>
                    <a:pt x="601" y="1483"/>
                  </a:lnTo>
                  <a:lnTo>
                    <a:pt x="585" y="1487"/>
                  </a:lnTo>
                  <a:lnTo>
                    <a:pt x="569" y="1493"/>
                  </a:lnTo>
                  <a:lnTo>
                    <a:pt x="555" y="1500"/>
                  </a:lnTo>
                  <a:lnTo>
                    <a:pt x="542" y="1508"/>
                  </a:lnTo>
                  <a:lnTo>
                    <a:pt x="529" y="1517"/>
                  </a:lnTo>
                  <a:lnTo>
                    <a:pt x="517" y="1528"/>
                  </a:lnTo>
                  <a:lnTo>
                    <a:pt x="505" y="1540"/>
                  </a:lnTo>
                  <a:lnTo>
                    <a:pt x="496" y="1553"/>
                  </a:lnTo>
                  <a:lnTo>
                    <a:pt x="488" y="1566"/>
                  </a:lnTo>
                  <a:lnTo>
                    <a:pt x="481" y="1581"/>
                  </a:lnTo>
                  <a:lnTo>
                    <a:pt x="476" y="1596"/>
                  </a:lnTo>
                  <a:lnTo>
                    <a:pt x="471" y="1612"/>
                  </a:lnTo>
                  <a:lnTo>
                    <a:pt x="469" y="1628"/>
                  </a:lnTo>
                  <a:lnTo>
                    <a:pt x="468" y="1646"/>
                  </a:lnTo>
                  <a:lnTo>
                    <a:pt x="469" y="1663"/>
                  </a:lnTo>
                  <a:lnTo>
                    <a:pt x="471" y="1679"/>
                  </a:lnTo>
                  <a:lnTo>
                    <a:pt x="476" y="1696"/>
                  </a:lnTo>
                  <a:lnTo>
                    <a:pt x="482" y="1711"/>
                  </a:lnTo>
                  <a:lnTo>
                    <a:pt x="488" y="1725"/>
                  </a:lnTo>
                  <a:lnTo>
                    <a:pt x="497" y="1738"/>
                  </a:lnTo>
                  <a:lnTo>
                    <a:pt x="507" y="1751"/>
                  </a:lnTo>
                  <a:lnTo>
                    <a:pt x="517" y="1763"/>
                  </a:lnTo>
                  <a:lnTo>
                    <a:pt x="529" y="1774"/>
                  </a:lnTo>
                  <a:lnTo>
                    <a:pt x="542" y="1783"/>
                  </a:lnTo>
                  <a:lnTo>
                    <a:pt x="555" y="1792"/>
                  </a:lnTo>
                  <a:lnTo>
                    <a:pt x="569" y="1798"/>
                  </a:lnTo>
                  <a:lnTo>
                    <a:pt x="585" y="1804"/>
                  </a:lnTo>
                  <a:lnTo>
                    <a:pt x="601" y="1809"/>
                  </a:lnTo>
                  <a:lnTo>
                    <a:pt x="618" y="1811"/>
                  </a:lnTo>
                  <a:lnTo>
                    <a:pt x="634" y="1813"/>
                  </a:lnTo>
                  <a:lnTo>
                    <a:pt x="652" y="1811"/>
                  </a:lnTo>
                  <a:lnTo>
                    <a:pt x="668" y="1809"/>
                  </a:lnTo>
                  <a:lnTo>
                    <a:pt x="684" y="1804"/>
                  </a:lnTo>
                  <a:lnTo>
                    <a:pt x="699" y="1800"/>
                  </a:lnTo>
                  <a:lnTo>
                    <a:pt x="714" y="1792"/>
                  </a:lnTo>
                  <a:lnTo>
                    <a:pt x="727" y="1784"/>
                  </a:lnTo>
                  <a:lnTo>
                    <a:pt x="740" y="1775"/>
                  </a:lnTo>
                  <a:lnTo>
                    <a:pt x="752" y="1763"/>
                  </a:lnTo>
                  <a:lnTo>
                    <a:pt x="763" y="1751"/>
                  </a:lnTo>
                  <a:lnTo>
                    <a:pt x="772" y="1738"/>
                  </a:lnTo>
                  <a:lnTo>
                    <a:pt x="781" y="1725"/>
                  </a:lnTo>
                  <a:lnTo>
                    <a:pt x="788" y="1711"/>
                  </a:lnTo>
                  <a:lnTo>
                    <a:pt x="794" y="1696"/>
                  </a:lnTo>
                  <a:lnTo>
                    <a:pt x="797" y="1679"/>
                  </a:lnTo>
                  <a:lnTo>
                    <a:pt x="799" y="1663"/>
                  </a:lnTo>
                  <a:lnTo>
                    <a:pt x="801" y="1646"/>
                  </a:lnTo>
                  <a:lnTo>
                    <a:pt x="799" y="1628"/>
                  </a:lnTo>
                  <a:lnTo>
                    <a:pt x="797" y="1612"/>
                  </a:lnTo>
                  <a:lnTo>
                    <a:pt x="794" y="1596"/>
                  </a:lnTo>
                  <a:lnTo>
                    <a:pt x="788" y="1581"/>
                  </a:lnTo>
                  <a:lnTo>
                    <a:pt x="781" y="1566"/>
                  </a:lnTo>
                  <a:lnTo>
                    <a:pt x="772" y="1553"/>
                  </a:lnTo>
                  <a:lnTo>
                    <a:pt x="763" y="1540"/>
                  </a:lnTo>
                  <a:lnTo>
                    <a:pt x="752" y="1528"/>
                  </a:lnTo>
                  <a:close/>
                  <a:moveTo>
                    <a:pt x="752" y="517"/>
                  </a:moveTo>
                  <a:lnTo>
                    <a:pt x="752" y="517"/>
                  </a:lnTo>
                  <a:lnTo>
                    <a:pt x="740" y="505"/>
                  </a:lnTo>
                  <a:lnTo>
                    <a:pt x="727" y="496"/>
                  </a:lnTo>
                  <a:lnTo>
                    <a:pt x="714" y="488"/>
                  </a:lnTo>
                  <a:lnTo>
                    <a:pt x="699" y="481"/>
                  </a:lnTo>
                  <a:lnTo>
                    <a:pt x="684" y="476"/>
                  </a:lnTo>
                  <a:lnTo>
                    <a:pt x="668" y="471"/>
                  </a:lnTo>
                  <a:lnTo>
                    <a:pt x="652" y="469"/>
                  </a:lnTo>
                  <a:lnTo>
                    <a:pt x="634" y="468"/>
                  </a:lnTo>
                  <a:lnTo>
                    <a:pt x="618" y="469"/>
                  </a:lnTo>
                  <a:lnTo>
                    <a:pt x="601" y="471"/>
                  </a:lnTo>
                  <a:lnTo>
                    <a:pt x="585" y="476"/>
                  </a:lnTo>
                  <a:lnTo>
                    <a:pt x="569" y="482"/>
                  </a:lnTo>
                  <a:lnTo>
                    <a:pt x="555" y="488"/>
                  </a:lnTo>
                  <a:lnTo>
                    <a:pt x="542" y="497"/>
                  </a:lnTo>
                  <a:lnTo>
                    <a:pt x="529" y="507"/>
                  </a:lnTo>
                  <a:lnTo>
                    <a:pt x="517" y="517"/>
                  </a:lnTo>
                  <a:lnTo>
                    <a:pt x="505" y="529"/>
                  </a:lnTo>
                  <a:lnTo>
                    <a:pt x="496" y="541"/>
                  </a:lnTo>
                  <a:lnTo>
                    <a:pt x="488" y="555"/>
                  </a:lnTo>
                  <a:lnTo>
                    <a:pt x="481" y="569"/>
                  </a:lnTo>
                  <a:lnTo>
                    <a:pt x="476" y="585"/>
                  </a:lnTo>
                  <a:lnTo>
                    <a:pt x="471" y="601"/>
                  </a:lnTo>
                  <a:lnTo>
                    <a:pt x="469" y="618"/>
                  </a:lnTo>
                  <a:lnTo>
                    <a:pt x="468" y="634"/>
                  </a:lnTo>
                  <a:lnTo>
                    <a:pt x="469" y="652"/>
                  </a:lnTo>
                  <a:lnTo>
                    <a:pt x="471" y="668"/>
                  </a:lnTo>
                  <a:lnTo>
                    <a:pt x="476" y="684"/>
                  </a:lnTo>
                  <a:lnTo>
                    <a:pt x="482" y="699"/>
                  </a:lnTo>
                  <a:lnTo>
                    <a:pt x="488" y="713"/>
                  </a:lnTo>
                  <a:lnTo>
                    <a:pt x="497" y="727"/>
                  </a:lnTo>
                  <a:lnTo>
                    <a:pt x="507" y="740"/>
                  </a:lnTo>
                  <a:lnTo>
                    <a:pt x="517" y="752"/>
                  </a:lnTo>
                  <a:lnTo>
                    <a:pt x="529" y="763"/>
                  </a:lnTo>
                  <a:lnTo>
                    <a:pt x="542" y="772"/>
                  </a:lnTo>
                  <a:lnTo>
                    <a:pt x="555" y="781"/>
                  </a:lnTo>
                  <a:lnTo>
                    <a:pt x="569" y="788"/>
                  </a:lnTo>
                  <a:lnTo>
                    <a:pt x="585" y="794"/>
                  </a:lnTo>
                  <a:lnTo>
                    <a:pt x="601" y="797"/>
                  </a:lnTo>
                  <a:lnTo>
                    <a:pt x="618" y="799"/>
                  </a:lnTo>
                  <a:lnTo>
                    <a:pt x="634" y="801"/>
                  </a:lnTo>
                  <a:lnTo>
                    <a:pt x="652" y="799"/>
                  </a:lnTo>
                  <a:lnTo>
                    <a:pt x="668" y="797"/>
                  </a:lnTo>
                  <a:lnTo>
                    <a:pt x="684" y="794"/>
                  </a:lnTo>
                  <a:lnTo>
                    <a:pt x="699" y="788"/>
                  </a:lnTo>
                  <a:lnTo>
                    <a:pt x="714" y="781"/>
                  </a:lnTo>
                  <a:lnTo>
                    <a:pt x="727" y="772"/>
                  </a:lnTo>
                  <a:lnTo>
                    <a:pt x="740" y="763"/>
                  </a:lnTo>
                  <a:lnTo>
                    <a:pt x="752" y="752"/>
                  </a:lnTo>
                  <a:lnTo>
                    <a:pt x="763" y="740"/>
                  </a:lnTo>
                  <a:lnTo>
                    <a:pt x="772" y="727"/>
                  </a:lnTo>
                  <a:lnTo>
                    <a:pt x="781" y="713"/>
                  </a:lnTo>
                  <a:lnTo>
                    <a:pt x="788" y="699"/>
                  </a:lnTo>
                  <a:lnTo>
                    <a:pt x="794" y="684"/>
                  </a:lnTo>
                  <a:lnTo>
                    <a:pt x="797" y="668"/>
                  </a:lnTo>
                  <a:lnTo>
                    <a:pt x="799" y="652"/>
                  </a:lnTo>
                  <a:lnTo>
                    <a:pt x="801" y="634"/>
                  </a:lnTo>
                  <a:lnTo>
                    <a:pt x="799" y="618"/>
                  </a:lnTo>
                  <a:lnTo>
                    <a:pt x="797" y="601"/>
                  </a:lnTo>
                  <a:lnTo>
                    <a:pt x="794" y="585"/>
                  </a:lnTo>
                  <a:lnTo>
                    <a:pt x="788" y="569"/>
                  </a:lnTo>
                  <a:lnTo>
                    <a:pt x="781" y="555"/>
                  </a:lnTo>
                  <a:lnTo>
                    <a:pt x="772" y="541"/>
                  </a:lnTo>
                  <a:lnTo>
                    <a:pt x="763" y="529"/>
                  </a:lnTo>
                  <a:lnTo>
                    <a:pt x="752" y="517"/>
                  </a:lnTo>
                  <a:close/>
                  <a:moveTo>
                    <a:pt x="5459" y="285"/>
                  </a:moveTo>
                  <a:lnTo>
                    <a:pt x="5459" y="285"/>
                  </a:lnTo>
                  <a:lnTo>
                    <a:pt x="5442" y="285"/>
                  </a:lnTo>
                  <a:lnTo>
                    <a:pt x="5424" y="286"/>
                  </a:lnTo>
                  <a:lnTo>
                    <a:pt x="5406" y="288"/>
                  </a:lnTo>
                  <a:lnTo>
                    <a:pt x="5390" y="292"/>
                  </a:lnTo>
                  <a:lnTo>
                    <a:pt x="5372" y="295"/>
                  </a:lnTo>
                  <a:lnTo>
                    <a:pt x="5356" y="300"/>
                  </a:lnTo>
                  <a:lnTo>
                    <a:pt x="5340" y="306"/>
                  </a:lnTo>
                  <a:lnTo>
                    <a:pt x="5324" y="312"/>
                  </a:lnTo>
                  <a:lnTo>
                    <a:pt x="5308" y="319"/>
                  </a:lnTo>
                  <a:lnTo>
                    <a:pt x="5293" y="327"/>
                  </a:lnTo>
                  <a:lnTo>
                    <a:pt x="5279" y="335"/>
                  </a:lnTo>
                  <a:lnTo>
                    <a:pt x="5265" y="345"/>
                  </a:lnTo>
                  <a:lnTo>
                    <a:pt x="5250" y="354"/>
                  </a:lnTo>
                  <a:lnTo>
                    <a:pt x="5237" y="365"/>
                  </a:lnTo>
                  <a:lnTo>
                    <a:pt x="5224" y="376"/>
                  </a:lnTo>
                  <a:lnTo>
                    <a:pt x="5213" y="387"/>
                  </a:lnTo>
                  <a:lnTo>
                    <a:pt x="5201" y="399"/>
                  </a:lnTo>
                  <a:lnTo>
                    <a:pt x="5190" y="412"/>
                  </a:lnTo>
                  <a:lnTo>
                    <a:pt x="5180" y="425"/>
                  </a:lnTo>
                  <a:lnTo>
                    <a:pt x="5170" y="439"/>
                  </a:lnTo>
                  <a:lnTo>
                    <a:pt x="5161" y="454"/>
                  </a:lnTo>
                  <a:lnTo>
                    <a:pt x="5152" y="468"/>
                  </a:lnTo>
                  <a:lnTo>
                    <a:pt x="5144" y="483"/>
                  </a:lnTo>
                  <a:lnTo>
                    <a:pt x="5137" y="498"/>
                  </a:lnTo>
                  <a:lnTo>
                    <a:pt x="5131" y="515"/>
                  </a:lnTo>
                  <a:lnTo>
                    <a:pt x="5125" y="530"/>
                  </a:lnTo>
                  <a:lnTo>
                    <a:pt x="5121" y="547"/>
                  </a:lnTo>
                  <a:lnTo>
                    <a:pt x="5117" y="564"/>
                  </a:lnTo>
                  <a:lnTo>
                    <a:pt x="5115" y="581"/>
                  </a:lnTo>
                  <a:lnTo>
                    <a:pt x="5112" y="599"/>
                  </a:lnTo>
                  <a:lnTo>
                    <a:pt x="5111" y="616"/>
                  </a:lnTo>
                  <a:lnTo>
                    <a:pt x="5110" y="634"/>
                  </a:lnTo>
                  <a:lnTo>
                    <a:pt x="5111" y="652"/>
                  </a:lnTo>
                  <a:lnTo>
                    <a:pt x="5112" y="671"/>
                  </a:lnTo>
                  <a:lnTo>
                    <a:pt x="5115" y="687"/>
                  </a:lnTo>
                  <a:lnTo>
                    <a:pt x="5117" y="705"/>
                  </a:lnTo>
                  <a:lnTo>
                    <a:pt x="5121" y="722"/>
                  </a:lnTo>
                  <a:lnTo>
                    <a:pt x="5125" y="738"/>
                  </a:lnTo>
                  <a:lnTo>
                    <a:pt x="5131" y="755"/>
                  </a:lnTo>
                  <a:lnTo>
                    <a:pt x="5137" y="771"/>
                  </a:lnTo>
                  <a:lnTo>
                    <a:pt x="5144" y="786"/>
                  </a:lnTo>
                  <a:lnTo>
                    <a:pt x="5152" y="802"/>
                  </a:lnTo>
                  <a:lnTo>
                    <a:pt x="5161" y="816"/>
                  </a:lnTo>
                  <a:lnTo>
                    <a:pt x="5170" y="830"/>
                  </a:lnTo>
                  <a:lnTo>
                    <a:pt x="5180" y="844"/>
                  </a:lnTo>
                  <a:lnTo>
                    <a:pt x="5190" y="857"/>
                  </a:lnTo>
                  <a:lnTo>
                    <a:pt x="5201" y="870"/>
                  </a:lnTo>
                  <a:lnTo>
                    <a:pt x="5213" y="882"/>
                  </a:lnTo>
                  <a:lnTo>
                    <a:pt x="5224" y="894"/>
                  </a:lnTo>
                  <a:lnTo>
                    <a:pt x="5237" y="905"/>
                  </a:lnTo>
                  <a:lnTo>
                    <a:pt x="5250" y="915"/>
                  </a:lnTo>
                  <a:lnTo>
                    <a:pt x="5265" y="925"/>
                  </a:lnTo>
                  <a:lnTo>
                    <a:pt x="5279" y="934"/>
                  </a:lnTo>
                  <a:lnTo>
                    <a:pt x="5293" y="942"/>
                  </a:lnTo>
                  <a:lnTo>
                    <a:pt x="5308" y="949"/>
                  </a:lnTo>
                  <a:lnTo>
                    <a:pt x="5324" y="957"/>
                  </a:lnTo>
                  <a:lnTo>
                    <a:pt x="5340" y="964"/>
                  </a:lnTo>
                  <a:lnTo>
                    <a:pt x="5356" y="968"/>
                  </a:lnTo>
                  <a:lnTo>
                    <a:pt x="5372" y="973"/>
                  </a:lnTo>
                  <a:lnTo>
                    <a:pt x="5390" y="978"/>
                  </a:lnTo>
                  <a:lnTo>
                    <a:pt x="5406" y="980"/>
                  </a:lnTo>
                  <a:lnTo>
                    <a:pt x="5424" y="982"/>
                  </a:lnTo>
                  <a:lnTo>
                    <a:pt x="5442" y="984"/>
                  </a:lnTo>
                  <a:lnTo>
                    <a:pt x="5459" y="985"/>
                  </a:lnTo>
                  <a:lnTo>
                    <a:pt x="5478" y="984"/>
                  </a:lnTo>
                  <a:lnTo>
                    <a:pt x="5496" y="982"/>
                  </a:lnTo>
                  <a:lnTo>
                    <a:pt x="5514" y="980"/>
                  </a:lnTo>
                  <a:lnTo>
                    <a:pt x="5530" y="978"/>
                  </a:lnTo>
                  <a:lnTo>
                    <a:pt x="5547" y="973"/>
                  </a:lnTo>
                  <a:lnTo>
                    <a:pt x="5563" y="968"/>
                  </a:lnTo>
                  <a:lnTo>
                    <a:pt x="5580" y="964"/>
                  </a:lnTo>
                  <a:lnTo>
                    <a:pt x="5596" y="957"/>
                  </a:lnTo>
                  <a:lnTo>
                    <a:pt x="5612" y="949"/>
                  </a:lnTo>
                  <a:lnTo>
                    <a:pt x="5627" y="942"/>
                  </a:lnTo>
                  <a:lnTo>
                    <a:pt x="5641" y="934"/>
                  </a:lnTo>
                  <a:lnTo>
                    <a:pt x="5656" y="925"/>
                  </a:lnTo>
                  <a:lnTo>
                    <a:pt x="5670" y="915"/>
                  </a:lnTo>
                  <a:lnTo>
                    <a:pt x="5683" y="905"/>
                  </a:lnTo>
                  <a:lnTo>
                    <a:pt x="5694" y="894"/>
                  </a:lnTo>
                  <a:lnTo>
                    <a:pt x="5707" y="882"/>
                  </a:lnTo>
                  <a:lnTo>
                    <a:pt x="5719" y="870"/>
                  </a:lnTo>
                  <a:lnTo>
                    <a:pt x="5730" y="857"/>
                  </a:lnTo>
                  <a:lnTo>
                    <a:pt x="5741" y="844"/>
                  </a:lnTo>
                  <a:lnTo>
                    <a:pt x="5750" y="830"/>
                  </a:lnTo>
                  <a:lnTo>
                    <a:pt x="5759" y="816"/>
                  </a:lnTo>
                  <a:lnTo>
                    <a:pt x="5768" y="802"/>
                  </a:lnTo>
                  <a:lnTo>
                    <a:pt x="5776" y="786"/>
                  </a:lnTo>
                  <a:lnTo>
                    <a:pt x="5783" y="771"/>
                  </a:lnTo>
                  <a:lnTo>
                    <a:pt x="5789" y="755"/>
                  </a:lnTo>
                  <a:lnTo>
                    <a:pt x="5795" y="738"/>
                  </a:lnTo>
                  <a:lnTo>
                    <a:pt x="5800" y="722"/>
                  </a:lnTo>
                  <a:lnTo>
                    <a:pt x="5803" y="705"/>
                  </a:lnTo>
                  <a:lnTo>
                    <a:pt x="5805" y="687"/>
                  </a:lnTo>
                  <a:lnTo>
                    <a:pt x="5808" y="671"/>
                  </a:lnTo>
                  <a:lnTo>
                    <a:pt x="5809" y="652"/>
                  </a:lnTo>
                  <a:lnTo>
                    <a:pt x="5810" y="634"/>
                  </a:lnTo>
                  <a:lnTo>
                    <a:pt x="5809" y="616"/>
                  </a:lnTo>
                  <a:lnTo>
                    <a:pt x="5808" y="599"/>
                  </a:lnTo>
                  <a:lnTo>
                    <a:pt x="5805" y="581"/>
                  </a:lnTo>
                  <a:lnTo>
                    <a:pt x="5803" y="564"/>
                  </a:lnTo>
                  <a:lnTo>
                    <a:pt x="5800" y="547"/>
                  </a:lnTo>
                  <a:lnTo>
                    <a:pt x="5795" y="530"/>
                  </a:lnTo>
                  <a:lnTo>
                    <a:pt x="5789" y="515"/>
                  </a:lnTo>
                  <a:lnTo>
                    <a:pt x="5783" y="498"/>
                  </a:lnTo>
                  <a:lnTo>
                    <a:pt x="5776" y="483"/>
                  </a:lnTo>
                  <a:lnTo>
                    <a:pt x="5768" y="468"/>
                  </a:lnTo>
                  <a:lnTo>
                    <a:pt x="5759" y="454"/>
                  </a:lnTo>
                  <a:lnTo>
                    <a:pt x="5750" y="439"/>
                  </a:lnTo>
                  <a:lnTo>
                    <a:pt x="5741" y="425"/>
                  </a:lnTo>
                  <a:lnTo>
                    <a:pt x="5730" y="412"/>
                  </a:lnTo>
                  <a:lnTo>
                    <a:pt x="5719" y="399"/>
                  </a:lnTo>
                  <a:lnTo>
                    <a:pt x="5707" y="387"/>
                  </a:lnTo>
                  <a:lnTo>
                    <a:pt x="5694" y="376"/>
                  </a:lnTo>
                  <a:lnTo>
                    <a:pt x="5683" y="365"/>
                  </a:lnTo>
                  <a:lnTo>
                    <a:pt x="5670" y="354"/>
                  </a:lnTo>
                  <a:lnTo>
                    <a:pt x="5656" y="345"/>
                  </a:lnTo>
                  <a:lnTo>
                    <a:pt x="5641" y="335"/>
                  </a:lnTo>
                  <a:lnTo>
                    <a:pt x="5627" y="327"/>
                  </a:lnTo>
                  <a:lnTo>
                    <a:pt x="5612" y="319"/>
                  </a:lnTo>
                  <a:lnTo>
                    <a:pt x="5596" y="312"/>
                  </a:lnTo>
                  <a:lnTo>
                    <a:pt x="5580" y="306"/>
                  </a:lnTo>
                  <a:lnTo>
                    <a:pt x="5563" y="300"/>
                  </a:lnTo>
                  <a:lnTo>
                    <a:pt x="5547" y="295"/>
                  </a:lnTo>
                  <a:lnTo>
                    <a:pt x="5530" y="292"/>
                  </a:lnTo>
                  <a:lnTo>
                    <a:pt x="5514" y="288"/>
                  </a:lnTo>
                  <a:lnTo>
                    <a:pt x="5496" y="286"/>
                  </a:lnTo>
                  <a:lnTo>
                    <a:pt x="5478" y="285"/>
                  </a:lnTo>
                  <a:lnTo>
                    <a:pt x="5459" y="285"/>
                  </a:lnTo>
                  <a:close/>
                  <a:moveTo>
                    <a:pt x="5459" y="2318"/>
                  </a:moveTo>
                  <a:lnTo>
                    <a:pt x="5459" y="2318"/>
                  </a:lnTo>
                  <a:lnTo>
                    <a:pt x="5442" y="2318"/>
                  </a:lnTo>
                  <a:lnTo>
                    <a:pt x="5424" y="2319"/>
                  </a:lnTo>
                  <a:lnTo>
                    <a:pt x="5406" y="2321"/>
                  </a:lnTo>
                  <a:lnTo>
                    <a:pt x="5390" y="2325"/>
                  </a:lnTo>
                  <a:lnTo>
                    <a:pt x="5372" y="2329"/>
                  </a:lnTo>
                  <a:lnTo>
                    <a:pt x="5356" y="2333"/>
                  </a:lnTo>
                  <a:lnTo>
                    <a:pt x="5340" y="2339"/>
                  </a:lnTo>
                  <a:lnTo>
                    <a:pt x="5324" y="2345"/>
                  </a:lnTo>
                  <a:lnTo>
                    <a:pt x="5308" y="2352"/>
                  </a:lnTo>
                  <a:lnTo>
                    <a:pt x="5293" y="2360"/>
                  </a:lnTo>
                  <a:lnTo>
                    <a:pt x="5279" y="2369"/>
                  </a:lnTo>
                  <a:lnTo>
                    <a:pt x="5265" y="2378"/>
                  </a:lnTo>
                  <a:lnTo>
                    <a:pt x="5250" y="2388"/>
                  </a:lnTo>
                  <a:lnTo>
                    <a:pt x="5237" y="2398"/>
                  </a:lnTo>
                  <a:lnTo>
                    <a:pt x="5224" y="2409"/>
                  </a:lnTo>
                  <a:lnTo>
                    <a:pt x="5213" y="2421"/>
                  </a:lnTo>
                  <a:lnTo>
                    <a:pt x="5201" y="2432"/>
                  </a:lnTo>
                  <a:lnTo>
                    <a:pt x="5190" y="2445"/>
                  </a:lnTo>
                  <a:lnTo>
                    <a:pt x="5180" y="2458"/>
                  </a:lnTo>
                  <a:lnTo>
                    <a:pt x="5170" y="2473"/>
                  </a:lnTo>
                  <a:lnTo>
                    <a:pt x="5161" y="2487"/>
                  </a:lnTo>
                  <a:lnTo>
                    <a:pt x="5152" y="2501"/>
                  </a:lnTo>
                  <a:lnTo>
                    <a:pt x="5144" y="2516"/>
                  </a:lnTo>
                  <a:lnTo>
                    <a:pt x="5137" y="2532"/>
                  </a:lnTo>
                  <a:lnTo>
                    <a:pt x="5131" y="2548"/>
                  </a:lnTo>
                  <a:lnTo>
                    <a:pt x="5125" y="2564"/>
                  </a:lnTo>
                  <a:lnTo>
                    <a:pt x="5121" y="2580"/>
                  </a:lnTo>
                  <a:lnTo>
                    <a:pt x="5117" y="2598"/>
                  </a:lnTo>
                  <a:lnTo>
                    <a:pt x="5115" y="2614"/>
                  </a:lnTo>
                  <a:lnTo>
                    <a:pt x="5112" y="2632"/>
                  </a:lnTo>
                  <a:lnTo>
                    <a:pt x="5111" y="2650"/>
                  </a:lnTo>
                  <a:lnTo>
                    <a:pt x="5110" y="2667"/>
                  </a:lnTo>
                  <a:lnTo>
                    <a:pt x="5111" y="2686"/>
                  </a:lnTo>
                  <a:lnTo>
                    <a:pt x="5112" y="2704"/>
                  </a:lnTo>
                  <a:lnTo>
                    <a:pt x="5115" y="2721"/>
                  </a:lnTo>
                  <a:lnTo>
                    <a:pt x="5117" y="2738"/>
                  </a:lnTo>
                  <a:lnTo>
                    <a:pt x="5121" y="2755"/>
                  </a:lnTo>
                  <a:lnTo>
                    <a:pt x="5125" y="2771"/>
                  </a:lnTo>
                  <a:lnTo>
                    <a:pt x="5131" y="2788"/>
                  </a:lnTo>
                  <a:lnTo>
                    <a:pt x="5137" y="2804"/>
                  </a:lnTo>
                  <a:lnTo>
                    <a:pt x="5144" y="2820"/>
                  </a:lnTo>
                  <a:lnTo>
                    <a:pt x="5152" y="2835"/>
                  </a:lnTo>
                  <a:lnTo>
                    <a:pt x="5161" y="2849"/>
                  </a:lnTo>
                  <a:lnTo>
                    <a:pt x="5170" y="2863"/>
                  </a:lnTo>
                  <a:lnTo>
                    <a:pt x="5180" y="2878"/>
                  </a:lnTo>
                  <a:lnTo>
                    <a:pt x="5190" y="2891"/>
                  </a:lnTo>
                  <a:lnTo>
                    <a:pt x="5201" y="2904"/>
                  </a:lnTo>
                  <a:lnTo>
                    <a:pt x="5213" y="2915"/>
                  </a:lnTo>
                  <a:lnTo>
                    <a:pt x="5224" y="2927"/>
                  </a:lnTo>
                  <a:lnTo>
                    <a:pt x="5237" y="2938"/>
                  </a:lnTo>
                  <a:lnTo>
                    <a:pt x="5250" y="2948"/>
                  </a:lnTo>
                  <a:lnTo>
                    <a:pt x="5265" y="2958"/>
                  </a:lnTo>
                  <a:lnTo>
                    <a:pt x="5279" y="2967"/>
                  </a:lnTo>
                  <a:lnTo>
                    <a:pt x="5293" y="2976"/>
                  </a:lnTo>
                  <a:lnTo>
                    <a:pt x="5308" y="2983"/>
                  </a:lnTo>
                  <a:lnTo>
                    <a:pt x="5324" y="2990"/>
                  </a:lnTo>
                  <a:lnTo>
                    <a:pt x="5340" y="2997"/>
                  </a:lnTo>
                  <a:lnTo>
                    <a:pt x="5356" y="3002"/>
                  </a:lnTo>
                  <a:lnTo>
                    <a:pt x="5372" y="3006"/>
                  </a:lnTo>
                  <a:lnTo>
                    <a:pt x="5390" y="3011"/>
                  </a:lnTo>
                  <a:lnTo>
                    <a:pt x="5406" y="3013"/>
                  </a:lnTo>
                  <a:lnTo>
                    <a:pt x="5424" y="3016"/>
                  </a:lnTo>
                  <a:lnTo>
                    <a:pt x="5442" y="3017"/>
                  </a:lnTo>
                  <a:lnTo>
                    <a:pt x="5459" y="3018"/>
                  </a:lnTo>
                  <a:lnTo>
                    <a:pt x="5478" y="3017"/>
                  </a:lnTo>
                  <a:lnTo>
                    <a:pt x="5496" y="3016"/>
                  </a:lnTo>
                  <a:lnTo>
                    <a:pt x="5514" y="3013"/>
                  </a:lnTo>
                  <a:lnTo>
                    <a:pt x="5530" y="3011"/>
                  </a:lnTo>
                  <a:lnTo>
                    <a:pt x="5547" y="3006"/>
                  </a:lnTo>
                  <a:lnTo>
                    <a:pt x="5563" y="3002"/>
                  </a:lnTo>
                  <a:lnTo>
                    <a:pt x="5580" y="2997"/>
                  </a:lnTo>
                  <a:lnTo>
                    <a:pt x="5596" y="2990"/>
                  </a:lnTo>
                  <a:lnTo>
                    <a:pt x="5612" y="2983"/>
                  </a:lnTo>
                  <a:lnTo>
                    <a:pt x="5627" y="2976"/>
                  </a:lnTo>
                  <a:lnTo>
                    <a:pt x="5641" y="2967"/>
                  </a:lnTo>
                  <a:lnTo>
                    <a:pt x="5656" y="2958"/>
                  </a:lnTo>
                  <a:lnTo>
                    <a:pt x="5670" y="2948"/>
                  </a:lnTo>
                  <a:lnTo>
                    <a:pt x="5683" y="2938"/>
                  </a:lnTo>
                  <a:lnTo>
                    <a:pt x="5694" y="2927"/>
                  </a:lnTo>
                  <a:lnTo>
                    <a:pt x="5707" y="2915"/>
                  </a:lnTo>
                  <a:lnTo>
                    <a:pt x="5719" y="2904"/>
                  </a:lnTo>
                  <a:lnTo>
                    <a:pt x="5730" y="2891"/>
                  </a:lnTo>
                  <a:lnTo>
                    <a:pt x="5741" y="2878"/>
                  </a:lnTo>
                  <a:lnTo>
                    <a:pt x="5750" y="2863"/>
                  </a:lnTo>
                  <a:lnTo>
                    <a:pt x="5759" y="2849"/>
                  </a:lnTo>
                  <a:lnTo>
                    <a:pt x="5768" y="2835"/>
                  </a:lnTo>
                  <a:lnTo>
                    <a:pt x="5776" y="2820"/>
                  </a:lnTo>
                  <a:lnTo>
                    <a:pt x="5783" y="2804"/>
                  </a:lnTo>
                  <a:lnTo>
                    <a:pt x="5789" y="2788"/>
                  </a:lnTo>
                  <a:lnTo>
                    <a:pt x="5795" y="2771"/>
                  </a:lnTo>
                  <a:lnTo>
                    <a:pt x="5800" y="2755"/>
                  </a:lnTo>
                  <a:lnTo>
                    <a:pt x="5803" y="2738"/>
                  </a:lnTo>
                  <a:lnTo>
                    <a:pt x="5805" y="2721"/>
                  </a:lnTo>
                  <a:lnTo>
                    <a:pt x="5808" y="2704"/>
                  </a:lnTo>
                  <a:lnTo>
                    <a:pt x="5809" y="2686"/>
                  </a:lnTo>
                  <a:lnTo>
                    <a:pt x="5810" y="2667"/>
                  </a:lnTo>
                  <a:lnTo>
                    <a:pt x="5809" y="2650"/>
                  </a:lnTo>
                  <a:lnTo>
                    <a:pt x="5808" y="2632"/>
                  </a:lnTo>
                  <a:lnTo>
                    <a:pt x="5805" y="2614"/>
                  </a:lnTo>
                  <a:lnTo>
                    <a:pt x="5803" y="2598"/>
                  </a:lnTo>
                  <a:lnTo>
                    <a:pt x="5800" y="2580"/>
                  </a:lnTo>
                  <a:lnTo>
                    <a:pt x="5795" y="2564"/>
                  </a:lnTo>
                  <a:lnTo>
                    <a:pt x="5789" y="2548"/>
                  </a:lnTo>
                  <a:lnTo>
                    <a:pt x="5783" y="2532"/>
                  </a:lnTo>
                  <a:lnTo>
                    <a:pt x="5776" y="2516"/>
                  </a:lnTo>
                  <a:lnTo>
                    <a:pt x="5768" y="2501"/>
                  </a:lnTo>
                  <a:lnTo>
                    <a:pt x="5759" y="2487"/>
                  </a:lnTo>
                  <a:lnTo>
                    <a:pt x="5750" y="2473"/>
                  </a:lnTo>
                  <a:lnTo>
                    <a:pt x="5741" y="2458"/>
                  </a:lnTo>
                  <a:lnTo>
                    <a:pt x="5730" y="2445"/>
                  </a:lnTo>
                  <a:lnTo>
                    <a:pt x="5719" y="2432"/>
                  </a:lnTo>
                  <a:lnTo>
                    <a:pt x="5707" y="2421"/>
                  </a:lnTo>
                  <a:lnTo>
                    <a:pt x="5694" y="2409"/>
                  </a:lnTo>
                  <a:lnTo>
                    <a:pt x="5683" y="2398"/>
                  </a:lnTo>
                  <a:lnTo>
                    <a:pt x="5670" y="2388"/>
                  </a:lnTo>
                  <a:lnTo>
                    <a:pt x="5656" y="2378"/>
                  </a:lnTo>
                  <a:lnTo>
                    <a:pt x="5641" y="2369"/>
                  </a:lnTo>
                  <a:lnTo>
                    <a:pt x="5627" y="2360"/>
                  </a:lnTo>
                  <a:lnTo>
                    <a:pt x="5612" y="2352"/>
                  </a:lnTo>
                  <a:lnTo>
                    <a:pt x="5596" y="2345"/>
                  </a:lnTo>
                  <a:lnTo>
                    <a:pt x="5580" y="2339"/>
                  </a:lnTo>
                  <a:lnTo>
                    <a:pt x="5563" y="2333"/>
                  </a:lnTo>
                  <a:lnTo>
                    <a:pt x="5547" y="2329"/>
                  </a:lnTo>
                  <a:lnTo>
                    <a:pt x="5530" y="2325"/>
                  </a:lnTo>
                  <a:lnTo>
                    <a:pt x="5514" y="2321"/>
                  </a:lnTo>
                  <a:lnTo>
                    <a:pt x="5496" y="2319"/>
                  </a:lnTo>
                  <a:lnTo>
                    <a:pt x="5478" y="2318"/>
                  </a:lnTo>
                  <a:lnTo>
                    <a:pt x="5459" y="2318"/>
                  </a:lnTo>
                  <a:close/>
                  <a:moveTo>
                    <a:pt x="5578" y="2549"/>
                  </a:moveTo>
                  <a:lnTo>
                    <a:pt x="5578" y="2549"/>
                  </a:lnTo>
                  <a:lnTo>
                    <a:pt x="5566" y="2539"/>
                  </a:lnTo>
                  <a:lnTo>
                    <a:pt x="5553" y="2529"/>
                  </a:lnTo>
                  <a:lnTo>
                    <a:pt x="5540" y="2521"/>
                  </a:lnTo>
                  <a:lnTo>
                    <a:pt x="5524" y="2514"/>
                  </a:lnTo>
                  <a:lnTo>
                    <a:pt x="5509" y="2509"/>
                  </a:lnTo>
                  <a:lnTo>
                    <a:pt x="5494" y="2504"/>
                  </a:lnTo>
                  <a:lnTo>
                    <a:pt x="5477" y="2502"/>
                  </a:lnTo>
                  <a:lnTo>
                    <a:pt x="5459" y="2501"/>
                  </a:lnTo>
                  <a:lnTo>
                    <a:pt x="5443" y="2502"/>
                  </a:lnTo>
                  <a:lnTo>
                    <a:pt x="5426" y="2504"/>
                  </a:lnTo>
                  <a:lnTo>
                    <a:pt x="5411" y="2509"/>
                  </a:lnTo>
                  <a:lnTo>
                    <a:pt x="5396" y="2514"/>
                  </a:lnTo>
                  <a:lnTo>
                    <a:pt x="5380" y="2521"/>
                  </a:lnTo>
                  <a:lnTo>
                    <a:pt x="5367" y="2529"/>
                  </a:lnTo>
                  <a:lnTo>
                    <a:pt x="5354" y="2540"/>
                  </a:lnTo>
                  <a:lnTo>
                    <a:pt x="5343" y="2551"/>
                  </a:lnTo>
                  <a:lnTo>
                    <a:pt x="5343" y="2549"/>
                  </a:lnTo>
                  <a:lnTo>
                    <a:pt x="5332" y="2562"/>
                  </a:lnTo>
                  <a:lnTo>
                    <a:pt x="5322" y="2574"/>
                  </a:lnTo>
                  <a:lnTo>
                    <a:pt x="5314" y="2588"/>
                  </a:lnTo>
                  <a:lnTo>
                    <a:pt x="5307" y="2602"/>
                  </a:lnTo>
                  <a:lnTo>
                    <a:pt x="5301" y="2618"/>
                  </a:lnTo>
                  <a:lnTo>
                    <a:pt x="5297" y="2634"/>
                  </a:lnTo>
                  <a:lnTo>
                    <a:pt x="5294" y="2651"/>
                  </a:lnTo>
                  <a:lnTo>
                    <a:pt x="5294" y="2667"/>
                  </a:lnTo>
                  <a:lnTo>
                    <a:pt x="5294" y="2685"/>
                  </a:lnTo>
                  <a:lnTo>
                    <a:pt x="5297" y="2702"/>
                  </a:lnTo>
                  <a:lnTo>
                    <a:pt x="5301" y="2717"/>
                  </a:lnTo>
                  <a:lnTo>
                    <a:pt x="5307" y="2732"/>
                  </a:lnTo>
                  <a:lnTo>
                    <a:pt x="5314" y="2747"/>
                  </a:lnTo>
                  <a:lnTo>
                    <a:pt x="5322" y="2761"/>
                  </a:lnTo>
                  <a:lnTo>
                    <a:pt x="5332" y="2774"/>
                  </a:lnTo>
                  <a:lnTo>
                    <a:pt x="5343" y="2785"/>
                  </a:lnTo>
                  <a:lnTo>
                    <a:pt x="5354" y="2796"/>
                  </a:lnTo>
                  <a:lnTo>
                    <a:pt x="5367" y="2806"/>
                  </a:lnTo>
                  <a:lnTo>
                    <a:pt x="5380" y="2814"/>
                  </a:lnTo>
                  <a:lnTo>
                    <a:pt x="5396" y="2821"/>
                  </a:lnTo>
                  <a:lnTo>
                    <a:pt x="5411" y="2827"/>
                  </a:lnTo>
                  <a:lnTo>
                    <a:pt x="5426" y="2830"/>
                  </a:lnTo>
                  <a:lnTo>
                    <a:pt x="5443" y="2833"/>
                  </a:lnTo>
                  <a:lnTo>
                    <a:pt x="5459" y="2834"/>
                  </a:lnTo>
                  <a:lnTo>
                    <a:pt x="5477" y="2833"/>
                  </a:lnTo>
                  <a:lnTo>
                    <a:pt x="5494" y="2830"/>
                  </a:lnTo>
                  <a:lnTo>
                    <a:pt x="5509" y="2827"/>
                  </a:lnTo>
                  <a:lnTo>
                    <a:pt x="5524" y="2821"/>
                  </a:lnTo>
                  <a:lnTo>
                    <a:pt x="5540" y="2814"/>
                  </a:lnTo>
                  <a:lnTo>
                    <a:pt x="5553" y="2806"/>
                  </a:lnTo>
                  <a:lnTo>
                    <a:pt x="5566" y="2796"/>
                  </a:lnTo>
                  <a:lnTo>
                    <a:pt x="5578" y="2785"/>
                  </a:lnTo>
                  <a:lnTo>
                    <a:pt x="5588" y="2774"/>
                  </a:lnTo>
                  <a:lnTo>
                    <a:pt x="5598" y="2761"/>
                  </a:lnTo>
                  <a:lnTo>
                    <a:pt x="5606" y="2747"/>
                  </a:lnTo>
                  <a:lnTo>
                    <a:pt x="5613" y="2732"/>
                  </a:lnTo>
                  <a:lnTo>
                    <a:pt x="5619" y="2717"/>
                  </a:lnTo>
                  <a:lnTo>
                    <a:pt x="5622" y="2702"/>
                  </a:lnTo>
                  <a:lnTo>
                    <a:pt x="5626" y="2685"/>
                  </a:lnTo>
                  <a:lnTo>
                    <a:pt x="5626" y="2667"/>
                  </a:lnTo>
                  <a:lnTo>
                    <a:pt x="5626" y="2651"/>
                  </a:lnTo>
                  <a:lnTo>
                    <a:pt x="5624" y="2634"/>
                  </a:lnTo>
                  <a:lnTo>
                    <a:pt x="5619" y="2618"/>
                  </a:lnTo>
                  <a:lnTo>
                    <a:pt x="5613" y="2602"/>
                  </a:lnTo>
                  <a:lnTo>
                    <a:pt x="5606" y="2588"/>
                  </a:lnTo>
                  <a:lnTo>
                    <a:pt x="5598" y="2574"/>
                  </a:lnTo>
                  <a:lnTo>
                    <a:pt x="5588" y="2562"/>
                  </a:lnTo>
                  <a:lnTo>
                    <a:pt x="5578" y="2549"/>
                  </a:lnTo>
                  <a:close/>
                  <a:moveTo>
                    <a:pt x="5459" y="1295"/>
                  </a:moveTo>
                  <a:lnTo>
                    <a:pt x="5459" y="1295"/>
                  </a:lnTo>
                  <a:lnTo>
                    <a:pt x="5442" y="1297"/>
                  </a:lnTo>
                  <a:lnTo>
                    <a:pt x="5424" y="1298"/>
                  </a:lnTo>
                  <a:lnTo>
                    <a:pt x="5406" y="1300"/>
                  </a:lnTo>
                  <a:lnTo>
                    <a:pt x="5390" y="1302"/>
                  </a:lnTo>
                  <a:lnTo>
                    <a:pt x="5372" y="1307"/>
                  </a:lnTo>
                  <a:lnTo>
                    <a:pt x="5356" y="1312"/>
                  </a:lnTo>
                  <a:lnTo>
                    <a:pt x="5340" y="1317"/>
                  </a:lnTo>
                  <a:lnTo>
                    <a:pt x="5324" y="1324"/>
                  </a:lnTo>
                  <a:lnTo>
                    <a:pt x="5308" y="1331"/>
                  </a:lnTo>
                  <a:lnTo>
                    <a:pt x="5293" y="1338"/>
                  </a:lnTo>
                  <a:lnTo>
                    <a:pt x="5279" y="1346"/>
                  </a:lnTo>
                  <a:lnTo>
                    <a:pt x="5265" y="1356"/>
                  </a:lnTo>
                  <a:lnTo>
                    <a:pt x="5250" y="1365"/>
                  </a:lnTo>
                  <a:lnTo>
                    <a:pt x="5237" y="1376"/>
                  </a:lnTo>
                  <a:lnTo>
                    <a:pt x="5224" y="1386"/>
                  </a:lnTo>
                  <a:lnTo>
                    <a:pt x="5213" y="1398"/>
                  </a:lnTo>
                  <a:lnTo>
                    <a:pt x="5201" y="1411"/>
                  </a:lnTo>
                  <a:lnTo>
                    <a:pt x="5190" y="1424"/>
                  </a:lnTo>
                  <a:lnTo>
                    <a:pt x="5180" y="1437"/>
                  </a:lnTo>
                  <a:lnTo>
                    <a:pt x="5170" y="1450"/>
                  </a:lnTo>
                  <a:lnTo>
                    <a:pt x="5161" y="1464"/>
                  </a:lnTo>
                  <a:lnTo>
                    <a:pt x="5152" y="1480"/>
                  </a:lnTo>
                  <a:lnTo>
                    <a:pt x="5144" y="1494"/>
                  </a:lnTo>
                  <a:lnTo>
                    <a:pt x="5137" y="1510"/>
                  </a:lnTo>
                  <a:lnTo>
                    <a:pt x="5131" y="1526"/>
                  </a:lnTo>
                  <a:lnTo>
                    <a:pt x="5125" y="1542"/>
                  </a:lnTo>
                  <a:lnTo>
                    <a:pt x="5121" y="1559"/>
                  </a:lnTo>
                  <a:lnTo>
                    <a:pt x="5117" y="1575"/>
                  </a:lnTo>
                  <a:lnTo>
                    <a:pt x="5115" y="1593"/>
                  </a:lnTo>
                  <a:lnTo>
                    <a:pt x="5112" y="1609"/>
                  </a:lnTo>
                  <a:lnTo>
                    <a:pt x="5111" y="1627"/>
                  </a:lnTo>
                  <a:lnTo>
                    <a:pt x="5110" y="1646"/>
                  </a:lnTo>
                  <a:lnTo>
                    <a:pt x="5111" y="1664"/>
                  </a:lnTo>
                  <a:lnTo>
                    <a:pt x="5112" y="1681"/>
                  </a:lnTo>
                  <a:lnTo>
                    <a:pt x="5115" y="1699"/>
                  </a:lnTo>
                  <a:lnTo>
                    <a:pt x="5117" y="1716"/>
                  </a:lnTo>
                  <a:lnTo>
                    <a:pt x="5121" y="1733"/>
                  </a:lnTo>
                  <a:lnTo>
                    <a:pt x="5125" y="1750"/>
                  </a:lnTo>
                  <a:lnTo>
                    <a:pt x="5131" y="1767"/>
                  </a:lnTo>
                  <a:lnTo>
                    <a:pt x="5137" y="1782"/>
                  </a:lnTo>
                  <a:lnTo>
                    <a:pt x="5144" y="1797"/>
                  </a:lnTo>
                  <a:lnTo>
                    <a:pt x="5152" y="1813"/>
                  </a:lnTo>
                  <a:lnTo>
                    <a:pt x="5161" y="1827"/>
                  </a:lnTo>
                  <a:lnTo>
                    <a:pt x="5170" y="1841"/>
                  </a:lnTo>
                  <a:lnTo>
                    <a:pt x="5180" y="1855"/>
                  </a:lnTo>
                  <a:lnTo>
                    <a:pt x="5190" y="1868"/>
                  </a:lnTo>
                  <a:lnTo>
                    <a:pt x="5201" y="1881"/>
                  </a:lnTo>
                  <a:lnTo>
                    <a:pt x="5213" y="1893"/>
                  </a:lnTo>
                  <a:lnTo>
                    <a:pt x="5224" y="1905"/>
                  </a:lnTo>
                  <a:lnTo>
                    <a:pt x="5237" y="1915"/>
                  </a:lnTo>
                  <a:lnTo>
                    <a:pt x="5250" y="1926"/>
                  </a:lnTo>
                  <a:lnTo>
                    <a:pt x="5265" y="1937"/>
                  </a:lnTo>
                  <a:lnTo>
                    <a:pt x="5279" y="1945"/>
                  </a:lnTo>
                  <a:lnTo>
                    <a:pt x="5293" y="1953"/>
                  </a:lnTo>
                  <a:lnTo>
                    <a:pt x="5308" y="1961"/>
                  </a:lnTo>
                  <a:lnTo>
                    <a:pt x="5324" y="1968"/>
                  </a:lnTo>
                  <a:lnTo>
                    <a:pt x="5340" y="1974"/>
                  </a:lnTo>
                  <a:lnTo>
                    <a:pt x="5356" y="1980"/>
                  </a:lnTo>
                  <a:lnTo>
                    <a:pt x="5372" y="1985"/>
                  </a:lnTo>
                  <a:lnTo>
                    <a:pt x="5390" y="1988"/>
                  </a:lnTo>
                  <a:lnTo>
                    <a:pt x="5406" y="1992"/>
                  </a:lnTo>
                  <a:lnTo>
                    <a:pt x="5424" y="1994"/>
                  </a:lnTo>
                  <a:lnTo>
                    <a:pt x="5442" y="1996"/>
                  </a:lnTo>
                  <a:lnTo>
                    <a:pt x="5459" y="1996"/>
                  </a:lnTo>
                  <a:lnTo>
                    <a:pt x="5478" y="1996"/>
                  </a:lnTo>
                  <a:lnTo>
                    <a:pt x="5496" y="1994"/>
                  </a:lnTo>
                  <a:lnTo>
                    <a:pt x="5514" y="1992"/>
                  </a:lnTo>
                  <a:lnTo>
                    <a:pt x="5530" y="1988"/>
                  </a:lnTo>
                  <a:lnTo>
                    <a:pt x="5547" y="1985"/>
                  </a:lnTo>
                  <a:lnTo>
                    <a:pt x="5563" y="1980"/>
                  </a:lnTo>
                  <a:lnTo>
                    <a:pt x="5580" y="1974"/>
                  </a:lnTo>
                  <a:lnTo>
                    <a:pt x="5596" y="1968"/>
                  </a:lnTo>
                  <a:lnTo>
                    <a:pt x="5612" y="1961"/>
                  </a:lnTo>
                  <a:lnTo>
                    <a:pt x="5627" y="1953"/>
                  </a:lnTo>
                  <a:lnTo>
                    <a:pt x="5641" y="1945"/>
                  </a:lnTo>
                  <a:lnTo>
                    <a:pt x="5656" y="1937"/>
                  </a:lnTo>
                  <a:lnTo>
                    <a:pt x="5670" y="1926"/>
                  </a:lnTo>
                  <a:lnTo>
                    <a:pt x="5683" y="1915"/>
                  </a:lnTo>
                  <a:lnTo>
                    <a:pt x="5694" y="1905"/>
                  </a:lnTo>
                  <a:lnTo>
                    <a:pt x="5707" y="1893"/>
                  </a:lnTo>
                  <a:lnTo>
                    <a:pt x="5719" y="1881"/>
                  </a:lnTo>
                  <a:lnTo>
                    <a:pt x="5730" y="1868"/>
                  </a:lnTo>
                  <a:lnTo>
                    <a:pt x="5741" y="1855"/>
                  </a:lnTo>
                  <a:lnTo>
                    <a:pt x="5750" y="1841"/>
                  </a:lnTo>
                  <a:lnTo>
                    <a:pt x="5759" y="1827"/>
                  </a:lnTo>
                  <a:lnTo>
                    <a:pt x="5768" y="1813"/>
                  </a:lnTo>
                  <a:lnTo>
                    <a:pt x="5776" y="1797"/>
                  </a:lnTo>
                  <a:lnTo>
                    <a:pt x="5783" y="1782"/>
                  </a:lnTo>
                  <a:lnTo>
                    <a:pt x="5789" y="1767"/>
                  </a:lnTo>
                  <a:lnTo>
                    <a:pt x="5795" y="1750"/>
                  </a:lnTo>
                  <a:lnTo>
                    <a:pt x="5800" y="1733"/>
                  </a:lnTo>
                  <a:lnTo>
                    <a:pt x="5803" y="1716"/>
                  </a:lnTo>
                  <a:lnTo>
                    <a:pt x="5805" y="1699"/>
                  </a:lnTo>
                  <a:lnTo>
                    <a:pt x="5808" y="1681"/>
                  </a:lnTo>
                  <a:lnTo>
                    <a:pt x="5809" y="1664"/>
                  </a:lnTo>
                  <a:lnTo>
                    <a:pt x="5810" y="1646"/>
                  </a:lnTo>
                  <a:lnTo>
                    <a:pt x="5809" y="1627"/>
                  </a:lnTo>
                  <a:lnTo>
                    <a:pt x="5808" y="1609"/>
                  </a:lnTo>
                  <a:lnTo>
                    <a:pt x="5805" y="1593"/>
                  </a:lnTo>
                  <a:lnTo>
                    <a:pt x="5803" y="1575"/>
                  </a:lnTo>
                  <a:lnTo>
                    <a:pt x="5800" y="1559"/>
                  </a:lnTo>
                  <a:lnTo>
                    <a:pt x="5795" y="1542"/>
                  </a:lnTo>
                  <a:lnTo>
                    <a:pt x="5789" y="1526"/>
                  </a:lnTo>
                  <a:lnTo>
                    <a:pt x="5783" y="1510"/>
                  </a:lnTo>
                  <a:lnTo>
                    <a:pt x="5776" y="1494"/>
                  </a:lnTo>
                  <a:lnTo>
                    <a:pt x="5768" y="1480"/>
                  </a:lnTo>
                  <a:lnTo>
                    <a:pt x="5759" y="1464"/>
                  </a:lnTo>
                  <a:lnTo>
                    <a:pt x="5750" y="1450"/>
                  </a:lnTo>
                  <a:lnTo>
                    <a:pt x="5741" y="1437"/>
                  </a:lnTo>
                  <a:lnTo>
                    <a:pt x="5730" y="1424"/>
                  </a:lnTo>
                  <a:lnTo>
                    <a:pt x="5719" y="1411"/>
                  </a:lnTo>
                  <a:lnTo>
                    <a:pt x="5707" y="1398"/>
                  </a:lnTo>
                  <a:lnTo>
                    <a:pt x="5694" y="1386"/>
                  </a:lnTo>
                  <a:lnTo>
                    <a:pt x="5683" y="1376"/>
                  </a:lnTo>
                  <a:lnTo>
                    <a:pt x="5670" y="1365"/>
                  </a:lnTo>
                  <a:lnTo>
                    <a:pt x="5656" y="1356"/>
                  </a:lnTo>
                  <a:lnTo>
                    <a:pt x="5641" y="1346"/>
                  </a:lnTo>
                  <a:lnTo>
                    <a:pt x="5627" y="1338"/>
                  </a:lnTo>
                  <a:lnTo>
                    <a:pt x="5612" y="1331"/>
                  </a:lnTo>
                  <a:lnTo>
                    <a:pt x="5596" y="1324"/>
                  </a:lnTo>
                  <a:lnTo>
                    <a:pt x="5580" y="1317"/>
                  </a:lnTo>
                  <a:lnTo>
                    <a:pt x="5563" y="1312"/>
                  </a:lnTo>
                  <a:lnTo>
                    <a:pt x="5547" y="1307"/>
                  </a:lnTo>
                  <a:lnTo>
                    <a:pt x="5530" y="1302"/>
                  </a:lnTo>
                  <a:lnTo>
                    <a:pt x="5514" y="1300"/>
                  </a:lnTo>
                  <a:lnTo>
                    <a:pt x="5496" y="1298"/>
                  </a:lnTo>
                  <a:lnTo>
                    <a:pt x="5478" y="1297"/>
                  </a:lnTo>
                  <a:lnTo>
                    <a:pt x="5459" y="1295"/>
                  </a:lnTo>
                  <a:close/>
                  <a:moveTo>
                    <a:pt x="5578" y="1528"/>
                  </a:moveTo>
                  <a:lnTo>
                    <a:pt x="5578" y="1528"/>
                  </a:lnTo>
                  <a:lnTo>
                    <a:pt x="5566" y="1517"/>
                  </a:lnTo>
                  <a:lnTo>
                    <a:pt x="5553" y="1508"/>
                  </a:lnTo>
                  <a:lnTo>
                    <a:pt x="5540" y="1500"/>
                  </a:lnTo>
                  <a:lnTo>
                    <a:pt x="5524" y="1493"/>
                  </a:lnTo>
                  <a:lnTo>
                    <a:pt x="5509" y="1487"/>
                  </a:lnTo>
                  <a:lnTo>
                    <a:pt x="5494" y="1483"/>
                  </a:lnTo>
                  <a:lnTo>
                    <a:pt x="5477" y="1481"/>
                  </a:lnTo>
                  <a:lnTo>
                    <a:pt x="5459" y="1480"/>
                  </a:lnTo>
                  <a:lnTo>
                    <a:pt x="5443" y="1481"/>
                  </a:lnTo>
                  <a:lnTo>
                    <a:pt x="5426" y="1483"/>
                  </a:lnTo>
                  <a:lnTo>
                    <a:pt x="5411" y="1487"/>
                  </a:lnTo>
                  <a:lnTo>
                    <a:pt x="5396" y="1493"/>
                  </a:lnTo>
                  <a:lnTo>
                    <a:pt x="5380" y="1500"/>
                  </a:lnTo>
                  <a:lnTo>
                    <a:pt x="5367" y="1508"/>
                  </a:lnTo>
                  <a:lnTo>
                    <a:pt x="5354" y="1517"/>
                  </a:lnTo>
                  <a:lnTo>
                    <a:pt x="5343" y="1528"/>
                  </a:lnTo>
                  <a:lnTo>
                    <a:pt x="5332" y="1540"/>
                  </a:lnTo>
                  <a:lnTo>
                    <a:pt x="5322" y="1553"/>
                  </a:lnTo>
                  <a:lnTo>
                    <a:pt x="5314" y="1566"/>
                  </a:lnTo>
                  <a:lnTo>
                    <a:pt x="5307" y="1581"/>
                  </a:lnTo>
                  <a:lnTo>
                    <a:pt x="5301" y="1596"/>
                  </a:lnTo>
                  <a:lnTo>
                    <a:pt x="5297" y="1612"/>
                  </a:lnTo>
                  <a:lnTo>
                    <a:pt x="5294" y="1628"/>
                  </a:lnTo>
                  <a:lnTo>
                    <a:pt x="5294" y="1646"/>
                  </a:lnTo>
                  <a:lnTo>
                    <a:pt x="5294" y="1663"/>
                  </a:lnTo>
                  <a:lnTo>
                    <a:pt x="5297" y="1679"/>
                  </a:lnTo>
                  <a:lnTo>
                    <a:pt x="5301" y="1696"/>
                  </a:lnTo>
                  <a:lnTo>
                    <a:pt x="5307" y="1711"/>
                  </a:lnTo>
                  <a:lnTo>
                    <a:pt x="5314" y="1725"/>
                  </a:lnTo>
                  <a:lnTo>
                    <a:pt x="5322" y="1738"/>
                  </a:lnTo>
                  <a:lnTo>
                    <a:pt x="5332" y="1751"/>
                  </a:lnTo>
                  <a:lnTo>
                    <a:pt x="5343" y="1763"/>
                  </a:lnTo>
                  <a:lnTo>
                    <a:pt x="5354" y="1774"/>
                  </a:lnTo>
                  <a:lnTo>
                    <a:pt x="5367" y="1783"/>
                  </a:lnTo>
                  <a:lnTo>
                    <a:pt x="5380" y="1792"/>
                  </a:lnTo>
                  <a:lnTo>
                    <a:pt x="5396" y="1798"/>
                  </a:lnTo>
                  <a:lnTo>
                    <a:pt x="5411" y="1804"/>
                  </a:lnTo>
                  <a:lnTo>
                    <a:pt x="5426" y="1809"/>
                  </a:lnTo>
                  <a:lnTo>
                    <a:pt x="5443" y="1811"/>
                  </a:lnTo>
                  <a:lnTo>
                    <a:pt x="5459" y="1813"/>
                  </a:lnTo>
                  <a:lnTo>
                    <a:pt x="5477" y="1811"/>
                  </a:lnTo>
                  <a:lnTo>
                    <a:pt x="5494" y="1809"/>
                  </a:lnTo>
                  <a:lnTo>
                    <a:pt x="5509" y="1804"/>
                  </a:lnTo>
                  <a:lnTo>
                    <a:pt x="5524" y="1800"/>
                  </a:lnTo>
                  <a:lnTo>
                    <a:pt x="5540" y="1792"/>
                  </a:lnTo>
                  <a:lnTo>
                    <a:pt x="5553" y="1784"/>
                  </a:lnTo>
                  <a:lnTo>
                    <a:pt x="5566" y="1775"/>
                  </a:lnTo>
                  <a:lnTo>
                    <a:pt x="5578" y="1763"/>
                  </a:lnTo>
                  <a:lnTo>
                    <a:pt x="5588" y="1751"/>
                  </a:lnTo>
                  <a:lnTo>
                    <a:pt x="5598" y="1738"/>
                  </a:lnTo>
                  <a:lnTo>
                    <a:pt x="5606" y="1725"/>
                  </a:lnTo>
                  <a:lnTo>
                    <a:pt x="5613" y="1711"/>
                  </a:lnTo>
                  <a:lnTo>
                    <a:pt x="5619" y="1696"/>
                  </a:lnTo>
                  <a:lnTo>
                    <a:pt x="5622" y="1679"/>
                  </a:lnTo>
                  <a:lnTo>
                    <a:pt x="5626" y="1663"/>
                  </a:lnTo>
                  <a:lnTo>
                    <a:pt x="5626" y="1646"/>
                  </a:lnTo>
                  <a:lnTo>
                    <a:pt x="5626" y="1628"/>
                  </a:lnTo>
                  <a:lnTo>
                    <a:pt x="5624" y="1612"/>
                  </a:lnTo>
                  <a:lnTo>
                    <a:pt x="5619" y="1596"/>
                  </a:lnTo>
                  <a:lnTo>
                    <a:pt x="5613" y="1581"/>
                  </a:lnTo>
                  <a:lnTo>
                    <a:pt x="5606" y="1566"/>
                  </a:lnTo>
                  <a:lnTo>
                    <a:pt x="5598" y="1553"/>
                  </a:lnTo>
                  <a:lnTo>
                    <a:pt x="5588" y="1540"/>
                  </a:lnTo>
                  <a:lnTo>
                    <a:pt x="5578" y="1528"/>
                  </a:lnTo>
                  <a:close/>
                  <a:moveTo>
                    <a:pt x="5578" y="517"/>
                  </a:moveTo>
                  <a:lnTo>
                    <a:pt x="5578" y="517"/>
                  </a:lnTo>
                  <a:lnTo>
                    <a:pt x="5566" y="505"/>
                  </a:lnTo>
                  <a:lnTo>
                    <a:pt x="5553" y="496"/>
                  </a:lnTo>
                  <a:lnTo>
                    <a:pt x="5540" y="488"/>
                  </a:lnTo>
                  <a:lnTo>
                    <a:pt x="5524" y="481"/>
                  </a:lnTo>
                  <a:lnTo>
                    <a:pt x="5509" y="476"/>
                  </a:lnTo>
                  <a:lnTo>
                    <a:pt x="5494" y="471"/>
                  </a:lnTo>
                  <a:lnTo>
                    <a:pt x="5477" y="469"/>
                  </a:lnTo>
                  <a:lnTo>
                    <a:pt x="5459" y="468"/>
                  </a:lnTo>
                  <a:lnTo>
                    <a:pt x="5443" y="469"/>
                  </a:lnTo>
                  <a:lnTo>
                    <a:pt x="5426" y="471"/>
                  </a:lnTo>
                  <a:lnTo>
                    <a:pt x="5411" y="476"/>
                  </a:lnTo>
                  <a:lnTo>
                    <a:pt x="5396" y="482"/>
                  </a:lnTo>
                  <a:lnTo>
                    <a:pt x="5380" y="488"/>
                  </a:lnTo>
                  <a:lnTo>
                    <a:pt x="5367" y="497"/>
                  </a:lnTo>
                  <a:lnTo>
                    <a:pt x="5354" y="507"/>
                  </a:lnTo>
                  <a:lnTo>
                    <a:pt x="5343" y="517"/>
                  </a:lnTo>
                  <a:lnTo>
                    <a:pt x="5332" y="529"/>
                  </a:lnTo>
                  <a:lnTo>
                    <a:pt x="5322" y="541"/>
                  </a:lnTo>
                  <a:lnTo>
                    <a:pt x="5314" y="555"/>
                  </a:lnTo>
                  <a:lnTo>
                    <a:pt x="5307" y="569"/>
                  </a:lnTo>
                  <a:lnTo>
                    <a:pt x="5301" y="585"/>
                  </a:lnTo>
                  <a:lnTo>
                    <a:pt x="5297" y="601"/>
                  </a:lnTo>
                  <a:lnTo>
                    <a:pt x="5294" y="618"/>
                  </a:lnTo>
                  <a:lnTo>
                    <a:pt x="5294" y="634"/>
                  </a:lnTo>
                  <a:lnTo>
                    <a:pt x="5294" y="652"/>
                  </a:lnTo>
                  <a:lnTo>
                    <a:pt x="5297" y="668"/>
                  </a:lnTo>
                  <a:lnTo>
                    <a:pt x="5301" y="684"/>
                  </a:lnTo>
                  <a:lnTo>
                    <a:pt x="5307" y="699"/>
                  </a:lnTo>
                  <a:lnTo>
                    <a:pt x="5314" y="713"/>
                  </a:lnTo>
                  <a:lnTo>
                    <a:pt x="5322" y="727"/>
                  </a:lnTo>
                  <a:lnTo>
                    <a:pt x="5332" y="740"/>
                  </a:lnTo>
                  <a:lnTo>
                    <a:pt x="5343" y="752"/>
                  </a:lnTo>
                  <a:lnTo>
                    <a:pt x="5354" y="763"/>
                  </a:lnTo>
                  <a:lnTo>
                    <a:pt x="5367" y="772"/>
                  </a:lnTo>
                  <a:lnTo>
                    <a:pt x="5380" y="781"/>
                  </a:lnTo>
                  <a:lnTo>
                    <a:pt x="5396" y="788"/>
                  </a:lnTo>
                  <a:lnTo>
                    <a:pt x="5411" y="794"/>
                  </a:lnTo>
                  <a:lnTo>
                    <a:pt x="5426" y="797"/>
                  </a:lnTo>
                  <a:lnTo>
                    <a:pt x="5443" y="799"/>
                  </a:lnTo>
                  <a:lnTo>
                    <a:pt x="5459" y="801"/>
                  </a:lnTo>
                  <a:lnTo>
                    <a:pt x="5477" y="799"/>
                  </a:lnTo>
                  <a:lnTo>
                    <a:pt x="5494" y="797"/>
                  </a:lnTo>
                  <a:lnTo>
                    <a:pt x="5509" y="794"/>
                  </a:lnTo>
                  <a:lnTo>
                    <a:pt x="5524" y="788"/>
                  </a:lnTo>
                  <a:lnTo>
                    <a:pt x="5540" y="781"/>
                  </a:lnTo>
                  <a:lnTo>
                    <a:pt x="5553" y="772"/>
                  </a:lnTo>
                  <a:lnTo>
                    <a:pt x="5566" y="763"/>
                  </a:lnTo>
                  <a:lnTo>
                    <a:pt x="5578" y="752"/>
                  </a:lnTo>
                  <a:lnTo>
                    <a:pt x="5588" y="740"/>
                  </a:lnTo>
                  <a:lnTo>
                    <a:pt x="5598" y="727"/>
                  </a:lnTo>
                  <a:lnTo>
                    <a:pt x="5606" y="713"/>
                  </a:lnTo>
                  <a:lnTo>
                    <a:pt x="5613" y="699"/>
                  </a:lnTo>
                  <a:lnTo>
                    <a:pt x="5619" y="684"/>
                  </a:lnTo>
                  <a:lnTo>
                    <a:pt x="5622" y="668"/>
                  </a:lnTo>
                  <a:lnTo>
                    <a:pt x="5626" y="652"/>
                  </a:lnTo>
                  <a:lnTo>
                    <a:pt x="5626" y="634"/>
                  </a:lnTo>
                  <a:lnTo>
                    <a:pt x="5626" y="618"/>
                  </a:lnTo>
                  <a:lnTo>
                    <a:pt x="5624" y="601"/>
                  </a:lnTo>
                  <a:lnTo>
                    <a:pt x="5619" y="585"/>
                  </a:lnTo>
                  <a:lnTo>
                    <a:pt x="5613" y="569"/>
                  </a:lnTo>
                  <a:lnTo>
                    <a:pt x="5606" y="555"/>
                  </a:lnTo>
                  <a:lnTo>
                    <a:pt x="5598" y="541"/>
                  </a:lnTo>
                  <a:lnTo>
                    <a:pt x="5588" y="529"/>
                  </a:lnTo>
                  <a:lnTo>
                    <a:pt x="5578" y="517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E8C119B1-87C0-4B43-959F-A35263A0440C}"/>
              </a:ext>
            </a:extLst>
          </p:cNvPr>
          <p:cNvSpPr txBox="1"/>
          <p:nvPr/>
        </p:nvSpPr>
        <p:spPr>
          <a:xfrm>
            <a:off x="9097633" y="195283"/>
            <a:ext cx="2339102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b="1" dirty="0">
                <a:solidFill>
                  <a:srgbClr val="86C62A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项目成果展示</a:t>
            </a:r>
          </a:p>
        </p:txBody>
      </p:sp>
      <p:pic>
        <p:nvPicPr>
          <p:cNvPr id="13" name="20190326_160359">
            <a:hlinkClick r:id="" action="ppaction://media"/>
            <a:extLst>
              <a:ext uri="{FF2B5EF4-FFF2-40B4-BE49-F238E27FC236}">
                <a16:creationId xmlns:a16="http://schemas.microsoft.com/office/drawing/2014/main" id="{5AB8A575-5525-4A70-B5FA-AAD1E348738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86839" y="1317671"/>
            <a:ext cx="9417685" cy="43985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42367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  <p:bldLst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图片 77" descr="timg (31)"/>
          <p:cNvPicPr>
            <a:picLocks noChangeAspect="1"/>
          </p:cNvPicPr>
          <p:nvPr/>
        </p:nvPicPr>
        <p:blipFill>
          <a:blip r:embed="rId6"/>
          <a:srcRect t="16825" b="3980"/>
          <a:stretch>
            <a:fillRect/>
          </a:stretch>
        </p:blipFill>
        <p:spPr>
          <a:xfrm>
            <a:off x="-10795" y="-46990"/>
            <a:ext cx="12213590" cy="6904355"/>
          </a:xfrm>
          <a:prstGeom prst="rect">
            <a:avLst/>
          </a:prstGeom>
        </p:spPr>
      </p:pic>
      <p:sp>
        <p:nvSpPr>
          <p:cNvPr id="79" name="矩形 78"/>
          <p:cNvSpPr/>
          <p:nvPr/>
        </p:nvSpPr>
        <p:spPr>
          <a:xfrm>
            <a:off x="882650" y="-47625"/>
            <a:ext cx="11320145" cy="690499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19" name="Rectangle 3"/>
          <p:cNvSpPr>
            <a:spLocks noGrp="1"/>
          </p:cNvSpPr>
          <p:nvPr>
            <p:ph idx="1"/>
          </p:nvPr>
        </p:nvSpPr>
        <p:spPr>
          <a:xfrm>
            <a:off x="2526030" y="1141730"/>
            <a:ext cx="7148830" cy="3688715"/>
          </a:xfrm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10000"/>
              </a:lnSpc>
              <a:buClr>
                <a:schemeClr val="tx1"/>
              </a:buClr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10000"/>
              </a:lnSpc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0" name="矩形 99"/>
          <p:cNvSpPr/>
          <p:nvPr/>
        </p:nvSpPr>
        <p:spPr>
          <a:xfrm rot="5400000">
            <a:off x="-3016250" y="2958465"/>
            <a:ext cx="6904355" cy="89344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31140" y="235585"/>
            <a:ext cx="410210" cy="2386965"/>
            <a:chOff x="227" y="6367"/>
            <a:chExt cx="646" cy="3759"/>
          </a:xfrm>
        </p:grpSpPr>
        <p:sp>
          <p:nvSpPr>
            <p:cNvPr id="18" name="箭头"/>
            <p:cNvSpPr/>
            <p:nvPr/>
          </p:nvSpPr>
          <p:spPr bwMode="auto">
            <a:xfrm>
              <a:off x="231" y="7502"/>
              <a:ext cx="643" cy="643"/>
            </a:xfrm>
            <a:custGeom>
              <a:avLst/>
              <a:gdLst>
                <a:gd name="T0" fmla="*/ 2156354 w 3019426"/>
                <a:gd name="T1" fmla="*/ 1446894 h 1601787"/>
                <a:gd name="T2" fmla="*/ 1892300 w 3019426"/>
                <a:gd name="T3" fmla="*/ 1511300 h 1601787"/>
                <a:gd name="T4" fmla="*/ 1681845 w 3019426"/>
                <a:gd name="T5" fmla="*/ 1575173 h 1601787"/>
                <a:gd name="T6" fmla="*/ 1509978 w 3019426"/>
                <a:gd name="T7" fmla="*/ 1601787 h 1601787"/>
                <a:gd name="T8" fmla="*/ 863072 w 3019426"/>
                <a:gd name="T9" fmla="*/ 1575173 h 1601787"/>
                <a:gd name="T10" fmla="*/ 652463 w 3019426"/>
                <a:gd name="T11" fmla="*/ 1511300 h 1601787"/>
                <a:gd name="T12" fmla="*/ 389623 w 3019426"/>
                <a:gd name="T13" fmla="*/ 1446894 h 1601787"/>
                <a:gd name="T14" fmla="*/ 89429 w 3019426"/>
                <a:gd name="T15" fmla="*/ 1420812 h 1601787"/>
                <a:gd name="T16" fmla="*/ 32279 w 3019426"/>
                <a:gd name="T17" fmla="*/ 1441571 h 1601787"/>
                <a:gd name="T18" fmla="*/ 2366963 w 3019426"/>
                <a:gd name="T19" fmla="*/ 1265475 h 1601787"/>
                <a:gd name="T20" fmla="*/ 2155237 w 3019426"/>
                <a:gd name="T21" fmla="*/ 1331815 h 1601787"/>
                <a:gd name="T22" fmla="*/ 1973739 w 3019426"/>
                <a:gd name="T23" fmla="*/ 1364189 h 1601787"/>
                <a:gd name="T24" fmla="*/ 1803737 w 3019426"/>
                <a:gd name="T25" fmla="*/ 1344021 h 1601787"/>
                <a:gd name="T26" fmla="*/ 1125009 w 3019426"/>
                <a:gd name="T27" fmla="*/ 1284050 h 1601787"/>
                <a:gd name="T28" fmla="*/ 873714 w 3019426"/>
                <a:gd name="T29" fmla="*/ 1217180 h 1601787"/>
                <a:gd name="T30" fmla="*/ 571975 w 3019426"/>
                <a:gd name="T31" fmla="*/ 1184806 h 1601787"/>
                <a:gd name="T32" fmla="*/ 512530 w 3019426"/>
                <a:gd name="T33" fmla="*/ 1200197 h 1601787"/>
                <a:gd name="T34" fmla="*/ 238116 w 3019426"/>
                <a:gd name="T35" fmla="*/ 1256453 h 1601787"/>
                <a:gd name="T36" fmla="*/ 2624077 w 3019426"/>
                <a:gd name="T37" fmla="*/ 1094317 h 1601787"/>
                <a:gd name="T38" fmla="*/ 2446868 w 3019426"/>
                <a:gd name="T39" fmla="*/ 1126596 h 1601787"/>
                <a:gd name="T40" fmla="*/ 2281337 w 3019426"/>
                <a:gd name="T41" fmla="*/ 1106488 h 1601787"/>
                <a:gd name="T42" fmla="*/ 2073275 w 3019426"/>
                <a:gd name="T43" fmla="*/ 1046162 h 1601787"/>
                <a:gd name="T44" fmla="*/ 1341439 w 3019426"/>
                <a:gd name="T45" fmla="*/ 980016 h 1601787"/>
                <a:gd name="T46" fmla="*/ 1045105 w 3019426"/>
                <a:gd name="T47" fmla="*/ 947737 h 1601787"/>
                <a:gd name="T48" fmla="*/ 985309 w 3019426"/>
                <a:gd name="T49" fmla="*/ 962554 h 1601787"/>
                <a:gd name="T50" fmla="*/ 716486 w 3019426"/>
                <a:gd name="T51" fmla="*/ 1019175 h 1601787"/>
                <a:gd name="T52" fmla="*/ 488331 w 3019426"/>
                <a:gd name="T53" fmla="*/ 1087438 h 1601787"/>
                <a:gd name="T54" fmla="*/ 2903166 w 3019426"/>
                <a:gd name="T55" fmla="*/ 887413 h 1601787"/>
                <a:gd name="T56" fmla="*/ 2736458 w 3019426"/>
                <a:gd name="T57" fmla="*/ 880005 h 1601787"/>
                <a:gd name="T58" fmla="*/ 2542118 w 3019426"/>
                <a:gd name="T59" fmla="*/ 827617 h 1601787"/>
                <a:gd name="T60" fmla="*/ 2299230 w 3019426"/>
                <a:gd name="T61" fmla="*/ 758296 h 1601787"/>
                <a:gd name="T62" fmla="*/ 1536514 w 3019426"/>
                <a:gd name="T63" fmla="*/ 714904 h 1601787"/>
                <a:gd name="T64" fmla="*/ 1474951 w 3019426"/>
                <a:gd name="T65" fmla="*/ 718079 h 1601787"/>
                <a:gd name="T66" fmla="*/ 1189567 w 3019426"/>
                <a:gd name="T67" fmla="*/ 766234 h 1601787"/>
                <a:gd name="T68" fmla="*/ 952500 w 3019426"/>
                <a:gd name="T69" fmla="*/ 836084 h 1601787"/>
                <a:gd name="T70" fmla="*/ 764647 w 3019426"/>
                <a:gd name="T71" fmla="*/ 884238 h 1601787"/>
                <a:gd name="T72" fmla="*/ 2728544 w 3019426"/>
                <a:gd name="T73" fmla="*/ 647191 h 1601787"/>
                <a:gd name="T74" fmla="*/ 2538943 w 3019426"/>
                <a:gd name="T75" fmla="*/ 599179 h 1601787"/>
                <a:gd name="T76" fmla="*/ 2303463 w 3019426"/>
                <a:gd name="T77" fmla="*/ 529534 h 1601787"/>
                <a:gd name="T78" fmla="*/ 2017918 w 3019426"/>
                <a:gd name="T79" fmla="*/ 482049 h 1601787"/>
                <a:gd name="T80" fmla="*/ 1956174 w 3019426"/>
                <a:gd name="T81" fmla="*/ 478883 h 1601787"/>
                <a:gd name="T82" fmla="*/ 1193272 w 3019426"/>
                <a:gd name="T83" fmla="*/ 521620 h 1601787"/>
                <a:gd name="T84" fmla="*/ 949325 w 3019426"/>
                <a:gd name="T85" fmla="*/ 591264 h 1601787"/>
                <a:gd name="T86" fmla="*/ 756709 w 3019426"/>
                <a:gd name="T87" fmla="*/ 643498 h 1601787"/>
                <a:gd name="T88" fmla="*/ 589335 w 3019426"/>
                <a:gd name="T89" fmla="*/ 650357 h 1601787"/>
                <a:gd name="T90" fmla="*/ 2535238 w 3019426"/>
                <a:gd name="T91" fmla="*/ 370556 h 1601787"/>
                <a:gd name="T92" fmla="*/ 2306109 w 3019426"/>
                <a:gd name="T93" fmla="*/ 301439 h 1601787"/>
                <a:gd name="T94" fmla="*/ 2025902 w 3019426"/>
                <a:gd name="T95" fmla="*/ 249205 h 1601787"/>
                <a:gd name="T96" fmla="*/ 1964690 w 3019426"/>
                <a:gd name="T97" fmla="*/ 239708 h 1601787"/>
                <a:gd name="T98" fmla="*/ 1671199 w 3019426"/>
                <a:gd name="T99" fmla="*/ 277696 h 1601787"/>
                <a:gd name="T100" fmla="*/ 947738 w 3019426"/>
                <a:gd name="T101" fmla="*/ 346286 h 1601787"/>
                <a:gd name="T102" fmla="*/ 749301 w 3019426"/>
                <a:gd name="T103" fmla="*/ 402212 h 1601787"/>
                <a:gd name="T104" fmla="*/ 580918 w 3019426"/>
                <a:gd name="T105" fmla="*/ 415930 h 1601787"/>
                <a:gd name="T106" fmla="*/ 400670 w 3019426"/>
                <a:gd name="T107" fmla="*/ 378470 h 1601787"/>
                <a:gd name="T108" fmla="*/ 2308226 w 3019426"/>
                <a:gd name="T109" fmla="*/ 72178 h 1601787"/>
                <a:gd name="T110" fmla="*/ 2033354 w 3019426"/>
                <a:gd name="T111" fmla="*/ 15922 h 1601787"/>
                <a:gd name="T112" fmla="*/ 1973739 w 3019426"/>
                <a:gd name="T113" fmla="*/ 531 h 1601787"/>
                <a:gd name="T114" fmla="*/ 1676522 w 3019426"/>
                <a:gd name="T115" fmla="*/ 32905 h 1601787"/>
                <a:gd name="T116" fmla="*/ 1420287 w 3019426"/>
                <a:gd name="T117" fmla="*/ 99775 h 1601787"/>
                <a:gd name="T118" fmla="*/ 742422 w 3019426"/>
                <a:gd name="T119" fmla="*/ 160277 h 1601787"/>
                <a:gd name="T120" fmla="*/ 571975 w 3019426"/>
                <a:gd name="T121" fmla="*/ 180444 h 1601787"/>
                <a:gd name="T122" fmla="*/ 394883 w 3019426"/>
                <a:gd name="T123" fmla="*/ 148071 h 1601787"/>
                <a:gd name="T124" fmla="*/ 178859 w 3019426"/>
                <a:gd name="T125" fmla="*/ 81200 h 160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19426" h="1601787">
                  <a:moveTo>
                    <a:pt x="2220384" y="1420812"/>
                  </a:moveTo>
                  <a:lnTo>
                    <a:pt x="2229909" y="1421344"/>
                  </a:lnTo>
                  <a:lnTo>
                    <a:pt x="2238376" y="1422409"/>
                  </a:lnTo>
                  <a:lnTo>
                    <a:pt x="2246842" y="1425070"/>
                  </a:lnTo>
                  <a:lnTo>
                    <a:pt x="2255309" y="1427732"/>
                  </a:lnTo>
                  <a:lnTo>
                    <a:pt x="2263246" y="1431458"/>
                  </a:lnTo>
                  <a:lnTo>
                    <a:pt x="2270655" y="1435716"/>
                  </a:lnTo>
                  <a:lnTo>
                    <a:pt x="2277005" y="1441571"/>
                  </a:lnTo>
                  <a:lnTo>
                    <a:pt x="2283884" y="1446894"/>
                  </a:lnTo>
                  <a:lnTo>
                    <a:pt x="2289705" y="1453813"/>
                  </a:lnTo>
                  <a:lnTo>
                    <a:pt x="2294997" y="1460201"/>
                  </a:lnTo>
                  <a:lnTo>
                    <a:pt x="2299230" y="1468185"/>
                  </a:lnTo>
                  <a:lnTo>
                    <a:pt x="2303463" y="1475637"/>
                  </a:lnTo>
                  <a:lnTo>
                    <a:pt x="2306109" y="1484153"/>
                  </a:lnTo>
                  <a:lnTo>
                    <a:pt x="2308226" y="1492670"/>
                  </a:lnTo>
                  <a:lnTo>
                    <a:pt x="2309284" y="1502251"/>
                  </a:lnTo>
                  <a:lnTo>
                    <a:pt x="2309813" y="1511300"/>
                  </a:lnTo>
                  <a:lnTo>
                    <a:pt x="2309284" y="1520348"/>
                  </a:lnTo>
                  <a:lnTo>
                    <a:pt x="2308226" y="1529397"/>
                  </a:lnTo>
                  <a:lnTo>
                    <a:pt x="2306109" y="1537914"/>
                  </a:lnTo>
                  <a:lnTo>
                    <a:pt x="2303463" y="1545898"/>
                  </a:lnTo>
                  <a:lnTo>
                    <a:pt x="2299230" y="1553882"/>
                  </a:lnTo>
                  <a:lnTo>
                    <a:pt x="2294997" y="1561866"/>
                  </a:lnTo>
                  <a:lnTo>
                    <a:pt x="2289705" y="1568786"/>
                  </a:lnTo>
                  <a:lnTo>
                    <a:pt x="2283884" y="1575173"/>
                  </a:lnTo>
                  <a:lnTo>
                    <a:pt x="2277005" y="1581028"/>
                  </a:lnTo>
                  <a:lnTo>
                    <a:pt x="2270655" y="1585819"/>
                  </a:lnTo>
                  <a:lnTo>
                    <a:pt x="2263246" y="1590609"/>
                  </a:lnTo>
                  <a:lnTo>
                    <a:pt x="2255309" y="1594335"/>
                  </a:lnTo>
                  <a:lnTo>
                    <a:pt x="2246842" y="1597529"/>
                  </a:lnTo>
                  <a:lnTo>
                    <a:pt x="2238376" y="1600190"/>
                  </a:lnTo>
                  <a:lnTo>
                    <a:pt x="2229909" y="1601255"/>
                  </a:lnTo>
                  <a:lnTo>
                    <a:pt x="2220384" y="1601787"/>
                  </a:lnTo>
                  <a:lnTo>
                    <a:pt x="2210859" y="1601255"/>
                  </a:lnTo>
                  <a:lnTo>
                    <a:pt x="2202392" y="1600190"/>
                  </a:lnTo>
                  <a:lnTo>
                    <a:pt x="2193925" y="1597529"/>
                  </a:lnTo>
                  <a:lnTo>
                    <a:pt x="2185459" y="1594335"/>
                  </a:lnTo>
                  <a:lnTo>
                    <a:pt x="2177521" y="1590609"/>
                  </a:lnTo>
                  <a:lnTo>
                    <a:pt x="2170113" y="1585819"/>
                  </a:lnTo>
                  <a:lnTo>
                    <a:pt x="2163234" y="1581028"/>
                  </a:lnTo>
                  <a:lnTo>
                    <a:pt x="2156354" y="1575173"/>
                  </a:lnTo>
                  <a:lnTo>
                    <a:pt x="2151063" y="1568786"/>
                  </a:lnTo>
                  <a:lnTo>
                    <a:pt x="2145771" y="1561866"/>
                  </a:lnTo>
                  <a:lnTo>
                    <a:pt x="2141538" y="1553882"/>
                  </a:lnTo>
                  <a:lnTo>
                    <a:pt x="2137304" y="1545898"/>
                  </a:lnTo>
                  <a:lnTo>
                    <a:pt x="2134129" y="1537914"/>
                  </a:lnTo>
                  <a:lnTo>
                    <a:pt x="2132013" y="1529397"/>
                  </a:lnTo>
                  <a:lnTo>
                    <a:pt x="2130954" y="1520348"/>
                  </a:lnTo>
                  <a:lnTo>
                    <a:pt x="2130425" y="1511300"/>
                  </a:lnTo>
                  <a:lnTo>
                    <a:pt x="2130954" y="1502251"/>
                  </a:lnTo>
                  <a:lnTo>
                    <a:pt x="2132013" y="1492670"/>
                  </a:lnTo>
                  <a:lnTo>
                    <a:pt x="2134129" y="1484153"/>
                  </a:lnTo>
                  <a:lnTo>
                    <a:pt x="2137304" y="1475637"/>
                  </a:lnTo>
                  <a:lnTo>
                    <a:pt x="2141538" y="1468185"/>
                  </a:lnTo>
                  <a:lnTo>
                    <a:pt x="2145771" y="1460201"/>
                  </a:lnTo>
                  <a:lnTo>
                    <a:pt x="2151063" y="1453813"/>
                  </a:lnTo>
                  <a:lnTo>
                    <a:pt x="2156354" y="1446894"/>
                  </a:lnTo>
                  <a:lnTo>
                    <a:pt x="2163234" y="1441571"/>
                  </a:lnTo>
                  <a:lnTo>
                    <a:pt x="2170113" y="1435716"/>
                  </a:lnTo>
                  <a:lnTo>
                    <a:pt x="2177521" y="1431458"/>
                  </a:lnTo>
                  <a:lnTo>
                    <a:pt x="2185459" y="1427732"/>
                  </a:lnTo>
                  <a:lnTo>
                    <a:pt x="2193925" y="1425070"/>
                  </a:lnTo>
                  <a:lnTo>
                    <a:pt x="2202392" y="1422409"/>
                  </a:lnTo>
                  <a:lnTo>
                    <a:pt x="2210859" y="1421344"/>
                  </a:lnTo>
                  <a:lnTo>
                    <a:pt x="2220384" y="1420812"/>
                  </a:lnTo>
                  <a:close/>
                  <a:moveTo>
                    <a:pt x="1983320" y="1420812"/>
                  </a:moveTo>
                  <a:lnTo>
                    <a:pt x="1992369" y="1421344"/>
                  </a:lnTo>
                  <a:lnTo>
                    <a:pt x="2001418" y="1422409"/>
                  </a:lnTo>
                  <a:lnTo>
                    <a:pt x="2009934" y="1425070"/>
                  </a:lnTo>
                  <a:lnTo>
                    <a:pt x="2017918" y="1427732"/>
                  </a:lnTo>
                  <a:lnTo>
                    <a:pt x="2025902" y="1431458"/>
                  </a:lnTo>
                  <a:lnTo>
                    <a:pt x="2033354" y="1435716"/>
                  </a:lnTo>
                  <a:lnTo>
                    <a:pt x="2040806" y="1441571"/>
                  </a:lnTo>
                  <a:lnTo>
                    <a:pt x="2046661" y="1446894"/>
                  </a:lnTo>
                  <a:lnTo>
                    <a:pt x="2053049" y="1453813"/>
                  </a:lnTo>
                  <a:lnTo>
                    <a:pt x="2057839" y="1460201"/>
                  </a:lnTo>
                  <a:lnTo>
                    <a:pt x="2062630" y="1468185"/>
                  </a:lnTo>
                  <a:lnTo>
                    <a:pt x="2066356" y="1475637"/>
                  </a:lnTo>
                  <a:lnTo>
                    <a:pt x="2069549" y="1484153"/>
                  </a:lnTo>
                  <a:lnTo>
                    <a:pt x="2071146" y="1492670"/>
                  </a:lnTo>
                  <a:lnTo>
                    <a:pt x="2073275" y="1502251"/>
                  </a:lnTo>
                  <a:lnTo>
                    <a:pt x="2073275" y="1511300"/>
                  </a:lnTo>
                  <a:lnTo>
                    <a:pt x="2073275" y="1520348"/>
                  </a:lnTo>
                  <a:lnTo>
                    <a:pt x="2071146" y="1529397"/>
                  </a:lnTo>
                  <a:lnTo>
                    <a:pt x="2069549" y="1537914"/>
                  </a:lnTo>
                  <a:lnTo>
                    <a:pt x="2066356" y="1545898"/>
                  </a:lnTo>
                  <a:lnTo>
                    <a:pt x="2062630" y="1553882"/>
                  </a:lnTo>
                  <a:lnTo>
                    <a:pt x="2057839" y="1561866"/>
                  </a:lnTo>
                  <a:lnTo>
                    <a:pt x="2053049" y="1568786"/>
                  </a:lnTo>
                  <a:lnTo>
                    <a:pt x="2046661" y="1575173"/>
                  </a:lnTo>
                  <a:lnTo>
                    <a:pt x="2040806" y="1581028"/>
                  </a:lnTo>
                  <a:lnTo>
                    <a:pt x="2033354" y="1585819"/>
                  </a:lnTo>
                  <a:lnTo>
                    <a:pt x="2025902" y="1590609"/>
                  </a:lnTo>
                  <a:lnTo>
                    <a:pt x="2017918" y="1594335"/>
                  </a:lnTo>
                  <a:lnTo>
                    <a:pt x="2009934" y="1597529"/>
                  </a:lnTo>
                  <a:lnTo>
                    <a:pt x="2001418" y="1600190"/>
                  </a:lnTo>
                  <a:lnTo>
                    <a:pt x="1992369" y="1601255"/>
                  </a:lnTo>
                  <a:lnTo>
                    <a:pt x="1983320" y="1601787"/>
                  </a:lnTo>
                  <a:lnTo>
                    <a:pt x="1973739" y="1601255"/>
                  </a:lnTo>
                  <a:lnTo>
                    <a:pt x="1964690" y="1600190"/>
                  </a:lnTo>
                  <a:lnTo>
                    <a:pt x="1956174" y="1597529"/>
                  </a:lnTo>
                  <a:lnTo>
                    <a:pt x="1947657" y="1594335"/>
                  </a:lnTo>
                  <a:lnTo>
                    <a:pt x="1939673" y="1590609"/>
                  </a:lnTo>
                  <a:lnTo>
                    <a:pt x="1932221" y="1585819"/>
                  </a:lnTo>
                  <a:lnTo>
                    <a:pt x="1925834" y="1581028"/>
                  </a:lnTo>
                  <a:lnTo>
                    <a:pt x="1918914" y="1575173"/>
                  </a:lnTo>
                  <a:lnTo>
                    <a:pt x="1913591" y="1568786"/>
                  </a:lnTo>
                  <a:lnTo>
                    <a:pt x="1907736" y="1561866"/>
                  </a:lnTo>
                  <a:lnTo>
                    <a:pt x="1903478" y="1553882"/>
                  </a:lnTo>
                  <a:lnTo>
                    <a:pt x="1899752" y="1545898"/>
                  </a:lnTo>
                  <a:lnTo>
                    <a:pt x="1897091" y="1537914"/>
                  </a:lnTo>
                  <a:lnTo>
                    <a:pt x="1894429" y="1529397"/>
                  </a:lnTo>
                  <a:lnTo>
                    <a:pt x="1893365" y="1520348"/>
                  </a:lnTo>
                  <a:lnTo>
                    <a:pt x="1892300" y="1511300"/>
                  </a:lnTo>
                  <a:lnTo>
                    <a:pt x="1893365" y="1502251"/>
                  </a:lnTo>
                  <a:lnTo>
                    <a:pt x="1894429" y="1492670"/>
                  </a:lnTo>
                  <a:lnTo>
                    <a:pt x="1897091" y="1484153"/>
                  </a:lnTo>
                  <a:lnTo>
                    <a:pt x="1899752" y="1475637"/>
                  </a:lnTo>
                  <a:lnTo>
                    <a:pt x="1903478" y="1468185"/>
                  </a:lnTo>
                  <a:lnTo>
                    <a:pt x="1907736" y="1460201"/>
                  </a:lnTo>
                  <a:lnTo>
                    <a:pt x="1913591" y="1453813"/>
                  </a:lnTo>
                  <a:lnTo>
                    <a:pt x="1918914" y="1446894"/>
                  </a:lnTo>
                  <a:lnTo>
                    <a:pt x="1925834" y="1441571"/>
                  </a:lnTo>
                  <a:lnTo>
                    <a:pt x="1932221" y="1435716"/>
                  </a:lnTo>
                  <a:lnTo>
                    <a:pt x="1939673" y="1431458"/>
                  </a:lnTo>
                  <a:lnTo>
                    <a:pt x="1947657" y="1427732"/>
                  </a:lnTo>
                  <a:lnTo>
                    <a:pt x="1956174" y="1425070"/>
                  </a:lnTo>
                  <a:lnTo>
                    <a:pt x="1964690" y="1422409"/>
                  </a:lnTo>
                  <a:lnTo>
                    <a:pt x="1973739" y="1421344"/>
                  </a:lnTo>
                  <a:lnTo>
                    <a:pt x="1983320" y="1420812"/>
                  </a:lnTo>
                  <a:close/>
                  <a:moveTo>
                    <a:pt x="1746251" y="1420812"/>
                  </a:moveTo>
                  <a:lnTo>
                    <a:pt x="1755299" y="1421344"/>
                  </a:lnTo>
                  <a:lnTo>
                    <a:pt x="1764881" y="1422409"/>
                  </a:lnTo>
                  <a:lnTo>
                    <a:pt x="1773397" y="1425070"/>
                  </a:lnTo>
                  <a:lnTo>
                    <a:pt x="1781381" y="1427732"/>
                  </a:lnTo>
                  <a:lnTo>
                    <a:pt x="1789365" y="1431458"/>
                  </a:lnTo>
                  <a:lnTo>
                    <a:pt x="1797350" y="1435716"/>
                  </a:lnTo>
                  <a:lnTo>
                    <a:pt x="1803737" y="1441571"/>
                  </a:lnTo>
                  <a:lnTo>
                    <a:pt x="1810124" y="1446894"/>
                  </a:lnTo>
                  <a:lnTo>
                    <a:pt x="1815979" y="1453813"/>
                  </a:lnTo>
                  <a:lnTo>
                    <a:pt x="1821302" y="1460201"/>
                  </a:lnTo>
                  <a:lnTo>
                    <a:pt x="1826093" y="1468185"/>
                  </a:lnTo>
                  <a:lnTo>
                    <a:pt x="1829819" y="1475637"/>
                  </a:lnTo>
                  <a:lnTo>
                    <a:pt x="1832480" y="1484153"/>
                  </a:lnTo>
                  <a:lnTo>
                    <a:pt x="1835141" y="1492670"/>
                  </a:lnTo>
                  <a:lnTo>
                    <a:pt x="1836206" y="1502251"/>
                  </a:lnTo>
                  <a:lnTo>
                    <a:pt x="1836738" y="1511300"/>
                  </a:lnTo>
                  <a:lnTo>
                    <a:pt x="1836206" y="1520348"/>
                  </a:lnTo>
                  <a:lnTo>
                    <a:pt x="1835141" y="1529397"/>
                  </a:lnTo>
                  <a:lnTo>
                    <a:pt x="1832480" y="1537914"/>
                  </a:lnTo>
                  <a:lnTo>
                    <a:pt x="1829819" y="1545898"/>
                  </a:lnTo>
                  <a:lnTo>
                    <a:pt x="1826093" y="1553882"/>
                  </a:lnTo>
                  <a:lnTo>
                    <a:pt x="1821302" y="1561866"/>
                  </a:lnTo>
                  <a:lnTo>
                    <a:pt x="1815979" y="1568786"/>
                  </a:lnTo>
                  <a:lnTo>
                    <a:pt x="1810124" y="1575173"/>
                  </a:lnTo>
                  <a:lnTo>
                    <a:pt x="1803737" y="1581028"/>
                  </a:lnTo>
                  <a:lnTo>
                    <a:pt x="1797350" y="1585819"/>
                  </a:lnTo>
                  <a:lnTo>
                    <a:pt x="1789365" y="1590609"/>
                  </a:lnTo>
                  <a:lnTo>
                    <a:pt x="1781381" y="1594335"/>
                  </a:lnTo>
                  <a:lnTo>
                    <a:pt x="1773397" y="1597529"/>
                  </a:lnTo>
                  <a:lnTo>
                    <a:pt x="1764881" y="1600190"/>
                  </a:lnTo>
                  <a:lnTo>
                    <a:pt x="1755299" y="1601255"/>
                  </a:lnTo>
                  <a:lnTo>
                    <a:pt x="1746251" y="1601787"/>
                  </a:lnTo>
                  <a:lnTo>
                    <a:pt x="1737202" y="1601255"/>
                  </a:lnTo>
                  <a:lnTo>
                    <a:pt x="1728153" y="1600190"/>
                  </a:lnTo>
                  <a:lnTo>
                    <a:pt x="1719637" y="1597529"/>
                  </a:lnTo>
                  <a:lnTo>
                    <a:pt x="1711120" y="1594335"/>
                  </a:lnTo>
                  <a:lnTo>
                    <a:pt x="1703668" y="1590609"/>
                  </a:lnTo>
                  <a:lnTo>
                    <a:pt x="1695684" y="1585819"/>
                  </a:lnTo>
                  <a:lnTo>
                    <a:pt x="1688765" y="1581028"/>
                  </a:lnTo>
                  <a:lnTo>
                    <a:pt x="1681845" y="1575173"/>
                  </a:lnTo>
                  <a:lnTo>
                    <a:pt x="1676522" y="1568786"/>
                  </a:lnTo>
                  <a:lnTo>
                    <a:pt x="1671199" y="1561866"/>
                  </a:lnTo>
                  <a:lnTo>
                    <a:pt x="1666941" y="1553882"/>
                  </a:lnTo>
                  <a:lnTo>
                    <a:pt x="1663215" y="1545898"/>
                  </a:lnTo>
                  <a:lnTo>
                    <a:pt x="1660021" y="1537914"/>
                  </a:lnTo>
                  <a:lnTo>
                    <a:pt x="1657360" y="1529397"/>
                  </a:lnTo>
                  <a:lnTo>
                    <a:pt x="1656296" y="1520348"/>
                  </a:lnTo>
                  <a:lnTo>
                    <a:pt x="1655763" y="1511300"/>
                  </a:lnTo>
                  <a:lnTo>
                    <a:pt x="1656296" y="1502251"/>
                  </a:lnTo>
                  <a:lnTo>
                    <a:pt x="1657360" y="1492670"/>
                  </a:lnTo>
                  <a:lnTo>
                    <a:pt x="1660021" y="1484153"/>
                  </a:lnTo>
                  <a:lnTo>
                    <a:pt x="1663215" y="1475637"/>
                  </a:lnTo>
                  <a:lnTo>
                    <a:pt x="1666941" y="1468185"/>
                  </a:lnTo>
                  <a:lnTo>
                    <a:pt x="1671199" y="1460201"/>
                  </a:lnTo>
                  <a:lnTo>
                    <a:pt x="1676522" y="1453813"/>
                  </a:lnTo>
                  <a:lnTo>
                    <a:pt x="1681845" y="1446894"/>
                  </a:lnTo>
                  <a:lnTo>
                    <a:pt x="1688765" y="1441571"/>
                  </a:lnTo>
                  <a:lnTo>
                    <a:pt x="1695684" y="1435716"/>
                  </a:lnTo>
                  <a:lnTo>
                    <a:pt x="1703668" y="1431458"/>
                  </a:lnTo>
                  <a:lnTo>
                    <a:pt x="1711120" y="1427732"/>
                  </a:lnTo>
                  <a:lnTo>
                    <a:pt x="1719637" y="1425070"/>
                  </a:lnTo>
                  <a:lnTo>
                    <a:pt x="1728153" y="1422409"/>
                  </a:lnTo>
                  <a:lnTo>
                    <a:pt x="1737202" y="1421344"/>
                  </a:lnTo>
                  <a:lnTo>
                    <a:pt x="1746251" y="1420812"/>
                  </a:lnTo>
                  <a:close/>
                  <a:moveTo>
                    <a:pt x="1509978" y="1420812"/>
                  </a:moveTo>
                  <a:lnTo>
                    <a:pt x="1519000" y="1421344"/>
                  </a:lnTo>
                  <a:lnTo>
                    <a:pt x="1528023" y="1422409"/>
                  </a:lnTo>
                  <a:lnTo>
                    <a:pt x="1536514" y="1425070"/>
                  </a:lnTo>
                  <a:lnTo>
                    <a:pt x="1545006" y="1427732"/>
                  </a:lnTo>
                  <a:lnTo>
                    <a:pt x="1552966" y="1431458"/>
                  </a:lnTo>
                  <a:lnTo>
                    <a:pt x="1560396" y="1435716"/>
                  </a:lnTo>
                  <a:lnTo>
                    <a:pt x="1567296" y="1441571"/>
                  </a:lnTo>
                  <a:lnTo>
                    <a:pt x="1574195" y="1446894"/>
                  </a:lnTo>
                  <a:lnTo>
                    <a:pt x="1579502" y="1453813"/>
                  </a:lnTo>
                  <a:lnTo>
                    <a:pt x="1584809" y="1460201"/>
                  </a:lnTo>
                  <a:lnTo>
                    <a:pt x="1589055" y="1468185"/>
                  </a:lnTo>
                  <a:lnTo>
                    <a:pt x="1592770" y="1475637"/>
                  </a:lnTo>
                  <a:lnTo>
                    <a:pt x="1595954" y="1484153"/>
                  </a:lnTo>
                  <a:lnTo>
                    <a:pt x="1598608" y="1492670"/>
                  </a:lnTo>
                  <a:lnTo>
                    <a:pt x="1599670" y="1502251"/>
                  </a:lnTo>
                  <a:lnTo>
                    <a:pt x="1600200" y="1511300"/>
                  </a:lnTo>
                  <a:lnTo>
                    <a:pt x="1599670" y="1520348"/>
                  </a:lnTo>
                  <a:lnTo>
                    <a:pt x="1598608" y="1529397"/>
                  </a:lnTo>
                  <a:lnTo>
                    <a:pt x="1595954" y="1537914"/>
                  </a:lnTo>
                  <a:lnTo>
                    <a:pt x="1592770" y="1545898"/>
                  </a:lnTo>
                  <a:lnTo>
                    <a:pt x="1589055" y="1553882"/>
                  </a:lnTo>
                  <a:lnTo>
                    <a:pt x="1584809" y="1561866"/>
                  </a:lnTo>
                  <a:lnTo>
                    <a:pt x="1579502" y="1568786"/>
                  </a:lnTo>
                  <a:lnTo>
                    <a:pt x="1574195" y="1575173"/>
                  </a:lnTo>
                  <a:lnTo>
                    <a:pt x="1567296" y="1581028"/>
                  </a:lnTo>
                  <a:lnTo>
                    <a:pt x="1560396" y="1585819"/>
                  </a:lnTo>
                  <a:lnTo>
                    <a:pt x="1552966" y="1590609"/>
                  </a:lnTo>
                  <a:lnTo>
                    <a:pt x="1545006" y="1594335"/>
                  </a:lnTo>
                  <a:lnTo>
                    <a:pt x="1536514" y="1597529"/>
                  </a:lnTo>
                  <a:lnTo>
                    <a:pt x="1528023" y="1600190"/>
                  </a:lnTo>
                  <a:lnTo>
                    <a:pt x="1519000" y="1601255"/>
                  </a:lnTo>
                  <a:lnTo>
                    <a:pt x="1509978" y="1601787"/>
                  </a:lnTo>
                  <a:lnTo>
                    <a:pt x="1500425" y="1601255"/>
                  </a:lnTo>
                  <a:lnTo>
                    <a:pt x="1491403" y="1600190"/>
                  </a:lnTo>
                  <a:lnTo>
                    <a:pt x="1482911" y="1597529"/>
                  </a:lnTo>
                  <a:lnTo>
                    <a:pt x="1474951" y="1594335"/>
                  </a:lnTo>
                  <a:lnTo>
                    <a:pt x="1466990" y="1590609"/>
                  </a:lnTo>
                  <a:lnTo>
                    <a:pt x="1459560" y="1585819"/>
                  </a:lnTo>
                  <a:lnTo>
                    <a:pt x="1452661" y="1581028"/>
                  </a:lnTo>
                  <a:lnTo>
                    <a:pt x="1446292" y="1575173"/>
                  </a:lnTo>
                  <a:lnTo>
                    <a:pt x="1440454" y="1568786"/>
                  </a:lnTo>
                  <a:lnTo>
                    <a:pt x="1435147" y="1561866"/>
                  </a:lnTo>
                  <a:lnTo>
                    <a:pt x="1430370" y="1553882"/>
                  </a:lnTo>
                  <a:lnTo>
                    <a:pt x="1426655" y="1545898"/>
                  </a:lnTo>
                  <a:lnTo>
                    <a:pt x="1423471" y="1537914"/>
                  </a:lnTo>
                  <a:lnTo>
                    <a:pt x="1421348" y="1529397"/>
                  </a:lnTo>
                  <a:lnTo>
                    <a:pt x="1420287" y="1520348"/>
                  </a:lnTo>
                  <a:lnTo>
                    <a:pt x="1419225" y="1511300"/>
                  </a:lnTo>
                  <a:lnTo>
                    <a:pt x="1420287" y="1502251"/>
                  </a:lnTo>
                  <a:lnTo>
                    <a:pt x="1421348" y="1492670"/>
                  </a:lnTo>
                  <a:lnTo>
                    <a:pt x="1423471" y="1484153"/>
                  </a:lnTo>
                  <a:lnTo>
                    <a:pt x="1426655" y="1475637"/>
                  </a:lnTo>
                  <a:lnTo>
                    <a:pt x="1430370" y="1468185"/>
                  </a:lnTo>
                  <a:lnTo>
                    <a:pt x="1435147" y="1460201"/>
                  </a:lnTo>
                  <a:lnTo>
                    <a:pt x="1440454" y="1453813"/>
                  </a:lnTo>
                  <a:lnTo>
                    <a:pt x="1446292" y="1446894"/>
                  </a:lnTo>
                  <a:lnTo>
                    <a:pt x="1452661" y="1441571"/>
                  </a:lnTo>
                  <a:lnTo>
                    <a:pt x="1459560" y="1435716"/>
                  </a:lnTo>
                  <a:lnTo>
                    <a:pt x="1466990" y="1431458"/>
                  </a:lnTo>
                  <a:lnTo>
                    <a:pt x="1474951" y="1427732"/>
                  </a:lnTo>
                  <a:lnTo>
                    <a:pt x="1482911" y="1425070"/>
                  </a:lnTo>
                  <a:lnTo>
                    <a:pt x="1491403" y="1422409"/>
                  </a:lnTo>
                  <a:lnTo>
                    <a:pt x="1500425" y="1421344"/>
                  </a:lnTo>
                  <a:lnTo>
                    <a:pt x="1509978" y="1420812"/>
                  </a:lnTo>
                  <a:close/>
                  <a:moveTo>
                    <a:pt x="799572" y="1420812"/>
                  </a:moveTo>
                  <a:lnTo>
                    <a:pt x="809097" y="1421344"/>
                  </a:lnTo>
                  <a:lnTo>
                    <a:pt x="817564" y="1422409"/>
                  </a:lnTo>
                  <a:lnTo>
                    <a:pt x="826559" y="1425070"/>
                  </a:lnTo>
                  <a:lnTo>
                    <a:pt x="834497" y="1427732"/>
                  </a:lnTo>
                  <a:lnTo>
                    <a:pt x="842434" y="1431458"/>
                  </a:lnTo>
                  <a:lnTo>
                    <a:pt x="849843" y="1435716"/>
                  </a:lnTo>
                  <a:lnTo>
                    <a:pt x="856722" y="1441571"/>
                  </a:lnTo>
                  <a:lnTo>
                    <a:pt x="863072" y="1446894"/>
                  </a:lnTo>
                  <a:lnTo>
                    <a:pt x="868893" y="1453813"/>
                  </a:lnTo>
                  <a:lnTo>
                    <a:pt x="874185" y="1460201"/>
                  </a:lnTo>
                  <a:lnTo>
                    <a:pt x="878947" y="1468185"/>
                  </a:lnTo>
                  <a:lnTo>
                    <a:pt x="882651" y="1475637"/>
                  </a:lnTo>
                  <a:lnTo>
                    <a:pt x="885826" y="1484153"/>
                  </a:lnTo>
                  <a:lnTo>
                    <a:pt x="887414" y="1492670"/>
                  </a:lnTo>
                  <a:lnTo>
                    <a:pt x="889001" y="1502251"/>
                  </a:lnTo>
                  <a:lnTo>
                    <a:pt x="889001" y="1511300"/>
                  </a:lnTo>
                  <a:lnTo>
                    <a:pt x="889001" y="1520348"/>
                  </a:lnTo>
                  <a:lnTo>
                    <a:pt x="887414" y="1529397"/>
                  </a:lnTo>
                  <a:lnTo>
                    <a:pt x="885826" y="1537914"/>
                  </a:lnTo>
                  <a:lnTo>
                    <a:pt x="882651" y="1545898"/>
                  </a:lnTo>
                  <a:lnTo>
                    <a:pt x="878947" y="1553882"/>
                  </a:lnTo>
                  <a:lnTo>
                    <a:pt x="874185" y="1561866"/>
                  </a:lnTo>
                  <a:lnTo>
                    <a:pt x="868893" y="1568786"/>
                  </a:lnTo>
                  <a:lnTo>
                    <a:pt x="863072" y="1575173"/>
                  </a:lnTo>
                  <a:lnTo>
                    <a:pt x="856722" y="1581028"/>
                  </a:lnTo>
                  <a:lnTo>
                    <a:pt x="849843" y="1585819"/>
                  </a:lnTo>
                  <a:lnTo>
                    <a:pt x="842434" y="1590609"/>
                  </a:lnTo>
                  <a:lnTo>
                    <a:pt x="834497" y="1594335"/>
                  </a:lnTo>
                  <a:lnTo>
                    <a:pt x="826559" y="1597529"/>
                  </a:lnTo>
                  <a:lnTo>
                    <a:pt x="817564" y="1600190"/>
                  </a:lnTo>
                  <a:lnTo>
                    <a:pt x="809097" y="1601255"/>
                  </a:lnTo>
                  <a:lnTo>
                    <a:pt x="799572" y="1601787"/>
                  </a:lnTo>
                  <a:lnTo>
                    <a:pt x="790576" y="1601255"/>
                  </a:lnTo>
                  <a:lnTo>
                    <a:pt x="781580" y="1600190"/>
                  </a:lnTo>
                  <a:lnTo>
                    <a:pt x="773113" y="1597529"/>
                  </a:lnTo>
                  <a:lnTo>
                    <a:pt x="764647" y="1594335"/>
                  </a:lnTo>
                  <a:lnTo>
                    <a:pt x="756709" y="1590609"/>
                  </a:lnTo>
                  <a:lnTo>
                    <a:pt x="749301" y="1585819"/>
                  </a:lnTo>
                  <a:lnTo>
                    <a:pt x="742422" y="1581028"/>
                  </a:lnTo>
                  <a:lnTo>
                    <a:pt x="735542" y="1575173"/>
                  </a:lnTo>
                  <a:lnTo>
                    <a:pt x="730251" y="1568786"/>
                  </a:lnTo>
                  <a:lnTo>
                    <a:pt x="724959" y="1561866"/>
                  </a:lnTo>
                  <a:lnTo>
                    <a:pt x="720726" y="1553882"/>
                  </a:lnTo>
                  <a:lnTo>
                    <a:pt x="717022" y="1545898"/>
                  </a:lnTo>
                  <a:lnTo>
                    <a:pt x="713847" y="1537914"/>
                  </a:lnTo>
                  <a:lnTo>
                    <a:pt x="711201" y="1529397"/>
                  </a:lnTo>
                  <a:lnTo>
                    <a:pt x="710142" y="1520348"/>
                  </a:lnTo>
                  <a:lnTo>
                    <a:pt x="709613" y="1511300"/>
                  </a:lnTo>
                  <a:lnTo>
                    <a:pt x="710142" y="1502251"/>
                  </a:lnTo>
                  <a:lnTo>
                    <a:pt x="711201" y="1492670"/>
                  </a:lnTo>
                  <a:lnTo>
                    <a:pt x="713847" y="1484153"/>
                  </a:lnTo>
                  <a:lnTo>
                    <a:pt x="717022" y="1475637"/>
                  </a:lnTo>
                  <a:lnTo>
                    <a:pt x="720726" y="1468185"/>
                  </a:lnTo>
                  <a:lnTo>
                    <a:pt x="724959" y="1460201"/>
                  </a:lnTo>
                  <a:lnTo>
                    <a:pt x="730251" y="1453813"/>
                  </a:lnTo>
                  <a:lnTo>
                    <a:pt x="735542" y="1446894"/>
                  </a:lnTo>
                  <a:lnTo>
                    <a:pt x="742422" y="1441571"/>
                  </a:lnTo>
                  <a:lnTo>
                    <a:pt x="749301" y="1435716"/>
                  </a:lnTo>
                  <a:lnTo>
                    <a:pt x="756709" y="1431458"/>
                  </a:lnTo>
                  <a:lnTo>
                    <a:pt x="764647" y="1427732"/>
                  </a:lnTo>
                  <a:lnTo>
                    <a:pt x="773113" y="1425070"/>
                  </a:lnTo>
                  <a:lnTo>
                    <a:pt x="781580" y="1422409"/>
                  </a:lnTo>
                  <a:lnTo>
                    <a:pt x="790576" y="1421344"/>
                  </a:lnTo>
                  <a:lnTo>
                    <a:pt x="799572" y="1420812"/>
                  </a:lnTo>
                  <a:close/>
                  <a:moveTo>
                    <a:pt x="563032" y="1420812"/>
                  </a:moveTo>
                  <a:lnTo>
                    <a:pt x="571975" y="1421344"/>
                  </a:lnTo>
                  <a:lnTo>
                    <a:pt x="580918" y="1422409"/>
                  </a:lnTo>
                  <a:lnTo>
                    <a:pt x="589335" y="1425070"/>
                  </a:lnTo>
                  <a:lnTo>
                    <a:pt x="597226" y="1427732"/>
                  </a:lnTo>
                  <a:lnTo>
                    <a:pt x="605117" y="1431458"/>
                  </a:lnTo>
                  <a:lnTo>
                    <a:pt x="613008" y="1435716"/>
                  </a:lnTo>
                  <a:lnTo>
                    <a:pt x="619847" y="1441571"/>
                  </a:lnTo>
                  <a:lnTo>
                    <a:pt x="625633" y="1446894"/>
                  </a:lnTo>
                  <a:lnTo>
                    <a:pt x="631946" y="1453813"/>
                  </a:lnTo>
                  <a:lnTo>
                    <a:pt x="636681" y="1460201"/>
                  </a:lnTo>
                  <a:lnTo>
                    <a:pt x="641415" y="1468185"/>
                  </a:lnTo>
                  <a:lnTo>
                    <a:pt x="645098" y="1475637"/>
                  </a:lnTo>
                  <a:lnTo>
                    <a:pt x="648254" y="1484153"/>
                  </a:lnTo>
                  <a:lnTo>
                    <a:pt x="650885" y="1492670"/>
                  </a:lnTo>
                  <a:lnTo>
                    <a:pt x="651937" y="1502251"/>
                  </a:lnTo>
                  <a:lnTo>
                    <a:pt x="652463" y="1511300"/>
                  </a:lnTo>
                  <a:lnTo>
                    <a:pt x="651937" y="1520348"/>
                  </a:lnTo>
                  <a:lnTo>
                    <a:pt x="650885" y="1529397"/>
                  </a:lnTo>
                  <a:lnTo>
                    <a:pt x="648254" y="1537914"/>
                  </a:lnTo>
                  <a:lnTo>
                    <a:pt x="645098" y="1545898"/>
                  </a:lnTo>
                  <a:lnTo>
                    <a:pt x="641415" y="1553882"/>
                  </a:lnTo>
                  <a:lnTo>
                    <a:pt x="636681" y="1561866"/>
                  </a:lnTo>
                  <a:lnTo>
                    <a:pt x="631946" y="1568786"/>
                  </a:lnTo>
                  <a:lnTo>
                    <a:pt x="625633" y="1575173"/>
                  </a:lnTo>
                  <a:lnTo>
                    <a:pt x="619847" y="1581028"/>
                  </a:lnTo>
                  <a:lnTo>
                    <a:pt x="613008" y="1585819"/>
                  </a:lnTo>
                  <a:lnTo>
                    <a:pt x="605117" y="1590609"/>
                  </a:lnTo>
                  <a:lnTo>
                    <a:pt x="597226" y="1594335"/>
                  </a:lnTo>
                  <a:lnTo>
                    <a:pt x="589335" y="1597529"/>
                  </a:lnTo>
                  <a:lnTo>
                    <a:pt x="580918" y="1600190"/>
                  </a:lnTo>
                  <a:lnTo>
                    <a:pt x="571975" y="1601255"/>
                  </a:lnTo>
                  <a:lnTo>
                    <a:pt x="563032" y="1601787"/>
                  </a:lnTo>
                  <a:lnTo>
                    <a:pt x="554089" y="1601255"/>
                  </a:lnTo>
                  <a:lnTo>
                    <a:pt x="544620" y="1600190"/>
                  </a:lnTo>
                  <a:lnTo>
                    <a:pt x="536202" y="1597529"/>
                  </a:lnTo>
                  <a:lnTo>
                    <a:pt x="527785" y="1594335"/>
                  </a:lnTo>
                  <a:lnTo>
                    <a:pt x="519894" y="1590609"/>
                  </a:lnTo>
                  <a:lnTo>
                    <a:pt x="512530" y="1585819"/>
                  </a:lnTo>
                  <a:lnTo>
                    <a:pt x="506217" y="1581028"/>
                  </a:lnTo>
                  <a:lnTo>
                    <a:pt x="499378" y="1575173"/>
                  </a:lnTo>
                  <a:lnTo>
                    <a:pt x="494117" y="1568786"/>
                  </a:lnTo>
                  <a:lnTo>
                    <a:pt x="488331" y="1561866"/>
                  </a:lnTo>
                  <a:lnTo>
                    <a:pt x="484122" y="1553882"/>
                  </a:lnTo>
                  <a:lnTo>
                    <a:pt x="480440" y="1545898"/>
                  </a:lnTo>
                  <a:lnTo>
                    <a:pt x="477809" y="1537914"/>
                  </a:lnTo>
                  <a:lnTo>
                    <a:pt x="475179" y="1529397"/>
                  </a:lnTo>
                  <a:lnTo>
                    <a:pt x="474127" y="1520348"/>
                  </a:lnTo>
                  <a:lnTo>
                    <a:pt x="473075" y="1511300"/>
                  </a:lnTo>
                  <a:lnTo>
                    <a:pt x="474127" y="1502251"/>
                  </a:lnTo>
                  <a:lnTo>
                    <a:pt x="475179" y="1492670"/>
                  </a:lnTo>
                  <a:lnTo>
                    <a:pt x="477809" y="1484153"/>
                  </a:lnTo>
                  <a:lnTo>
                    <a:pt x="480440" y="1475637"/>
                  </a:lnTo>
                  <a:lnTo>
                    <a:pt x="484122" y="1468185"/>
                  </a:lnTo>
                  <a:lnTo>
                    <a:pt x="488331" y="1460201"/>
                  </a:lnTo>
                  <a:lnTo>
                    <a:pt x="494117" y="1453813"/>
                  </a:lnTo>
                  <a:lnTo>
                    <a:pt x="499378" y="1446894"/>
                  </a:lnTo>
                  <a:lnTo>
                    <a:pt x="506217" y="1441571"/>
                  </a:lnTo>
                  <a:lnTo>
                    <a:pt x="512530" y="1435716"/>
                  </a:lnTo>
                  <a:lnTo>
                    <a:pt x="519894" y="1431458"/>
                  </a:lnTo>
                  <a:lnTo>
                    <a:pt x="527785" y="1427732"/>
                  </a:lnTo>
                  <a:lnTo>
                    <a:pt x="536202" y="1425070"/>
                  </a:lnTo>
                  <a:lnTo>
                    <a:pt x="544620" y="1422409"/>
                  </a:lnTo>
                  <a:lnTo>
                    <a:pt x="554089" y="1421344"/>
                  </a:lnTo>
                  <a:lnTo>
                    <a:pt x="563032" y="1420812"/>
                  </a:lnTo>
                  <a:close/>
                  <a:moveTo>
                    <a:pt x="325969" y="1420812"/>
                  </a:moveTo>
                  <a:lnTo>
                    <a:pt x="334912" y="1421344"/>
                  </a:lnTo>
                  <a:lnTo>
                    <a:pt x="344381" y="1422409"/>
                  </a:lnTo>
                  <a:lnTo>
                    <a:pt x="352798" y="1425070"/>
                  </a:lnTo>
                  <a:lnTo>
                    <a:pt x="361215" y="1427732"/>
                  </a:lnTo>
                  <a:lnTo>
                    <a:pt x="369106" y="1431458"/>
                  </a:lnTo>
                  <a:lnTo>
                    <a:pt x="376471" y="1435716"/>
                  </a:lnTo>
                  <a:lnTo>
                    <a:pt x="382784" y="1441571"/>
                  </a:lnTo>
                  <a:lnTo>
                    <a:pt x="389623" y="1446894"/>
                  </a:lnTo>
                  <a:lnTo>
                    <a:pt x="394883" y="1453813"/>
                  </a:lnTo>
                  <a:lnTo>
                    <a:pt x="400670" y="1460201"/>
                  </a:lnTo>
                  <a:lnTo>
                    <a:pt x="404878" y="1468185"/>
                  </a:lnTo>
                  <a:lnTo>
                    <a:pt x="408561" y="1475637"/>
                  </a:lnTo>
                  <a:lnTo>
                    <a:pt x="411191" y="1484153"/>
                  </a:lnTo>
                  <a:lnTo>
                    <a:pt x="413821" y="1492670"/>
                  </a:lnTo>
                  <a:lnTo>
                    <a:pt x="414874" y="1502251"/>
                  </a:lnTo>
                  <a:lnTo>
                    <a:pt x="415926" y="1511300"/>
                  </a:lnTo>
                  <a:lnTo>
                    <a:pt x="414874" y="1520348"/>
                  </a:lnTo>
                  <a:lnTo>
                    <a:pt x="413821" y="1529397"/>
                  </a:lnTo>
                  <a:lnTo>
                    <a:pt x="411191" y="1537914"/>
                  </a:lnTo>
                  <a:lnTo>
                    <a:pt x="408561" y="1545898"/>
                  </a:lnTo>
                  <a:lnTo>
                    <a:pt x="404878" y="1553882"/>
                  </a:lnTo>
                  <a:lnTo>
                    <a:pt x="400670" y="1561866"/>
                  </a:lnTo>
                  <a:lnTo>
                    <a:pt x="394883" y="1568786"/>
                  </a:lnTo>
                  <a:lnTo>
                    <a:pt x="389623" y="1575173"/>
                  </a:lnTo>
                  <a:lnTo>
                    <a:pt x="382784" y="1581028"/>
                  </a:lnTo>
                  <a:lnTo>
                    <a:pt x="376471" y="1585819"/>
                  </a:lnTo>
                  <a:lnTo>
                    <a:pt x="369106" y="1590609"/>
                  </a:lnTo>
                  <a:lnTo>
                    <a:pt x="361215" y="1594335"/>
                  </a:lnTo>
                  <a:lnTo>
                    <a:pt x="352798" y="1597529"/>
                  </a:lnTo>
                  <a:lnTo>
                    <a:pt x="344381" y="1600190"/>
                  </a:lnTo>
                  <a:lnTo>
                    <a:pt x="334912" y="1601255"/>
                  </a:lnTo>
                  <a:lnTo>
                    <a:pt x="325969" y="1601787"/>
                  </a:lnTo>
                  <a:lnTo>
                    <a:pt x="317026" y="1601255"/>
                  </a:lnTo>
                  <a:lnTo>
                    <a:pt x="308083" y="1600190"/>
                  </a:lnTo>
                  <a:lnTo>
                    <a:pt x="299665" y="1597529"/>
                  </a:lnTo>
                  <a:lnTo>
                    <a:pt x="291775" y="1594335"/>
                  </a:lnTo>
                  <a:lnTo>
                    <a:pt x="283884" y="1590609"/>
                  </a:lnTo>
                  <a:lnTo>
                    <a:pt x="276519" y="1585819"/>
                  </a:lnTo>
                  <a:lnTo>
                    <a:pt x="269154" y="1581028"/>
                  </a:lnTo>
                  <a:lnTo>
                    <a:pt x="263367" y="1575173"/>
                  </a:lnTo>
                  <a:lnTo>
                    <a:pt x="257054" y="1568786"/>
                  </a:lnTo>
                  <a:lnTo>
                    <a:pt x="252320" y="1561866"/>
                  </a:lnTo>
                  <a:lnTo>
                    <a:pt x="247585" y="1553882"/>
                  </a:lnTo>
                  <a:lnTo>
                    <a:pt x="243903" y="1545898"/>
                  </a:lnTo>
                  <a:lnTo>
                    <a:pt x="240746" y="1537914"/>
                  </a:lnTo>
                  <a:lnTo>
                    <a:pt x="238116" y="1529397"/>
                  </a:lnTo>
                  <a:lnTo>
                    <a:pt x="237064" y="1520348"/>
                  </a:lnTo>
                  <a:lnTo>
                    <a:pt x="236538" y="1511300"/>
                  </a:lnTo>
                  <a:lnTo>
                    <a:pt x="237064" y="1502251"/>
                  </a:lnTo>
                  <a:lnTo>
                    <a:pt x="238116" y="1492670"/>
                  </a:lnTo>
                  <a:lnTo>
                    <a:pt x="240746" y="1484153"/>
                  </a:lnTo>
                  <a:lnTo>
                    <a:pt x="243903" y="1475637"/>
                  </a:lnTo>
                  <a:lnTo>
                    <a:pt x="247585" y="1468185"/>
                  </a:lnTo>
                  <a:lnTo>
                    <a:pt x="252320" y="1460201"/>
                  </a:lnTo>
                  <a:lnTo>
                    <a:pt x="257054" y="1453813"/>
                  </a:lnTo>
                  <a:lnTo>
                    <a:pt x="263367" y="1446894"/>
                  </a:lnTo>
                  <a:lnTo>
                    <a:pt x="269154" y="1441571"/>
                  </a:lnTo>
                  <a:lnTo>
                    <a:pt x="276519" y="1435716"/>
                  </a:lnTo>
                  <a:lnTo>
                    <a:pt x="283884" y="1431458"/>
                  </a:lnTo>
                  <a:lnTo>
                    <a:pt x="291775" y="1427732"/>
                  </a:lnTo>
                  <a:lnTo>
                    <a:pt x="299665" y="1425070"/>
                  </a:lnTo>
                  <a:lnTo>
                    <a:pt x="308083" y="1422409"/>
                  </a:lnTo>
                  <a:lnTo>
                    <a:pt x="317026" y="1421344"/>
                  </a:lnTo>
                  <a:lnTo>
                    <a:pt x="325969" y="1420812"/>
                  </a:lnTo>
                  <a:close/>
                  <a:moveTo>
                    <a:pt x="89429" y="1420812"/>
                  </a:moveTo>
                  <a:lnTo>
                    <a:pt x="98425" y="1421344"/>
                  </a:lnTo>
                  <a:lnTo>
                    <a:pt x="107421" y="1422409"/>
                  </a:lnTo>
                  <a:lnTo>
                    <a:pt x="115888" y="1425070"/>
                  </a:lnTo>
                  <a:lnTo>
                    <a:pt x="124354" y="1427732"/>
                  </a:lnTo>
                  <a:lnTo>
                    <a:pt x="132292" y="1431458"/>
                  </a:lnTo>
                  <a:lnTo>
                    <a:pt x="139700" y="1435716"/>
                  </a:lnTo>
                  <a:lnTo>
                    <a:pt x="146579" y="1441571"/>
                  </a:lnTo>
                  <a:lnTo>
                    <a:pt x="153459" y="1446894"/>
                  </a:lnTo>
                  <a:lnTo>
                    <a:pt x="158750" y="1453813"/>
                  </a:lnTo>
                  <a:lnTo>
                    <a:pt x="164042" y="1460201"/>
                  </a:lnTo>
                  <a:lnTo>
                    <a:pt x="168275" y="1468185"/>
                  </a:lnTo>
                  <a:lnTo>
                    <a:pt x="171979" y="1475637"/>
                  </a:lnTo>
                  <a:lnTo>
                    <a:pt x="175154" y="1484153"/>
                  </a:lnTo>
                  <a:lnTo>
                    <a:pt x="177800" y="1492670"/>
                  </a:lnTo>
                  <a:lnTo>
                    <a:pt x="178859" y="1502251"/>
                  </a:lnTo>
                  <a:lnTo>
                    <a:pt x="179388" y="1511300"/>
                  </a:lnTo>
                  <a:lnTo>
                    <a:pt x="178859" y="1520348"/>
                  </a:lnTo>
                  <a:lnTo>
                    <a:pt x="177800" y="1529397"/>
                  </a:lnTo>
                  <a:lnTo>
                    <a:pt x="175154" y="1537914"/>
                  </a:lnTo>
                  <a:lnTo>
                    <a:pt x="171979" y="1545898"/>
                  </a:lnTo>
                  <a:lnTo>
                    <a:pt x="168275" y="1553882"/>
                  </a:lnTo>
                  <a:lnTo>
                    <a:pt x="164042" y="1561866"/>
                  </a:lnTo>
                  <a:lnTo>
                    <a:pt x="158750" y="1568786"/>
                  </a:lnTo>
                  <a:lnTo>
                    <a:pt x="153459" y="1575173"/>
                  </a:lnTo>
                  <a:lnTo>
                    <a:pt x="146579" y="1581028"/>
                  </a:lnTo>
                  <a:lnTo>
                    <a:pt x="139700" y="1585819"/>
                  </a:lnTo>
                  <a:lnTo>
                    <a:pt x="132292" y="1590609"/>
                  </a:lnTo>
                  <a:lnTo>
                    <a:pt x="124354" y="1594335"/>
                  </a:lnTo>
                  <a:lnTo>
                    <a:pt x="115888" y="1597529"/>
                  </a:lnTo>
                  <a:lnTo>
                    <a:pt x="107421" y="1600190"/>
                  </a:lnTo>
                  <a:lnTo>
                    <a:pt x="98425" y="1601255"/>
                  </a:lnTo>
                  <a:lnTo>
                    <a:pt x="89429" y="1601787"/>
                  </a:lnTo>
                  <a:lnTo>
                    <a:pt x="79904" y="1601255"/>
                  </a:lnTo>
                  <a:lnTo>
                    <a:pt x="71437" y="1600190"/>
                  </a:lnTo>
                  <a:lnTo>
                    <a:pt x="62442" y="1597529"/>
                  </a:lnTo>
                  <a:lnTo>
                    <a:pt x="54504" y="1594335"/>
                  </a:lnTo>
                  <a:lnTo>
                    <a:pt x="46567" y="1590609"/>
                  </a:lnTo>
                  <a:lnTo>
                    <a:pt x="39158" y="1585819"/>
                  </a:lnTo>
                  <a:lnTo>
                    <a:pt x="32279" y="1581028"/>
                  </a:lnTo>
                  <a:lnTo>
                    <a:pt x="25929" y="1575173"/>
                  </a:lnTo>
                  <a:lnTo>
                    <a:pt x="20108" y="1568786"/>
                  </a:lnTo>
                  <a:lnTo>
                    <a:pt x="14816" y="1561866"/>
                  </a:lnTo>
                  <a:lnTo>
                    <a:pt x="10054" y="1553882"/>
                  </a:lnTo>
                  <a:lnTo>
                    <a:pt x="6350" y="1545898"/>
                  </a:lnTo>
                  <a:lnTo>
                    <a:pt x="3704" y="1537914"/>
                  </a:lnTo>
                  <a:lnTo>
                    <a:pt x="1587" y="1529397"/>
                  </a:lnTo>
                  <a:lnTo>
                    <a:pt x="0" y="1520348"/>
                  </a:lnTo>
                  <a:lnTo>
                    <a:pt x="0" y="1511300"/>
                  </a:lnTo>
                  <a:lnTo>
                    <a:pt x="0" y="1502251"/>
                  </a:lnTo>
                  <a:lnTo>
                    <a:pt x="1587" y="1492670"/>
                  </a:lnTo>
                  <a:lnTo>
                    <a:pt x="3704" y="1484153"/>
                  </a:lnTo>
                  <a:lnTo>
                    <a:pt x="6350" y="1475637"/>
                  </a:lnTo>
                  <a:lnTo>
                    <a:pt x="10054" y="1468185"/>
                  </a:lnTo>
                  <a:lnTo>
                    <a:pt x="14816" y="1460201"/>
                  </a:lnTo>
                  <a:lnTo>
                    <a:pt x="20108" y="1453813"/>
                  </a:lnTo>
                  <a:lnTo>
                    <a:pt x="25929" y="1446894"/>
                  </a:lnTo>
                  <a:lnTo>
                    <a:pt x="32279" y="1441571"/>
                  </a:lnTo>
                  <a:lnTo>
                    <a:pt x="39158" y="1435716"/>
                  </a:lnTo>
                  <a:lnTo>
                    <a:pt x="46567" y="1431458"/>
                  </a:lnTo>
                  <a:lnTo>
                    <a:pt x="54504" y="1427732"/>
                  </a:lnTo>
                  <a:lnTo>
                    <a:pt x="62442" y="1425070"/>
                  </a:lnTo>
                  <a:lnTo>
                    <a:pt x="71437" y="1422409"/>
                  </a:lnTo>
                  <a:lnTo>
                    <a:pt x="79904" y="1421344"/>
                  </a:lnTo>
                  <a:lnTo>
                    <a:pt x="89429" y="1420812"/>
                  </a:lnTo>
                  <a:close/>
                  <a:moveTo>
                    <a:pt x="2456393" y="1184275"/>
                  </a:moveTo>
                  <a:lnTo>
                    <a:pt x="2465389" y="1184806"/>
                  </a:lnTo>
                  <a:lnTo>
                    <a:pt x="2474384" y="1185867"/>
                  </a:lnTo>
                  <a:lnTo>
                    <a:pt x="2482851" y="1188521"/>
                  </a:lnTo>
                  <a:lnTo>
                    <a:pt x="2491318" y="1191705"/>
                  </a:lnTo>
                  <a:lnTo>
                    <a:pt x="2499255" y="1195420"/>
                  </a:lnTo>
                  <a:lnTo>
                    <a:pt x="2506664" y="1200197"/>
                  </a:lnTo>
                  <a:lnTo>
                    <a:pt x="2513543" y="1204973"/>
                  </a:lnTo>
                  <a:lnTo>
                    <a:pt x="2519893" y="1211342"/>
                  </a:lnTo>
                  <a:lnTo>
                    <a:pt x="2525714" y="1217180"/>
                  </a:lnTo>
                  <a:lnTo>
                    <a:pt x="2531005" y="1224610"/>
                  </a:lnTo>
                  <a:lnTo>
                    <a:pt x="2535238" y="1232040"/>
                  </a:lnTo>
                  <a:lnTo>
                    <a:pt x="2538943" y="1240001"/>
                  </a:lnTo>
                  <a:lnTo>
                    <a:pt x="2542118" y="1247961"/>
                  </a:lnTo>
                  <a:lnTo>
                    <a:pt x="2544234" y="1256453"/>
                  </a:lnTo>
                  <a:lnTo>
                    <a:pt x="2545822" y="1265475"/>
                  </a:lnTo>
                  <a:lnTo>
                    <a:pt x="2546351" y="1274497"/>
                  </a:lnTo>
                  <a:lnTo>
                    <a:pt x="2545822" y="1284050"/>
                  </a:lnTo>
                  <a:lnTo>
                    <a:pt x="2544234" y="1293072"/>
                  </a:lnTo>
                  <a:lnTo>
                    <a:pt x="2542118" y="1301564"/>
                  </a:lnTo>
                  <a:lnTo>
                    <a:pt x="2538943" y="1310055"/>
                  </a:lnTo>
                  <a:lnTo>
                    <a:pt x="2535238" y="1318016"/>
                  </a:lnTo>
                  <a:lnTo>
                    <a:pt x="2531005" y="1325446"/>
                  </a:lnTo>
                  <a:lnTo>
                    <a:pt x="2525714" y="1331815"/>
                  </a:lnTo>
                  <a:lnTo>
                    <a:pt x="2519893" y="1338714"/>
                  </a:lnTo>
                  <a:lnTo>
                    <a:pt x="2513543" y="1344021"/>
                  </a:lnTo>
                  <a:lnTo>
                    <a:pt x="2506664" y="1349859"/>
                  </a:lnTo>
                  <a:lnTo>
                    <a:pt x="2499255" y="1354105"/>
                  </a:lnTo>
                  <a:lnTo>
                    <a:pt x="2491318" y="1357820"/>
                  </a:lnTo>
                  <a:lnTo>
                    <a:pt x="2482851" y="1361004"/>
                  </a:lnTo>
                  <a:lnTo>
                    <a:pt x="2474384" y="1363127"/>
                  </a:lnTo>
                  <a:lnTo>
                    <a:pt x="2465389" y="1364189"/>
                  </a:lnTo>
                  <a:lnTo>
                    <a:pt x="2456393" y="1365250"/>
                  </a:lnTo>
                  <a:lnTo>
                    <a:pt x="2446868" y="1364189"/>
                  </a:lnTo>
                  <a:lnTo>
                    <a:pt x="2438401" y="1363127"/>
                  </a:lnTo>
                  <a:lnTo>
                    <a:pt x="2429405" y="1361004"/>
                  </a:lnTo>
                  <a:lnTo>
                    <a:pt x="2421468" y="1357820"/>
                  </a:lnTo>
                  <a:lnTo>
                    <a:pt x="2413530" y="1354105"/>
                  </a:lnTo>
                  <a:lnTo>
                    <a:pt x="2406122" y="1349859"/>
                  </a:lnTo>
                  <a:lnTo>
                    <a:pt x="2399243" y="1344021"/>
                  </a:lnTo>
                  <a:lnTo>
                    <a:pt x="2392892" y="1338714"/>
                  </a:lnTo>
                  <a:lnTo>
                    <a:pt x="2387072" y="1331815"/>
                  </a:lnTo>
                  <a:lnTo>
                    <a:pt x="2381780" y="1325446"/>
                  </a:lnTo>
                  <a:lnTo>
                    <a:pt x="2377017" y="1318016"/>
                  </a:lnTo>
                  <a:lnTo>
                    <a:pt x="2373313" y="1310055"/>
                  </a:lnTo>
                  <a:lnTo>
                    <a:pt x="2370138" y="1301564"/>
                  </a:lnTo>
                  <a:lnTo>
                    <a:pt x="2368551" y="1293072"/>
                  </a:lnTo>
                  <a:lnTo>
                    <a:pt x="2366963" y="1284050"/>
                  </a:lnTo>
                  <a:lnTo>
                    <a:pt x="2366963" y="1274497"/>
                  </a:lnTo>
                  <a:lnTo>
                    <a:pt x="2366963" y="1265475"/>
                  </a:lnTo>
                  <a:lnTo>
                    <a:pt x="2368551" y="1256453"/>
                  </a:lnTo>
                  <a:lnTo>
                    <a:pt x="2370138" y="1247961"/>
                  </a:lnTo>
                  <a:lnTo>
                    <a:pt x="2373313" y="1240001"/>
                  </a:lnTo>
                  <a:lnTo>
                    <a:pt x="2377017" y="1232040"/>
                  </a:lnTo>
                  <a:lnTo>
                    <a:pt x="2381780" y="1224610"/>
                  </a:lnTo>
                  <a:lnTo>
                    <a:pt x="2387072" y="1217180"/>
                  </a:lnTo>
                  <a:lnTo>
                    <a:pt x="2392892" y="1211342"/>
                  </a:lnTo>
                  <a:lnTo>
                    <a:pt x="2399243" y="1204973"/>
                  </a:lnTo>
                  <a:lnTo>
                    <a:pt x="2406122" y="1200197"/>
                  </a:lnTo>
                  <a:lnTo>
                    <a:pt x="2413530" y="1195420"/>
                  </a:lnTo>
                  <a:lnTo>
                    <a:pt x="2421468" y="1191705"/>
                  </a:lnTo>
                  <a:lnTo>
                    <a:pt x="2429405" y="1188521"/>
                  </a:lnTo>
                  <a:lnTo>
                    <a:pt x="2438401" y="1185867"/>
                  </a:lnTo>
                  <a:lnTo>
                    <a:pt x="2446868" y="1184806"/>
                  </a:lnTo>
                  <a:lnTo>
                    <a:pt x="2456393" y="1184275"/>
                  </a:lnTo>
                  <a:close/>
                  <a:moveTo>
                    <a:pt x="2224355" y="1184275"/>
                  </a:moveTo>
                  <a:lnTo>
                    <a:pt x="2233852" y="1184806"/>
                  </a:lnTo>
                  <a:lnTo>
                    <a:pt x="2242821" y="1185867"/>
                  </a:lnTo>
                  <a:lnTo>
                    <a:pt x="2251263" y="1188521"/>
                  </a:lnTo>
                  <a:lnTo>
                    <a:pt x="2259705" y="1191705"/>
                  </a:lnTo>
                  <a:lnTo>
                    <a:pt x="2267619" y="1195420"/>
                  </a:lnTo>
                  <a:lnTo>
                    <a:pt x="2275005" y="1200197"/>
                  </a:lnTo>
                  <a:lnTo>
                    <a:pt x="2281337" y="1204973"/>
                  </a:lnTo>
                  <a:lnTo>
                    <a:pt x="2288196" y="1211342"/>
                  </a:lnTo>
                  <a:lnTo>
                    <a:pt x="2293472" y="1217180"/>
                  </a:lnTo>
                  <a:lnTo>
                    <a:pt x="2299276" y="1224610"/>
                  </a:lnTo>
                  <a:lnTo>
                    <a:pt x="2303496" y="1232040"/>
                  </a:lnTo>
                  <a:lnTo>
                    <a:pt x="2307190" y="1240001"/>
                  </a:lnTo>
                  <a:lnTo>
                    <a:pt x="2310355" y="1247961"/>
                  </a:lnTo>
                  <a:lnTo>
                    <a:pt x="2312466" y="1256453"/>
                  </a:lnTo>
                  <a:lnTo>
                    <a:pt x="2313521" y="1265475"/>
                  </a:lnTo>
                  <a:lnTo>
                    <a:pt x="2314576" y="1274497"/>
                  </a:lnTo>
                  <a:lnTo>
                    <a:pt x="2313521" y="1284050"/>
                  </a:lnTo>
                  <a:lnTo>
                    <a:pt x="2312466" y="1293072"/>
                  </a:lnTo>
                  <a:lnTo>
                    <a:pt x="2310355" y="1301564"/>
                  </a:lnTo>
                  <a:lnTo>
                    <a:pt x="2307190" y="1310055"/>
                  </a:lnTo>
                  <a:lnTo>
                    <a:pt x="2303496" y="1318016"/>
                  </a:lnTo>
                  <a:lnTo>
                    <a:pt x="2299276" y="1325446"/>
                  </a:lnTo>
                  <a:lnTo>
                    <a:pt x="2293472" y="1331815"/>
                  </a:lnTo>
                  <a:lnTo>
                    <a:pt x="2288196" y="1338714"/>
                  </a:lnTo>
                  <a:lnTo>
                    <a:pt x="2281337" y="1344021"/>
                  </a:lnTo>
                  <a:lnTo>
                    <a:pt x="2275005" y="1349859"/>
                  </a:lnTo>
                  <a:lnTo>
                    <a:pt x="2267619" y="1354105"/>
                  </a:lnTo>
                  <a:lnTo>
                    <a:pt x="2259705" y="1357820"/>
                  </a:lnTo>
                  <a:lnTo>
                    <a:pt x="2251263" y="1361004"/>
                  </a:lnTo>
                  <a:lnTo>
                    <a:pt x="2242821" y="1363127"/>
                  </a:lnTo>
                  <a:lnTo>
                    <a:pt x="2233852" y="1364189"/>
                  </a:lnTo>
                  <a:lnTo>
                    <a:pt x="2224355" y="1365250"/>
                  </a:lnTo>
                  <a:lnTo>
                    <a:pt x="2215385" y="1364189"/>
                  </a:lnTo>
                  <a:lnTo>
                    <a:pt x="2206416" y="1363127"/>
                  </a:lnTo>
                  <a:lnTo>
                    <a:pt x="2197974" y="1361004"/>
                  </a:lnTo>
                  <a:lnTo>
                    <a:pt x="2190060" y="1357820"/>
                  </a:lnTo>
                  <a:lnTo>
                    <a:pt x="2182146" y="1354105"/>
                  </a:lnTo>
                  <a:lnTo>
                    <a:pt x="2174759" y="1349859"/>
                  </a:lnTo>
                  <a:lnTo>
                    <a:pt x="2167373" y="1344021"/>
                  </a:lnTo>
                  <a:lnTo>
                    <a:pt x="2161569" y="1338714"/>
                  </a:lnTo>
                  <a:lnTo>
                    <a:pt x="2155237" y="1331815"/>
                  </a:lnTo>
                  <a:lnTo>
                    <a:pt x="2150489" y="1325446"/>
                  </a:lnTo>
                  <a:lnTo>
                    <a:pt x="2145740" y="1318016"/>
                  </a:lnTo>
                  <a:lnTo>
                    <a:pt x="2142047" y="1310055"/>
                  </a:lnTo>
                  <a:lnTo>
                    <a:pt x="2138882" y="1301564"/>
                  </a:lnTo>
                  <a:lnTo>
                    <a:pt x="2137299" y="1293072"/>
                  </a:lnTo>
                  <a:lnTo>
                    <a:pt x="2135188" y="1284050"/>
                  </a:lnTo>
                  <a:lnTo>
                    <a:pt x="2135188" y="1274497"/>
                  </a:lnTo>
                  <a:lnTo>
                    <a:pt x="2135188" y="1265475"/>
                  </a:lnTo>
                  <a:lnTo>
                    <a:pt x="2137299" y="1256453"/>
                  </a:lnTo>
                  <a:lnTo>
                    <a:pt x="2138882" y="1247961"/>
                  </a:lnTo>
                  <a:lnTo>
                    <a:pt x="2142047" y="1240001"/>
                  </a:lnTo>
                  <a:lnTo>
                    <a:pt x="2145740" y="1232040"/>
                  </a:lnTo>
                  <a:lnTo>
                    <a:pt x="2150489" y="1224610"/>
                  </a:lnTo>
                  <a:lnTo>
                    <a:pt x="2155237" y="1217180"/>
                  </a:lnTo>
                  <a:lnTo>
                    <a:pt x="2161569" y="1211342"/>
                  </a:lnTo>
                  <a:lnTo>
                    <a:pt x="2167373" y="1204973"/>
                  </a:lnTo>
                  <a:lnTo>
                    <a:pt x="2174759" y="1200197"/>
                  </a:lnTo>
                  <a:lnTo>
                    <a:pt x="2182146" y="1195420"/>
                  </a:lnTo>
                  <a:lnTo>
                    <a:pt x="2190060" y="1191705"/>
                  </a:lnTo>
                  <a:lnTo>
                    <a:pt x="2197974" y="1188521"/>
                  </a:lnTo>
                  <a:lnTo>
                    <a:pt x="2206416" y="1185867"/>
                  </a:lnTo>
                  <a:lnTo>
                    <a:pt x="2215385" y="1184806"/>
                  </a:lnTo>
                  <a:lnTo>
                    <a:pt x="2224355" y="1184275"/>
                  </a:lnTo>
                  <a:close/>
                  <a:moveTo>
                    <a:pt x="1983320" y="1184275"/>
                  </a:moveTo>
                  <a:lnTo>
                    <a:pt x="1992369" y="1184806"/>
                  </a:lnTo>
                  <a:lnTo>
                    <a:pt x="2001418" y="1185867"/>
                  </a:lnTo>
                  <a:lnTo>
                    <a:pt x="2009934" y="1188521"/>
                  </a:lnTo>
                  <a:lnTo>
                    <a:pt x="2017918" y="1191705"/>
                  </a:lnTo>
                  <a:lnTo>
                    <a:pt x="2025902" y="1195420"/>
                  </a:lnTo>
                  <a:lnTo>
                    <a:pt x="2033354" y="1200197"/>
                  </a:lnTo>
                  <a:lnTo>
                    <a:pt x="2040806" y="1204973"/>
                  </a:lnTo>
                  <a:lnTo>
                    <a:pt x="2046661" y="1211342"/>
                  </a:lnTo>
                  <a:lnTo>
                    <a:pt x="2053049" y="1217180"/>
                  </a:lnTo>
                  <a:lnTo>
                    <a:pt x="2057839" y="1224610"/>
                  </a:lnTo>
                  <a:lnTo>
                    <a:pt x="2062630" y="1232040"/>
                  </a:lnTo>
                  <a:lnTo>
                    <a:pt x="2066356" y="1240001"/>
                  </a:lnTo>
                  <a:lnTo>
                    <a:pt x="2069549" y="1247961"/>
                  </a:lnTo>
                  <a:lnTo>
                    <a:pt x="2071146" y="1256453"/>
                  </a:lnTo>
                  <a:lnTo>
                    <a:pt x="2073275" y="1265475"/>
                  </a:lnTo>
                  <a:lnTo>
                    <a:pt x="2073275" y="1274497"/>
                  </a:lnTo>
                  <a:lnTo>
                    <a:pt x="2073275" y="1284050"/>
                  </a:lnTo>
                  <a:lnTo>
                    <a:pt x="2071146" y="1293072"/>
                  </a:lnTo>
                  <a:lnTo>
                    <a:pt x="2069549" y="1301564"/>
                  </a:lnTo>
                  <a:lnTo>
                    <a:pt x="2066356" y="1310055"/>
                  </a:lnTo>
                  <a:lnTo>
                    <a:pt x="2062630" y="1318016"/>
                  </a:lnTo>
                  <a:lnTo>
                    <a:pt x="2057839" y="1325446"/>
                  </a:lnTo>
                  <a:lnTo>
                    <a:pt x="2053049" y="1331815"/>
                  </a:lnTo>
                  <a:lnTo>
                    <a:pt x="2046661" y="1338714"/>
                  </a:lnTo>
                  <a:lnTo>
                    <a:pt x="2040806" y="1344021"/>
                  </a:lnTo>
                  <a:lnTo>
                    <a:pt x="2033354" y="1349859"/>
                  </a:lnTo>
                  <a:lnTo>
                    <a:pt x="2025902" y="1354105"/>
                  </a:lnTo>
                  <a:lnTo>
                    <a:pt x="2017918" y="1357820"/>
                  </a:lnTo>
                  <a:lnTo>
                    <a:pt x="2009934" y="1361004"/>
                  </a:lnTo>
                  <a:lnTo>
                    <a:pt x="2001418" y="1363127"/>
                  </a:lnTo>
                  <a:lnTo>
                    <a:pt x="1992369" y="1364189"/>
                  </a:lnTo>
                  <a:lnTo>
                    <a:pt x="1983320" y="1365250"/>
                  </a:lnTo>
                  <a:lnTo>
                    <a:pt x="1973739" y="1364189"/>
                  </a:lnTo>
                  <a:lnTo>
                    <a:pt x="1964690" y="1363127"/>
                  </a:lnTo>
                  <a:lnTo>
                    <a:pt x="1956174" y="1361004"/>
                  </a:lnTo>
                  <a:lnTo>
                    <a:pt x="1947657" y="1357820"/>
                  </a:lnTo>
                  <a:lnTo>
                    <a:pt x="1939673" y="1354105"/>
                  </a:lnTo>
                  <a:lnTo>
                    <a:pt x="1932221" y="1349859"/>
                  </a:lnTo>
                  <a:lnTo>
                    <a:pt x="1925834" y="1344021"/>
                  </a:lnTo>
                  <a:lnTo>
                    <a:pt x="1918914" y="1338714"/>
                  </a:lnTo>
                  <a:lnTo>
                    <a:pt x="1913591" y="1331815"/>
                  </a:lnTo>
                  <a:lnTo>
                    <a:pt x="1907736" y="1325446"/>
                  </a:lnTo>
                  <a:lnTo>
                    <a:pt x="1903478" y="1318016"/>
                  </a:lnTo>
                  <a:lnTo>
                    <a:pt x="1899752" y="1310055"/>
                  </a:lnTo>
                  <a:lnTo>
                    <a:pt x="1897091" y="1301564"/>
                  </a:lnTo>
                  <a:lnTo>
                    <a:pt x="1894429" y="1293072"/>
                  </a:lnTo>
                  <a:lnTo>
                    <a:pt x="1893365" y="1284050"/>
                  </a:lnTo>
                  <a:lnTo>
                    <a:pt x="1892300" y="1274497"/>
                  </a:lnTo>
                  <a:lnTo>
                    <a:pt x="1893365" y="1265475"/>
                  </a:lnTo>
                  <a:lnTo>
                    <a:pt x="1894429" y="1256453"/>
                  </a:lnTo>
                  <a:lnTo>
                    <a:pt x="1897091" y="1247961"/>
                  </a:lnTo>
                  <a:lnTo>
                    <a:pt x="1899752" y="1240001"/>
                  </a:lnTo>
                  <a:lnTo>
                    <a:pt x="1903478" y="1232040"/>
                  </a:lnTo>
                  <a:lnTo>
                    <a:pt x="1907736" y="1224610"/>
                  </a:lnTo>
                  <a:lnTo>
                    <a:pt x="1913591" y="1217180"/>
                  </a:lnTo>
                  <a:lnTo>
                    <a:pt x="1918914" y="1211342"/>
                  </a:lnTo>
                  <a:lnTo>
                    <a:pt x="1925834" y="1204973"/>
                  </a:lnTo>
                  <a:lnTo>
                    <a:pt x="1932221" y="1200197"/>
                  </a:lnTo>
                  <a:lnTo>
                    <a:pt x="1939673" y="1195420"/>
                  </a:lnTo>
                  <a:lnTo>
                    <a:pt x="1947657" y="1191705"/>
                  </a:lnTo>
                  <a:lnTo>
                    <a:pt x="1956174" y="1188521"/>
                  </a:lnTo>
                  <a:lnTo>
                    <a:pt x="1964690" y="1185867"/>
                  </a:lnTo>
                  <a:lnTo>
                    <a:pt x="1973739" y="1184806"/>
                  </a:lnTo>
                  <a:lnTo>
                    <a:pt x="1983320" y="1184275"/>
                  </a:lnTo>
                  <a:close/>
                  <a:moveTo>
                    <a:pt x="1746251" y="1184275"/>
                  </a:moveTo>
                  <a:lnTo>
                    <a:pt x="1755299" y="1184806"/>
                  </a:lnTo>
                  <a:lnTo>
                    <a:pt x="1764881" y="1185867"/>
                  </a:lnTo>
                  <a:lnTo>
                    <a:pt x="1773397" y="1188521"/>
                  </a:lnTo>
                  <a:lnTo>
                    <a:pt x="1781381" y="1191705"/>
                  </a:lnTo>
                  <a:lnTo>
                    <a:pt x="1789365" y="1195420"/>
                  </a:lnTo>
                  <a:lnTo>
                    <a:pt x="1797350" y="1200197"/>
                  </a:lnTo>
                  <a:lnTo>
                    <a:pt x="1803737" y="1204973"/>
                  </a:lnTo>
                  <a:lnTo>
                    <a:pt x="1810124" y="1211342"/>
                  </a:lnTo>
                  <a:lnTo>
                    <a:pt x="1815979" y="1217180"/>
                  </a:lnTo>
                  <a:lnTo>
                    <a:pt x="1821302" y="1224610"/>
                  </a:lnTo>
                  <a:lnTo>
                    <a:pt x="1826093" y="1232040"/>
                  </a:lnTo>
                  <a:lnTo>
                    <a:pt x="1829819" y="1240001"/>
                  </a:lnTo>
                  <a:lnTo>
                    <a:pt x="1832480" y="1247961"/>
                  </a:lnTo>
                  <a:lnTo>
                    <a:pt x="1835141" y="1256453"/>
                  </a:lnTo>
                  <a:lnTo>
                    <a:pt x="1836206" y="1265475"/>
                  </a:lnTo>
                  <a:lnTo>
                    <a:pt x="1836738" y="1274497"/>
                  </a:lnTo>
                  <a:lnTo>
                    <a:pt x="1836206" y="1284050"/>
                  </a:lnTo>
                  <a:lnTo>
                    <a:pt x="1835141" y="1293072"/>
                  </a:lnTo>
                  <a:lnTo>
                    <a:pt x="1832480" y="1301564"/>
                  </a:lnTo>
                  <a:lnTo>
                    <a:pt x="1829819" y="1310055"/>
                  </a:lnTo>
                  <a:lnTo>
                    <a:pt x="1826093" y="1318016"/>
                  </a:lnTo>
                  <a:lnTo>
                    <a:pt x="1821302" y="1325446"/>
                  </a:lnTo>
                  <a:lnTo>
                    <a:pt x="1815979" y="1331815"/>
                  </a:lnTo>
                  <a:lnTo>
                    <a:pt x="1810124" y="1338714"/>
                  </a:lnTo>
                  <a:lnTo>
                    <a:pt x="1803737" y="1344021"/>
                  </a:lnTo>
                  <a:lnTo>
                    <a:pt x="1797350" y="1349859"/>
                  </a:lnTo>
                  <a:lnTo>
                    <a:pt x="1789365" y="1354105"/>
                  </a:lnTo>
                  <a:lnTo>
                    <a:pt x="1781381" y="1357820"/>
                  </a:lnTo>
                  <a:lnTo>
                    <a:pt x="1773397" y="1361004"/>
                  </a:lnTo>
                  <a:lnTo>
                    <a:pt x="1764881" y="1363127"/>
                  </a:lnTo>
                  <a:lnTo>
                    <a:pt x="1755299" y="1364189"/>
                  </a:lnTo>
                  <a:lnTo>
                    <a:pt x="1746251" y="1365250"/>
                  </a:lnTo>
                  <a:lnTo>
                    <a:pt x="1737202" y="1364189"/>
                  </a:lnTo>
                  <a:lnTo>
                    <a:pt x="1728153" y="1363127"/>
                  </a:lnTo>
                  <a:lnTo>
                    <a:pt x="1719637" y="1361004"/>
                  </a:lnTo>
                  <a:lnTo>
                    <a:pt x="1711120" y="1357820"/>
                  </a:lnTo>
                  <a:lnTo>
                    <a:pt x="1703668" y="1354105"/>
                  </a:lnTo>
                  <a:lnTo>
                    <a:pt x="1695684" y="1349859"/>
                  </a:lnTo>
                  <a:lnTo>
                    <a:pt x="1688765" y="1344021"/>
                  </a:lnTo>
                  <a:lnTo>
                    <a:pt x="1681845" y="1338714"/>
                  </a:lnTo>
                  <a:lnTo>
                    <a:pt x="1676522" y="1331815"/>
                  </a:lnTo>
                  <a:lnTo>
                    <a:pt x="1671199" y="1325446"/>
                  </a:lnTo>
                  <a:lnTo>
                    <a:pt x="1666941" y="1318016"/>
                  </a:lnTo>
                  <a:lnTo>
                    <a:pt x="1663215" y="1310055"/>
                  </a:lnTo>
                  <a:lnTo>
                    <a:pt x="1660021" y="1301564"/>
                  </a:lnTo>
                  <a:lnTo>
                    <a:pt x="1657360" y="1293072"/>
                  </a:lnTo>
                  <a:lnTo>
                    <a:pt x="1656296" y="1284050"/>
                  </a:lnTo>
                  <a:lnTo>
                    <a:pt x="1655763" y="1274497"/>
                  </a:lnTo>
                  <a:lnTo>
                    <a:pt x="1656296" y="1265475"/>
                  </a:lnTo>
                  <a:lnTo>
                    <a:pt x="1657360" y="1256453"/>
                  </a:lnTo>
                  <a:lnTo>
                    <a:pt x="1660021" y="1247961"/>
                  </a:lnTo>
                  <a:lnTo>
                    <a:pt x="1663215" y="1240001"/>
                  </a:lnTo>
                  <a:lnTo>
                    <a:pt x="1666941" y="1232040"/>
                  </a:lnTo>
                  <a:lnTo>
                    <a:pt x="1671199" y="1224610"/>
                  </a:lnTo>
                  <a:lnTo>
                    <a:pt x="1676522" y="1217180"/>
                  </a:lnTo>
                  <a:lnTo>
                    <a:pt x="1681845" y="1211342"/>
                  </a:lnTo>
                  <a:lnTo>
                    <a:pt x="1688765" y="1204973"/>
                  </a:lnTo>
                  <a:lnTo>
                    <a:pt x="1695684" y="1200197"/>
                  </a:lnTo>
                  <a:lnTo>
                    <a:pt x="1703668" y="1195420"/>
                  </a:lnTo>
                  <a:lnTo>
                    <a:pt x="1711120" y="1191705"/>
                  </a:lnTo>
                  <a:lnTo>
                    <a:pt x="1719637" y="1188521"/>
                  </a:lnTo>
                  <a:lnTo>
                    <a:pt x="1728153" y="1185867"/>
                  </a:lnTo>
                  <a:lnTo>
                    <a:pt x="1737202" y="1184806"/>
                  </a:lnTo>
                  <a:lnTo>
                    <a:pt x="1746251" y="1184275"/>
                  </a:lnTo>
                  <a:close/>
                  <a:moveTo>
                    <a:pt x="1036109" y="1184275"/>
                  </a:moveTo>
                  <a:lnTo>
                    <a:pt x="1045105" y="1184806"/>
                  </a:lnTo>
                  <a:lnTo>
                    <a:pt x="1053571" y="1185867"/>
                  </a:lnTo>
                  <a:lnTo>
                    <a:pt x="1062038" y="1188521"/>
                  </a:lnTo>
                  <a:lnTo>
                    <a:pt x="1070505" y="1191705"/>
                  </a:lnTo>
                  <a:lnTo>
                    <a:pt x="1078442" y="1195420"/>
                  </a:lnTo>
                  <a:lnTo>
                    <a:pt x="1085851" y="1200197"/>
                  </a:lnTo>
                  <a:lnTo>
                    <a:pt x="1092730" y="1204973"/>
                  </a:lnTo>
                  <a:lnTo>
                    <a:pt x="1099080" y="1211342"/>
                  </a:lnTo>
                  <a:lnTo>
                    <a:pt x="1105430" y="1217180"/>
                  </a:lnTo>
                  <a:lnTo>
                    <a:pt x="1110192" y="1224610"/>
                  </a:lnTo>
                  <a:lnTo>
                    <a:pt x="1114426" y="1232040"/>
                  </a:lnTo>
                  <a:lnTo>
                    <a:pt x="1118659" y="1240001"/>
                  </a:lnTo>
                  <a:lnTo>
                    <a:pt x="1121834" y="1247961"/>
                  </a:lnTo>
                  <a:lnTo>
                    <a:pt x="1123422" y="1256453"/>
                  </a:lnTo>
                  <a:lnTo>
                    <a:pt x="1125009" y="1265475"/>
                  </a:lnTo>
                  <a:lnTo>
                    <a:pt x="1125538" y="1274497"/>
                  </a:lnTo>
                  <a:lnTo>
                    <a:pt x="1125009" y="1284050"/>
                  </a:lnTo>
                  <a:lnTo>
                    <a:pt x="1123422" y="1293072"/>
                  </a:lnTo>
                  <a:lnTo>
                    <a:pt x="1121834" y="1301564"/>
                  </a:lnTo>
                  <a:lnTo>
                    <a:pt x="1118659" y="1310055"/>
                  </a:lnTo>
                  <a:lnTo>
                    <a:pt x="1114426" y="1318016"/>
                  </a:lnTo>
                  <a:lnTo>
                    <a:pt x="1110192" y="1325446"/>
                  </a:lnTo>
                  <a:lnTo>
                    <a:pt x="1105430" y="1331815"/>
                  </a:lnTo>
                  <a:lnTo>
                    <a:pt x="1099080" y="1338714"/>
                  </a:lnTo>
                  <a:lnTo>
                    <a:pt x="1092730" y="1344021"/>
                  </a:lnTo>
                  <a:lnTo>
                    <a:pt x="1085851" y="1349859"/>
                  </a:lnTo>
                  <a:lnTo>
                    <a:pt x="1078442" y="1354105"/>
                  </a:lnTo>
                  <a:lnTo>
                    <a:pt x="1070505" y="1357820"/>
                  </a:lnTo>
                  <a:lnTo>
                    <a:pt x="1062038" y="1361004"/>
                  </a:lnTo>
                  <a:lnTo>
                    <a:pt x="1053571" y="1363127"/>
                  </a:lnTo>
                  <a:lnTo>
                    <a:pt x="1045105" y="1364189"/>
                  </a:lnTo>
                  <a:lnTo>
                    <a:pt x="1036109" y="1365250"/>
                  </a:lnTo>
                  <a:lnTo>
                    <a:pt x="1026055" y="1364189"/>
                  </a:lnTo>
                  <a:lnTo>
                    <a:pt x="1017588" y="1363127"/>
                  </a:lnTo>
                  <a:lnTo>
                    <a:pt x="1009121" y="1361004"/>
                  </a:lnTo>
                  <a:lnTo>
                    <a:pt x="1000655" y="1357820"/>
                  </a:lnTo>
                  <a:lnTo>
                    <a:pt x="992717" y="1354105"/>
                  </a:lnTo>
                  <a:lnTo>
                    <a:pt x="985309" y="1349859"/>
                  </a:lnTo>
                  <a:lnTo>
                    <a:pt x="978959" y="1344021"/>
                  </a:lnTo>
                  <a:lnTo>
                    <a:pt x="972079" y="1338714"/>
                  </a:lnTo>
                  <a:lnTo>
                    <a:pt x="966259" y="1331815"/>
                  </a:lnTo>
                  <a:lnTo>
                    <a:pt x="960967" y="1325446"/>
                  </a:lnTo>
                  <a:lnTo>
                    <a:pt x="956734" y="1318016"/>
                  </a:lnTo>
                  <a:lnTo>
                    <a:pt x="952500" y="1310055"/>
                  </a:lnTo>
                  <a:lnTo>
                    <a:pt x="949325" y="1301564"/>
                  </a:lnTo>
                  <a:lnTo>
                    <a:pt x="947738" y="1293072"/>
                  </a:lnTo>
                  <a:lnTo>
                    <a:pt x="946679" y="1284050"/>
                  </a:lnTo>
                  <a:lnTo>
                    <a:pt x="946150" y="1274497"/>
                  </a:lnTo>
                  <a:lnTo>
                    <a:pt x="946679" y="1265475"/>
                  </a:lnTo>
                  <a:lnTo>
                    <a:pt x="947738" y="1256453"/>
                  </a:lnTo>
                  <a:lnTo>
                    <a:pt x="949325" y="1247961"/>
                  </a:lnTo>
                  <a:lnTo>
                    <a:pt x="952500" y="1240001"/>
                  </a:lnTo>
                  <a:lnTo>
                    <a:pt x="956734" y="1232040"/>
                  </a:lnTo>
                  <a:lnTo>
                    <a:pt x="960967" y="1224610"/>
                  </a:lnTo>
                  <a:lnTo>
                    <a:pt x="966259" y="1217180"/>
                  </a:lnTo>
                  <a:lnTo>
                    <a:pt x="972079" y="1211342"/>
                  </a:lnTo>
                  <a:lnTo>
                    <a:pt x="978959" y="1204973"/>
                  </a:lnTo>
                  <a:lnTo>
                    <a:pt x="985309" y="1200197"/>
                  </a:lnTo>
                  <a:lnTo>
                    <a:pt x="992717" y="1195420"/>
                  </a:lnTo>
                  <a:lnTo>
                    <a:pt x="1000655" y="1191705"/>
                  </a:lnTo>
                  <a:lnTo>
                    <a:pt x="1009121" y="1188521"/>
                  </a:lnTo>
                  <a:lnTo>
                    <a:pt x="1017588" y="1185867"/>
                  </a:lnTo>
                  <a:lnTo>
                    <a:pt x="1026055" y="1184806"/>
                  </a:lnTo>
                  <a:lnTo>
                    <a:pt x="1036109" y="1184275"/>
                  </a:lnTo>
                  <a:close/>
                  <a:moveTo>
                    <a:pt x="804069" y="1184275"/>
                  </a:moveTo>
                  <a:lnTo>
                    <a:pt x="813566" y="1184806"/>
                  </a:lnTo>
                  <a:lnTo>
                    <a:pt x="822008" y="1185867"/>
                  </a:lnTo>
                  <a:lnTo>
                    <a:pt x="830450" y="1188521"/>
                  </a:lnTo>
                  <a:lnTo>
                    <a:pt x="838892" y="1191705"/>
                  </a:lnTo>
                  <a:lnTo>
                    <a:pt x="846806" y="1195420"/>
                  </a:lnTo>
                  <a:lnTo>
                    <a:pt x="854192" y="1200197"/>
                  </a:lnTo>
                  <a:lnTo>
                    <a:pt x="860524" y="1204973"/>
                  </a:lnTo>
                  <a:lnTo>
                    <a:pt x="867383" y="1211342"/>
                  </a:lnTo>
                  <a:lnTo>
                    <a:pt x="873714" y="1217180"/>
                  </a:lnTo>
                  <a:lnTo>
                    <a:pt x="878463" y="1224610"/>
                  </a:lnTo>
                  <a:lnTo>
                    <a:pt x="882683" y="1232040"/>
                  </a:lnTo>
                  <a:lnTo>
                    <a:pt x="886904" y="1240001"/>
                  </a:lnTo>
                  <a:lnTo>
                    <a:pt x="890070" y="1247961"/>
                  </a:lnTo>
                  <a:lnTo>
                    <a:pt x="891653" y="1256453"/>
                  </a:lnTo>
                  <a:lnTo>
                    <a:pt x="892708" y="1265475"/>
                  </a:lnTo>
                  <a:lnTo>
                    <a:pt x="893763" y="1274497"/>
                  </a:lnTo>
                  <a:lnTo>
                    <a:pt x="892708" y="1284050"/>
                  </a:lnTo>
                  <a:lnTo>
                    <a:pt x="891653" y="1293072"/>
                  </a:lnTo>
                  <a:lnTo>
                    <a:pt x="890070" y="1301564"/>
                  </a:lnTo>
                  <a:lnTo>
                    <a:pt x="886904" y="1310055"/>
                  </a:lnTo>
                  <a:lnTo>
                    <a:pt x="882683" y="1318016"/>
                  </a:lnTo>
                  <a:lnTo>
                    <a:pt x="878463" y="1325446"/>
                  </a:lnTo>
                  <a:lnTo>
                    <a:pt x="873714" y="1331815"/>
                  </a:lnTo>
                  <a:lnTo>
                    <a:pt x="867383" y="1338714"/>
                  </a:lnTo>
                  <a:lnTo>
                    <a:pt x="860524" y="1344021"/>
                  </a:lnTo>
                  <a:lnTo>
                    <a:pt x="854192" y="1349859"/>
                  </a:lnTo>
                  <a:lnTo>
                    <a:pt x="846806" y="1354105"/>
                  </a:lnTo>
                  <a:lnTo>
                    <a:pt x="838892" y="1357820"/>
                  </a:lnTo>
                  <a:lnTo>
                    <a:pt x="830450" y="1361004"/>
                  </a:lnTo>
                  <a:lnTo>
                    <a:pt x="822008" y="1363127"/>
                  </a:lnTo>
                  <a:lnTo>
                    <a:pt x="813566" y="1364189"/>
                  </a:lnTo>
                  <a:lnTo>
                    <a:pt x="804069" y="1365250"/>
                  </a:lnTo>
                  <a:lnTo>
                    <a:pt x="794572" y="1364189"/>
                  </a:lnTo>
                  <a:lnTo>
                    <a:pt x="786130" y="1363127"/>
                  </a:lnTo>
                  <a:lnTo>
                    <a:pt x="777689" y="1361004"/>
                  </a:lnTo>
                  <a:lnTo>
                    <a:pt x="769247" y="1357820"/>
                  </a:lnTo>
                  <a:lnTo>
                    <a:pt x="761333" y="1354105"/>
                  </a:lnTo>
                  <a:lnTo>
                    <a:pt x="753946" y="1349859"/>
                  </a:lnTo>
                  <a:lnTo>
                    <a:pt x="747087" y="1344021"/>
                  </a:lnTo>
                  <a:lnTo>
                    <a:pt x="740756" y="1338714"/>
                  </a:lnTo>
                  <a:lnTo>
                    <a:pt x="734424" y="1331815"/>
                  </a:lnTo>
                  <a:lnTo>
                    <a:pt x="729676" y="1325446"/>
                  </a:lnTo>
                  <a:lnTo>
                    <a:pt x="725455" y="1318016"/>
                  </a:lnTo>
                  <a:lnTo>
                    <a:pt x="721234" y="1310055"/>
                  </a:lnTo>
                  <a:lnTo>
                    <a:pt x="718069" y="1301564"/>
                  </a:lnTo>
                  <a:lnTo>
                    <a:pt x="716486" y="1293072"/>
                  </a:lnTo>
                  <a:lnTo>
                    <a:pt x="714903" y="1284050"/>
                  </a:lnTo>
                  <a:lnTo>
                    <a:pt x="714375" y="1274497"/>
                  </a:lnTo>
                  <a:lnTo>
                    <a:pt x="714903" y="1265475"/>
                  </a:lnTo>
                  <a:lnTo>
                    <a:pt x="716486" y="1256453"/>
                  </a:lnTo>
                  <a:lnTo>
                    <a:pt x="718069" y="1247961"/>
                  </a:lnTo>
                  <a:lnTo>
                    <a:pt x="721234" y="1240001"/>
                  </a:lnTo>
                  <a:lnTo>
                    <a:pt x="725455" y="1232040"/>
                  </a:lnTo>
                  <a:lnTo>
                    <a:pt x="729676" y="1224610"/>
                  </a:lnTo>
                  <a:lnTo>
                    <a:pt x="734424" y="1217180"/>
                  </a:lnTo>
                  <a:lnTo>
                    <a:pt x="740756" y="1211342"/>
                  </a:lnTo>
                  <a:lnTo>
                    <a:pt x="747087" y="1204973"/>
                  </a:lnTo>
                  <a:lnTo>
                    <a:pt x="753946" y="1200197"/>
                  </a:lnTo>
                  <a:lnTo>
                    <a:pt x="761333" y="1195420"/>
                  </a:lnTo>
                  <a:lnTo>
                    <a:pt x="769247" y="1191705"/>
                  </a:lnTo>
                  <a:lnTo>
                    <a:pt x="777689" y="1188521"/>
                  </a:lnTo>
                  <a:lnTo>
                    <a:pt x="786130" y="1185867"/>
                  </a:lnTo>
                  <a:lnTo>
                    <a:pt x="794572" y="1184806"/>
                  </a:lnTo>
                  <a:lnTo>
                    <a:pt x="804069" y="1184275"/>
                  </a:lnTo>
                  <a:close/>
                  <a:moveTo>
                    <a:pt x="563032" y="1184275"/>
                  </a:moveTo>
                  <a:lnTo>
                    <a:pt x="571975" y="1184806"/>
                  </a:lnTo>
                  <a:lnTo>
                    <a:pt x="580918" y="1185867"/>
                  </a:lnTo>
                  <a:lnTo>
                    <a:pt x="589335" y="1188521"/>
                  </a:lnTo>
                  <a:lnTo>
                    <a:pt x="597226" y="1191705"/>
                  </a:lnTo>
                  <a:lnTo>
                    <a:pt x="605117" y="1195420"/>
                  </a:lnTo>
                  <a:lnTo>
                    <a:pt x="613008" y="1200197"/>
                  </a:lnTo>
                  <a:lnTo>
                    <a:pt x="619847" y="1204973"/>
                  </a:lnTo>
                  <a:lnTo>
                    <a:pt x="625633" y="1211342"/>
                  </a:lnTo>
                  <a:lnTo>
                    <a:pt x="631946" y="1217180"/>
                  </a:lnTo>
                  <a:lnTo>
                    <a:pt x="636681" y="1224610"/>
                  </a:lnTo>
                  <a:lnTo>
                    <a:pt x="641415" y="1232040"/>
                  </a:lnTo>
                  <a:lnTo>
                    <a:pt x="645098" y="1240001"/>
                  </a:lnTo>
                  <a:lnTo>
                    <a:pt x="648254" y="1247961"/>
                  </a:lnTo>
                  <a:lnTo>
                    <a:pt x="650885" y="1256453"/>
                  </a:lnTo>
                  <a:lnTo>
                    <a:pt x="651937" y="1265475"/>
                  </a:lnTo>
                  <a:lnTo>
                    <a:pt x="652463" y="1274497"/>
                  </a:lnTo>
                  <a:lnTo>
                    <a:pt x="651937" y="1284050"/>
                  </a:lnTo>
                  <a:lnTo>
                    <a:pt x="650885" y="1293072"/>
                  </a:lnTo>
                  <a:lnTo>
                    <a:pt x="648254" y="1301564"/>
                  </a:lnTo>
                  <a:lnTo>
                    <a:pt x="645098" y="1310055"/>
                  </a:lnTo>
                  <a:lnTo>
                    <a:pt x="641415" y="1318016"/>
                  </a:lnTo>
                  <a:lnTo>
                    <a:pt x="636681" y="1325446"/>
                  </a:lnTo>
                  <a:lnTo>
                    <a:pt x="631946" y="1331815"/>
                  </a:lnTo>
                  <a:lnTo>
                    <a:pt x="625633" y="1338714"/>
                  </a:lnTo>
                  <a:lnTo>
                    <a:pt x="619847" y="1344021"/>
                  </a:lnTo>
                  <a:lnTo>
                    <a:pt x="613008" y="1349859"/>
                  </a:lnTo>
                  <a:lnTo>
                    <a:pt x="605117" y="1354105"/>
                  </a:lnTo>
                  <a:lnTo>
                    <a:pt x="597226" y="1357820"/>
                  </a:lnTo>
                  <a:lnTo>
                    <a:pt x="589335" y="1361004"/>
                  </a:lnTo>
                  <a:lnTo>
                    <a:pt x="580918" y="1363127"/>
                  </a:lnTo>
                  <a:lnTo>
                    <a:pt x="571975" y="1364189"/>
                  </a:lnTo>
                  <a:lnTo>
                    <a:pt x="563032" y="1365250"/>
                  </a:lnTo>
                  <a:lnTo>
                    <a:pt x="554089" y="1364189"/>
                  </a:lnTo>
                  <a:lnTo>
                    <a:pt x="544620" y="1363127"/>
                  </a:lnTo>
                  <a:lnTo>
                    <a:pt x="536202" y="1361004"/>
                  </a:lnTo>
                  <a:lnTo>
                    <a:pt x="527785" y="1357820"/>
                  </a:lnTo>
                  <a:lnTo>
                    <a:pt x="519894" y="1354105"/>
                  </a:lnTo>
                  <a:lnTo>
                    <a:pt x="512530" y="1349859"/>
                  </a:lnTo>
                  <a:lnTo>
                    <a:pt x="506217" y="1344021"/>
                  </a:lnTo>
                  <a:lnTo>
                    <a:pt x="499378" y="1338714"/>
                  </a:lnTo>
                  <a:lnTo>
                    <a:pt x="494117" y="1331815"/>
                  </a:lnTo>
                  <a:lnTo>
                    <a:pt x="488331" y="1325446"/>
                  </a:lnTo>
                  <a:lnTo>
                    <a:pt x="484122" y="1318016"/>
                  </a:lnTo>
                  <a:lnTo>
                    <a:pt x="480440" y="1310055"/>
                  </a:lnTo>
                  <a:lnTo>
                    <a:pt x="477809" y="1301564"/>
                  </a:lnTo>
                  <a:lnTo>
                    <a:pt x="475179" y="1293072"/>
                  </a:lnTo>
                  <a:lnTo>
                    <a:pt x="474127" y="1284050"/>
                  </a:lnTo>
                  <a:lnTo>
                    <a:pt x="473075" y="1274497"/>
                  </a:lnTo>
                  <a:lnTo>
                    <a:pt x="474127" y="1265475"/>
                  </a:lnTo>
                  <a:lnTo>
                    <a:pt x="475179" y="1256453"/>
                  </a:lnTo>
                  <a:lnTo>
                    <a:pt x="477809" y="1247961"/>
                  </a:lnTo>
                  <a:lnTo>
                    <a:pt x="480440" y="1240001"/>
                  </a:lnTo>
                  <a:lnTo>
                    <a:pt x="484122" y="1232040"/>
                  </a:lnTo>
                  <a:lnTo>
                    <a:pt x="488331" y="1224610"/>
                  </a:lnTo>
                  <a:lnTo>
                    <a:pt x="494117" y="1217180"/>
                  </a:lnTo>
                  <a:lnTo>
                    <a:pt x="499378" y="1211342"/>
                  </a:lnTo>
                  <a:lnTo>
                    <a:pt x="506217" y="1204973"/>
                  </a:lnTo>
                  <a:lnTo>
                    <a:pt x="512530" y="1200197"/>
                  </a:lnTo>
                  <a:lnTo>
                    <a:pt x="519894" y="1195420"/>
                  </a:lnTo>
                  <a:lnTo>
                    <a:pt x="527785" y="1191705"/>
                  </a:lnTo>
                  <a:lnTo>
                    <a:pt x="536202" y="1188521"/>
                  </a:lnTo>
                  <a:lnTo>
                    <a:pt x="544620" y="1185867"/>
                  </a:lnTo>
                  <a:lnTo>
                    <a:pt x="554089" y="1184806"/>
                  </a:lnTo>
                  <a:lnTo>
                    <a:pt x="563032" y="1184275"/>
                  </a:lnTo>
                  <a:close/>
                  <a:moveTo>
                    <a:pt x="325969" y="1184275"/>
                  </a:moveTo>
                  <a:lnTo>
                    <a:pt x="334912" y="1184806"/>
                  </a:lnTo>
                  <a:lnTo>
                    <a:pt x="344381" y="1185867"/>
                  </a:lnTo>
                  <a:lnTo>
                    <a:pt x="352798" y="1188521"/>
                  </a:lnTo>
                  <a:lnTo>
                    <a:pt x="361215" y="1191705"/>
                  </a:lnTo>
                  <a:lnTo>
                    <a:pt x="369106" y="1195420"/>
                  </a:lnTo>
                  <a:lnTo>
                    <a:pt x="376471" y="1200197"/>
                  </a:lnTo>
                  <a:lnTo>
                    <a:pt x="382784" y="1204973"/>
                  </a:lnTo>
                  <a:lnTo>
                    <a:pt x="389623" y="1211342"/>
                  </a:lnTo>
                  <a:lnTo>
                    <a:pt x="394883" y="1217180"/>
                  </a:lnTo>
                  <a:lnTo>
                    <a:pt x="400670" y="1224610"/>
                  </a:lnTo>
                  <a:lnTo>
                    <a:pt x="404878" y="1232040"/>
                  </a:lnTo>
                  <a:lnTo>
                    <a:pt x="408561" y="1240001"/>
                  </a:lnTo>
                  <a:lnTo>
                    <a:pt x="411191" y="1247961"/>
                  </a:lnTo>
                  <a:lnTo>
                    <a:pt x="413821" y="1256453"/>
                  </a:lnTo>
                  <a:lnTo>
                    <a:pt x="414874" y="1265475"/>
                  </a:lnTo>
                  <a:lnTo>
                    <a:pt x="415926" y="1274497"/>
                  </a:lnTo>
                  <a:lnTo>
                    <a:pt x="414874" y="1284050"/>
                  </a:lnTo>
                  <a:lnTo>
                    <a:pt x="413821" y="1293072"/>
                  </a:lnTo>
                  <a:lnTo>
                    <a:pt x="411191" y="1301564"/>
                  </a:lnTo>
                  <a:lnTo>
                    <a:pt x="408561" y="1310055"/>
                  </a:lnTo>
                  <a:lnTo>
                    <a:pt x="404878" y="1318016"/>
                  </a:lnTo>
                  <a:lnTo>
                    <a:pt x="400670" y="1325446"/>
                  </a:lnTo>
                  <a:lnTo>
                    <a:pt x="394883" y="1331815"/>
                  </a:lnTo>
                  <a:lnTo>
                    <a:pt x="389623" y="1338714"/>
                  </a:lnTo>
                  <a:lnTo>
                    <a:pt x="382784" y="1344021"/>
                  </a:lnTo>
                  <a:lnTo>
                    <a:pt x="376471" y="1349859"/>
                  </a:lnTo>
                  <a:lnTo>
                    <a:pt x="369106" y="1354105"/>
                  </a:lnTo>
                  <a:lnTo>
                    <a:pt x="361215" y="1357820"/>
                  </a:lnTo>
                  <a:lnTo>
                    <a:pt x="352798" y="1361004"/>
                  </a:lnTo>
                  <a:lnTo>
                    <a:pt x="344381" y="1363127"/>
                  </a:lnTo>
                  <a:lnTo>
                    <a:pt x="334912" y="1364189"/>
                  </a:lnTo>
                  <a:lnTo>
                    <a:pt x="325969" y="1365250"/>
                  </a:lnTo>
                  <a:lnTo>
                    <a:pt x="317026" y="1364189"/>
                  </a:lnTo>
                  <a:lnTo>
                    <a:pt x="308083" y="1363127"/>
                  </a:lnTo>
                  <a:lnTo>
                    <a:pt x="299665" y="1361004"/>
                  </a:lnTo>
                  <a:lnTo>
                    <a:pt x="291775" y="1357820"/>
                  </a:lnTo>
                  <a:lnTo>
                    <a:pt x="283884" y="1354105"/>
                  </a:lnTo>
                  <a:lnTo>
                    <a:pt x="276519" y="1349859"/>
                  </a:lnTo>
                  <a:lnTo>
                    <a:pt x="269154" y="1344021"/>
                  </a:lnTo>
                  <a:lnTo>
                    <a:pt x="263367" y="1338714"/>
                  </a:lnTo>
                  <a:lnTo>
                    <a:pt x="257054" y="1331815"/>
                  </a:lnTo>
                  <a:lnTo>
                    <a:pt x="252320" y="1325446"/>
                  </a:lnTo>
                  <a:lnTo>
                    <a:pt x="247585" y="1318016"/>
                  </a:lnTo>
                  <a:lnTo>
                    <a:pt x="243903" y="1310055"/>
                  </a:lnTo>
                  <a:lnTo>
                    <a:pt x="240746" y="1301564"/>
                  </a:lnTo>
                  <a:lnTo>
                    <a:pt x="238116" y="1293072"/>
                  </a:lnTo>
                  <a:lnTo>
                    <a:pt x="237064" y="1284050"/>
                  </a:lnTo>
                  <a:lnTo>
                    <a:pt x="236538" y="1274497"/>
                  </a:lnTo>
                  <a:lnTo>
                    <a:pt x="237064" y="1265475"/>
                  </a:lnTo>
                  <a:lnTo>
                    <a:pt x="238116" y="1256453"/>
                  </a:lnTo>
                  <a:lnTo>
                    <a:pt x="240746" y="1247961"/>
                  </a:lnTo>
                  <a:lnTo>
                    <a:pt x="243903" y="1240001"/>
                  </a:lnTo>
                  <a:lnTo>
                    <a:pt x="247585" y="1232040"/>
                  </a:lnTo>
                  <a:lnTo>
                    <a:pt x="252320" y="1224610"/>
                  </a:lnTo>
                  <a:lnTo>
                    <a:pt x="257054" y="1217180"/>
                  </a:lnTo>
                  <a:lnTo>
                    <a:pt x="263367" y="1211342"/>
                  </a:lnTo>
                  <a:lnTo>
                    <a:pt x="269154" y="1204973"/>
                  </a:lnTo>
                  <a:lnTo>
                    <a:pt x="276519" y="1200197"/>
                  </a:lnTo>
                  <a:lnTo>
                    <a:pt x="283884" y="1195420"/>
                  </a:lnTo>
                  <a:lnTo>
                    <a:pt x="291775" y="1191705"/>
                  </a:lnTo>
                  <a:lnTo>
                    <a:pt x="299665" y="1188521"/>
                  </a:lnTo>
                  <a:lnTo>
                    <a:pt x="308083" y="1185867"/>
                  </a:lnTo>
                  <a:lnTo>
                    <a:pt x="317026" y="1184806"/>
                  </a:lnTo>
                  <a:lnTo>
                    <a:pt x="325969" y="1184275"/>
                  </a:lnTo>
                  <a:close/>
                  <a:moveTo>
                    <a:pt x="2684225" y="947737"/>
                  </a:moveTo>
                  <a:lnTo>
                    <a:pt x="2693194" y="947737"/>
                  </a:lnTo>
                  <a:lnTo>
                    <a:pt x="2702163" y="947737"/>
                  </a:lnTo>
                  <a:lnTo>
                    <a:pt x="2711660" y="949325"/>
                  </a:lnTo>
                  <a:lnTo>
                    <a:pt x="2720102" y="950912"/>
                  </a:lnTo>
                  <a:lnTo>
                    <a:pt x="2728544" y="954087"/>
                  </a:lnTo>
                  <a:lnTo>
                    <a:pt x="2736458" y="957791"/>
                  </a:lnTo>
                  <a:lnTo>
                    <a:pt x="2743845" y="962554"/>
                  </a:lnTo>
                  <a:lnTo>
                    <a:pt x="2750176" y="967846"/>
                  </a:lnTo>
                  <a:lnTo>
                    <a:pt x="2757035" y="973666"/>
                  </a:lnTo>
                  <a:lnTo>
                    <a:pt x="2762311" y="980016"/>
                  </a:lnTo>
                  <a:lnTo>
                    <a:pt x="2768115" y="986896"/>
                  </a:lnTo>
                  <a:lnTo>
                    <a:pt x="2772336" y="994304"/>
                  </a:lnTo>
                  <a:lnTo>
                    <a:pt x="2776029" y="1002241"/>
                  </a:lnTo>
                  <a:lnTo>
                    <a:pt x="2778667" y="1010179"/>
                  </a:lnTo>
                  <a:lnTo>
                    <a:pt x="2781305" y="1019175"/>
                  </a:lnTo>
                  <a:lnTo>
                    <a:pt x="2782360" y="1027642"/>
                  </a:lnTo>
                  <a:lnTo>
                    <a:pt x="2782888" y="1037167"/>
                  </a:lnTo>
                  <a:lnTo>
                    <a:pt x="2782360" y="1046162"/>
                  </a:lnTo>
                  <a:lnTo>
                    <a:pt x="2781305" y="1055158"/>
                  </a:lnTo>
                  <a:lnTo>
                    <a:pt x="2778667" y="1063625"/>
                  </a:lnTo>
                  <a:lnTo>
                    <a:pt x="2776029" y="1072092"/>
                  </a:lnTo>
                  <a:lnTo>
                    <a:pt x="2772336" y="1080029"/>
                  </a:lnTo>
                  <a:lnTo>
                    <a:pt x="2768115" y="1087438"/>
                  </a:lnTo>
                  <a:lnTo>
                    <a:pt x="2762311" y="1094317"/>
                  </a:lnTo>
                  <a:lnTo>
                    <a:pt x="2757035" y="1101196"/>
                  </a:lnTo>
                  <a:lnTo>
                    <a:pt x="2750176" y="1106488"/>
                  </a:lnTo>
                  <a:lnTo>
                    <a:pt x="2743845" y="1111779"/>
                  </a:lnTo>
                  <a:lnTo>
                    <a:pt x="2736458" y="1116013"/>
                  </a:lnTo>
                  <a:lnTo>
                    <a:pt x="2728544" y="1119717"/>
                  </a:lnTo>
                  <a:lnTo>
                    <a:pt x="2720102" y="1122892"/>
                  </a:lnTo>
                  <a:lnTo>
                    <a:pt x="2711660" y="1125538"/>
                  </a:lnTo>
                  <a:lnTo>
                    <a:pt x="2702163" y="1126596"/>
                  </a:lnTo>
                  <a:lnTo>
                    <a:pt x="2693194" y="1127125"/>
                  </a:lnTo>
                  <a:lnTo>
                    <a:pt x="2684225" y="1126596"/>
                  </a:lnTo>
                  <a:lnTo>
                    <a:pt x="2675255" y="1125538"/>
                  </a:lnTo>
                  <a:lnTo>
                    <a:pt x="2666813" y="1122892"/>
                  </a:lnTo>
                  <a:lnTo>
                    <a:pt x="2658899" y="1119717"/>
                  </a:lnTo>
                  <a:lnTo>
                    <a:pt x="2650985" y="1116013"/>
                  </a:lnTo>
                  <a:lnTo>
                    <a:pt x="2643598" y="1111779"/>
                  </a:lnTo>
                  <a:lnTo>
                    <a:pt x="2636212" y="1106488"/>
                  </a:lnTo>
                  <a:lnTo>
                    <a:pt x="2630408" y="1101196"/>
                  </a:lnTo>
                  <a:lnTo>
                    <a:pt x="2624077" y="1094317"/>
                  </a:lnTo>
                  <a:lnTo>
                    <a:pt x="2619328" y="1087438"/>
                  </a:lnTo>
                  <a:lnTo>
                    <a:pt x="2614580" y="1080029"/>
                  </a:lnTo>
                  <a:lnTo>
                    <a:pt x="2610887" y="1072092"/>
                  </a:lnTo>
                  <a:lnTo>
                    <a:pt x="2607721" y="1063625"/>
                  </a:lnTo>
                  <a:lnTo>
                    <a:pt x="2605083" y="1055158"/>
                  </a:lnTo>
                  <a:lnTo>
                    <a:pt x="2604028" y="1046162"/>
                  </a:lnTo>
                  <a:lnTo>
                    <a:pt x="2603500" y="1037167"/>
                  </a:lnTo>
                  <a:lnTo>
                    <a:pt x="2604028" y="1027642"/>
                  </a:lnTo>
                  <a:lnTo>
                    <a:pt x="2605083" y="1019175"/>
                  </a:lnTo>
                  <a:lnTo>
                    <a:pt x="2607721" y="1010179"/>
                  </a:lnTo>
                  <a:lnTo>
                    <a:pt x="2610887" y="1002241"/>
                  </a:lnTo>
                  <a:lnTo>
                    <a:pt x="2614580" y="994304"/>
                  </a:lnTo>
                  <a:lnTo>
                    <a:pt x="2619328" y="986896"/>
                  </a:lnTo>
                  <a:lnTo>
                    <a:pt x="2624077" y="980016"/>
                  </a:lnTo>
                  <a:lnTo>
                    <a:pt x="2630408" y="973666"/>
                  </a:lnTo>
                  <a:lnTo>
                    <a:pt x="2636212" y="967846"/>
                  </a:lnTo>
                  <a:lnTo>
                    <a:pt x="2643598" y="962554"/>
                  </a:lnTo>
                  <a:lnTo>
                    <a:pt x="2650985" y="957791"/>
                  </a:lnTo>
                  <a:lnTo>
                    <a:pt x="2658899" y="954087"/>
                  </a:lnTo>
                  <a:lnTo>
                    <a:pt x="2666813" y="950912"/>
                  </a:lnTo>
                  <a:lnTo>
                    <a:pt x="2675255" y="949325"/>
                  </a:lnTo>
                  <a:lnTo>
                    <a:pt x="2684225" y="947737"/>
                  </a:lnTo>
                  <a:close/>
                  <a:moveTo>
                    <a:pt x="2446868" y="947737"/>
                  </a:moveTo>
                  <a:lnTo>
                    <a:pt x="2456393" y="947737"/>
                  </a:lnTo>
                  <a:lnTo>
                    <a:pt x="2465389" y="947737"/>
                  </a:lnTo>
                  <a:lnTo>
                    <a:pt x="2474384" y="949325"/>
                  </a:lnTo>
                  <a:lnTo>
                    <a:pt x="2482851" y="950912"/>
                  </a:lnTo>
                  <a:lnTo>
                    <a:pt x="2491318" y="954087"/>
                  </a:lnTo>
                  <a:lnTo>
                    <a:pt x="2499255" y="957791"/>
                  </a:lnTo>
                  <a:lnTo>
                    <a:pt x="2506664" y="962554"/>
                  </a:lnTo>
                  <a:lnTo>
                    <a:pt x="2513543" y="967846"/>
                  </a:lnTo>
                  <a:lnTo>
                    <a:pt x="2519893" y="973666"/>
                  </a:lnTo>
                  <a:lnTo>
                    <a:pt x="2525714" y="980016"/>
                  </a:lnTo>
                  <a:lnTo>
                    <a:pt x="2531005" y="986896"/>
                  </a:lnTo>
                  <a:lnTo>
                    <a:pt x="2535238" y="994304"/>
                  </a:lnTo>
                  <a:lnTo>
                    <a:pt x="2538943" y="1002241"/>
                  </a:lnTo>
                  <a:lnTo>
                    <a:pt x="2542118" y="1010179"/>
                  </a:lnTo>
                  <a:lnTo>
                    <a:pt x="2544234" y="1019175"/>
                  </a:lnTo>
                  <a:lnTo>
                    <a:pt x="2545822" y="1027642"/>
                  </a:lnTo>
                  <a:lnTo>
                    <a:pt x="2546351" y="1037167"/>
                  </a:lnTo>
                  <a:lnTo>
                    <a:pt x="2545822" y="1046162"/>
                  </a:lnTo>
                  <a:lnTo>
                    <a:pt x="2544234" y="1055158"/>
                  </a:lnTo>
                  <a:lnTo>
                    <a:pt x="2542118" y="1063625"/>
                  </a:lnTo>
                  <a:lnTo>
                    <a:pt x="2538943" y="1072092"/>
                  </a:lnTo>
                  <a:lnTo>
                    <a:pt x="2535238" y="1080029"/>
                  </a:lnTo>
                  <a:lnTo>
                    <a:pt x="2531005" y="1087438"/>
                  </a:lnTo>
                  <a:lnTo>
                    <a:pt x="2525714" y="1094317"/>
                  </a:lnTo>
                  <a:lnTo>
                    <a:pt x="2519893" y="1101196"/>
                  </a:lnTo>
                  <a:lnTo>
                    <a:pt x="2513543" y="1106488"/>
                  </a:lnTo>
                  <a:lnTo>
                    <a:pt x="2506664" y="1111779"/>
                  </a:lnTo>
                  <a:lnTo>
                    <a:pt x="2499255" y="1116013"/>
                  </a:lnTo>
                  <a:lnTo>
                    <a:pt x="2491318" y="1119717"/>
                  </a:lnTo>
                  <a:lnTo>
                    <a:pt x="2482851" y="1122892"/>
                  </a:lnTo>
                  <a:lnTo>
                    <a:pt x="2474384" y="1125538"/>
                  </a:lnTo>
                  <a:lnTo>
                    <a:pt x="2465389" y="1126596"/>
                  </a:lnTo>
                  <a:lnTo>
                    <a:pt x="2456393" y="1127125"/>
                  </a:lnTo>
                  <a:lnTo>
                    <a:pt x="2446868" y="1126596"/>
                  </a:lnTo>
                  <a:lnTo>
                    <a:pt x="2438401" y="1125538"/>
                  </a:lnTo>
                  <a:lnTo>
                    <a:pt x="2429405" y="1122892"/>
                  </a:lnTo>
                  <a:lnTo>
                    <a:pt x="2421468" y="1119717"/>
                  </a:lnTo>
                  <a:lnTo>
                    <a:pt x="2413530" y="1116013"/>
                  </a:lnTo>
                  <a:lnTo>
                    <a:pt x="2406122" y="1111779"/>
                  </a:lnTo>
                  <a:lnTo>
                    <a:pt x="2399243" y="1106488"/>
                  </a:lnTo>
                  <a:lnTo>
                    <a:pt x="2392892" y="1101196"/>
                  </a:lnTo>
                  <a:lnTo>
                    <a:pt x="2387072" y="1094317"/>
                  </a:lnTo>
                  <a:lnTo>
                    <a:pt x="2381780" y="1087438"/>
                  </a:lnTo>
                  <a:lnTo>
                    <a:pt x="2377017" y="1080029"/>
                  </a:lnTo>
                  <a:lnTo>
                    <a:pt x="2373313" y="1072092"/>
                  </a:lnTo>
                  <a:lnTo>
                    <a:pt x="2370138" y="1063625"/>
                  </a:lnTo>
                  <a:lnTo>
                    <a:pt x="2368551" y="1055158"/>
                  </a:lnTo>
                  <a:lnTo>
                    <a:pt x="2366963" y="1046162"/>
                  </a:lnTo>
                  <a:lnTo>
                    <a:pt x="2366963" y="1037167"/>
                  </a:lnTo>
                  <a:lnTo>
                    <a:pt x="2366963" y="1027642"/>
                  </a:lnTo>
                  <a:lnTo>
                    <a:pt x="2368551" y="1019175"/>
                  </a:lnTo>
                  <a:lnTo>
                    <a:pt x="2370138" y="1010179"/>
                  </a:lnTo>
                  <a:lnTo>
                    <a:pt x="2373313" y="1002241"/>
                  </a:lnTo>
                  <a:lnTo>
                    <a:pt x="2377017" y="994304"/>
                  </a:lnTo>
                  <a:lnTo>
                    <a:pt x="2381780" y="986896"/>
                  </a:lnTo>
                  <a:lnTo>
                    <a:pt x="2387072" y="980016"/>
                  </a:lnTo>
                  <a:lnTo>
                    <a:pt x="2392892" y="973666"/>
                  </a:lnTo>
                  <a:lnTo>
                    <a:pt x="2399243" y="967846"/>
                  </a:lnTo>
                  <a:lnTo>
                    <a:pt x="2406122" y="962554"/>
                  </a:lnTo>
                  <a:lnTo>
                    <a:pt x="2413530" y="957791"/>
                  </a:lnTo>
                  <a:lnTo>
                    <a:pt x="2421468" y="954087"/>
                  </a:lnTo>
                  <a:lnTo>
                    <a:pt x="2429405" y="950912"/>
                  </a:lnTo>
                  <a:lnTo>
                    <a:pt x="2438401" y="949325"/>
                  </a:lnTo>
                  <a:lnTo>
                    <a:pt x="2446868" y="947737"/>
                  </a:lnTo>
                  <a:close/>
                  <a:moveTo>
                    <a:pt x="2215385" y="947737"/>
                  </a:moveTo>
                  <a:lnTo>
                    <a:pt x="2224355" y="947737"/>
                  </a:lnTo>
                  <a:lnTo>
                    <a:pt x="2233852" y="947737"/>
                  </a:lnTo>
                  <a:lnTo>
                    <a:pt x="2242821" y="949325"/>
                  </a:lnTo>
                  <a:lnTo>
                    <a:pt x="2251263" y="950912"/>
                  </a:lnTo>
                  <a:lnTo>
                    <a:pt x="2259705" y="954087"/>
                  </a:lnTo>
                  <a:lnTo>
                    <a:pt x="2267619" y="957791"/>
                  </a:lnTo>
                  <a:lnTo>
                    <a:pt x="2275005" y="962554"/>
                  </a:lnTo>
                  <a:lnTo>
                    <a:pt x="2281337" y="967846"/>
                  </a:lnTo>
                  <a:lnTo>
                    <a:pt x="2288196" y="973666"/>
                  </a:lnTo>
                  <a:lnTo>
                    <a:pt x="2293472" y="980016"/>
                  </a:lnTo>
                  <a:lnTo>
                    <a:pt x="2299276" y="986896"/>
                  </a:lnTo>
                  <a:lnTo>
                    <a:pt x="2303496" y="994304"/>
                  </a:lnTo>
                  <a:lnTo>
                    <a:pt x="2307190" y="1002241"/>
                  </a:lnTo>
                  <a:lnTo>
                    <a:pt x="2310355" y="1010179"/>
                  </a:lnTo>
                  <a:lnTo>
                    <a:pt x="2312466" y="1019175"/>
                  </a:lnTo>
                  <a:lnTo>
                    <a:pt x="2313521" y="1027642"/>
                  </a:lnTo>
                  <a:lnTo>
                    <a:pt x="2314576" y="1037167"/>
                  </a:lnTo>
                  <a:lnTo>
                    <a:pt x="2313521" y="1046162"/>
                  </a:lnTo>
                  <a:lnTo>
                    <a:pt x="2312466" y="1055158"/>
                  </a:lnTo>
                  <a:lnTo>
                    <a:pt x="2310355" y="1063625"/>
                  </a:lnTo>
                  <a:lnTo>
                    <a:pt x="2307190" y="1072092"/>
                  </a:lnTo>
                  <a:lnTo>
                    <a:pt x="2303496" y="1080029"/>
                  </a:lnTo>
                  <a:lnTo>
                    <a:pt x="2299276" y="1087438"/>
                  </a:lnTo>
                  <a:lnTo>
                    <a:pt x="2293472" y="1094317"/>
                  </a:lnTo>
                  <a:lnTo>
                    <a:pt x="2288196" y="1101196"/>
                  </a:lnTo>
                  <a:lnTo>
                    <a:pt x="2281337" y="1106488"/>
                  </a:lnTo>
                  <a:lnTo>
                    <a:pt x="2275005" y="1111779"/>
                  </a:lnTo>
                  <a:lnTo>
                    <a:pt x="2267619" y="1116013"/>
                  </a:lnTo>
                  <a:lnTo>
                    <a:pt x="2259705" y="1119717"/>
                  </a:lnTo>
                  <a:lnTo>
                    <a:pt x="2251263" y="1122892"/>
                  </a:lnTo>
                  <a:lnTo>
                    <a:pt x="2242821" y="1125538"/>
                  </a:lnTo>
                  <a:lnTo>
                    <a:pt x="2233852" y="1126596"/>
                  </a:lnTo>
                  <a:lnTo>
                    <a:pt x="2224355" y="1127125"/>
                  </a:lnTo>
                  <a:lnTo>
                    <a:pt x="2215385" y="1126596"/>
                  </a:lnTo>
                  <a:lnTo>
                    <a:pt x="2206416" y="1125538"/>
                  </a:lnTo>
                  <a:lnTo>
                    <a:pt x="2197974" y="1122892"/>
                  </a:lnTo>
                  <a:lnTo>
                    <a:pt x="2190060" y="1119717"/>
                  </a:lnTo>
                  <a:lnTo>
                    <a:pt x="2182146" y="1116013"/>
                  </a:lnTo>
                  <a:lnTo>
                    <a:pt x="2174759" y="1111779"/>
                  </a:lnTo>
                  <a:lnTo>
                    <a:pt x="2167373" y="1106488"/>
                  </a:lnTo>
                  <a:lnTo>
                    <a:pt x="2161569" y="1101196"/>
                  </a:lnTo>
                  <a:lnTo>
                    <a:pt x="2155237" y="1094317"/>
                  </a:lnTo>
                  <a:lnTo>
                    <a:pt x="2150489" y="1087438"/>
                  </a:lnTo>
                  <a:lnTo>
                    <a:pt x="2145740" y="1080029"/>
                  </a:lnTo>
                  <a:lnTo>
                    <a:pt x="2142047" y="1072092"/>
                  </a:lnTo>
                  <a:lnTo>
                    <a:pt x="2138882" y="1063625"/>
                  </a:lnTo>
                  <a:lnTo>
                    <a:pt x="2137299" y="1055158"/>
                  </a:lnTo>
                  <a:lnTo>
                    <a:pt x="2135188" y="1046162"/>
                  </a:lnTo>
                  <a:lnTo>
                    <a:pt x="2135188" y="1037167"/>
                  </a:lnTo>
                  <a:lnTo>
                    <a:pt x="2135188" y="1027642"/>
                  </a:lnTo>
                  <a:lnTo>
                    <a:pt x="2137299" y="1019175"/>
                  </a:lnTo>
                  <a:lnTo>
                    <a:pt x="2138882" y="1010179"/>
                  </a:lnTo>
                  <a:lnTo>
                    <a:pt x="2142047" y="1002241"/>
                  </a:lnTo>
                  <a:lnTo>
                    <a:pt x="2145740" y="994304"/>
                  </a:lnTo>
                  <a:lnTo>
                    <a:pt x="2150489" y="986896"/>
                  </a:lnTo>
                  <a:lnTo>
                    <a:pt x="2155237" y="980016"/>
                  </a:lnTo>
                  <a:lnTo>
                    <a:pt x="2161569" y="973666"/>
                  </a:lnTo>
                  <a:lnTo>
                    <a:pt x="2167373" y="967846"/>
                  </a:lnTo>
                  <a:lnTo>
                    <a:pt x="2174759" y="962554"/>
                  </a:lnTo>
                  <a:lnTo>
                    <a:pt x="2182146" y="957791"/>
                  </a:lnTo>
                  <a:lnTo>
                    <a:pt x="2190060" y="954087"/>
                  </a:lnTo>
                  <a:lnTo>
                    <a:pt x="2197974" y="950912"/>
                  </a:lnTo>
                  <a:lnTo>
                    <a:pt x="2206416" y="949325"/>
                  </a:lnTo>
                  <a:lnTo>
                    <a:pt x="2215385" y="947737"/>
                  </a:lnTo>
                  <a:close/>
                  <a:moveTo>
                    <a:pt x="1973739" y="947737"/>
                  </a:moveTo>
                  <a:lnTo>
                    <a:pt x="1983320" y="947737"/>
                  </a:lnTo>
                  <a:lnTo>
                    <a:pt x="1992369" y="947737"/>
                  </a:lnTo>
                  <a:lnTo>
                    <a:pt x="2001418" y="949325"/>
                  </a:lnTo>
                  <a:lnTo>
                    <a:pt x="2009934" y="950912"/>
                  </a:lnTo>
                  <a:lnTo>
                    <a:pt x="2017918" y="954087"/>
                  </a:lnTo>
                  <a:lnTo>
                    <a:pt x="2025902" y="957791"/>
                  </a:lnTo>
                  <a:lnTo>
                    <a:pt x="2033354" y="962554"/>
                  </a:lnTo>
                  <a:lnTo>
                    <a:pt x="2040806" y="967846"/>
                  </a:lnTo>
                  <a:lnTo>
                    <a:pt x="2046661" y="973666"/>
                  </a:lnTo>
                  <a:lnTo>
                    <a:pt x="2053049" y="980016"/>
                  </a:lnTo>
                  <a:lnTo>
                    <a:pt x="2057839" y="986896"/>
                  </a:lnTo>
                  <a:lnTo>
                    <a:pt x="2062630" y="994304"/>
                  </a:lnTo>
                  <a:lnTo>
                    <a:pt x="2066356" y="1002241"/>
                  </a:lnTo>
                  <a:lnTo>
                    <a:pt x="2069549" y="1010179"/>
                  </a:lnTo>
                  <a:lnTo>
                    <a:pt x="2071146" y="1019175"/>
                  </a:lnTo>
                  <a:lnTo>
                    <a:pt x="2073275" y="1027642"/>
                  </a:lnTo>
                  <a:lnTo>
                    <a:pt x="2073275" y="1037167"/>
                  </a:lnTo>
                  <a:lnTo>
                    <a:pt x="2073275" y="1046162"/>
                  </a:lnTo>
                  <a:lnTo>
                    <a:pt x="2071146" y="1055158"/>
                  </a:lnTo>
                  <a:lnTo>
                    <a:pt x="2069549" y="1063625"/>
                  </a:lnTo>
                  <a:lnTo>
                    <a:pt x="2066356" y="1072092"/>
                  </a:lnTo>
                  <a:lnTo>
                    <a:pt x="2062630" y="1080029"/>
                  </a:lnTo>
                  <a:lnTo>
                    <a:pt x="2057839" y="1087438"/>
                  </a:lnTo>
                  <a:lnTo>
                    <a:pt x="2053049" y="1094317"/>
                  </a:lnTo>
                  <a:lnTo>
                    <a:pt x="2046661" y="1101196"/>
                  </a:lnTo>
                  <a:lnTo>
                    <a:pt x="2040806" y="1106488"/>
                  </a:lnTo>
                  <a:lnTo>
                    <a:pt x="2033354" y="1111779"/>
                  </a:lnTo>
                  <a:lnTo>
                    <a:pt x="2025902" y="1116013"/>
                  </a:lnTo>
                  <a:lnTo>
                    <a:pt x="2017918" y="1119717"/>
                  </a:lnTo>
                  <a:lnTo>
                    <a:pt x="2009934" y="1122892"/>
                  </a:lnTo>
                  <a:lnTo>
                    <a:pt x="2001418" y="1125538"/>
                  </a:lnTo>
                  <a:lnTo>
                    <a:pt x="1992369" y="1126596"/>
                  </a:lnTo>
                  <a:lnTo>
                    <a:pt x="1983320" y="1127125"/>
                  </a:lnTo>
                  <a:lnTo>
                    <a:pt x="1973739" y="1126596"/>
                  </a:lnTo>
                  <a:lnTo>
                    <a:pt x="1964690" y="1125538"/>
                  </a:lnTo>
                  <a:lnTo>
                    <a:pt x="1956174" y="1122892"/>
                  </a:lnTo>
                  <a:lnTo>
                    <a:pt x="1947657" y="1119717"/>
                  </a:lnTo>
                  <a:lnTo>
                    <a:pt x="1939673" y="1116013"/>
                  </a:lnTo>
                  <a:lnTo>
                    <a:pt x="1932221" y="1111779"/>
                  </a:lnTo>
                  <a:lnTo>
                    <a:pt x="1925834" y="1106488"/>
                  </a:lnTo>
                  <a:lnTo>
                    <a:pt x="1918914" y="1101196"/>
                  </a:lnTo>
                  <a:lnTo>
                    <a:pt x="1913591" y="1094317"/>
                  </a:lnTo>
                  <a:lnTo>
                    <a:pt x="1907736" y="1087438"/>
                  </a:lnTo>
                  <a:lnTo>
                    <a:pt x="1903478" y="1080029"/>
                  </a:lnTo>
                  <a:lnTo>
                    <a:pt x="1899752" y="1072092"/>
                  </a:lnTo>
                  <a:lnTo>
                    <a:pt x="1897091" y="1063625"/>
                  </a:lnTo>
                  <a:lnTo>
                    <a:pt x="1894429" y="1055158"/>
                  </a:lnTo>
                  <a:lnTo>
                    <a:pt x="1893365" y="1046162"/>
                  </a:lnTo>
                  <a:lnTo>
                    <a:pt x="1892300" y="1037167"/>
                  </a:lnTo>
                  <a:lnTo>
                    <a:pt x="1893365" y="1027642"/>
                  </a:lnTo>
                  <a:lnTo>
                    <a:pt x="1894429" y="1019175"/>
                  </a:lnTo>
                  <a:lnTo>
                    <a:pt x="1897091" y="1010179"/>
                  </a:lnTo>
                  <a:lnTo>
                    <a:pt x="1899752" y="1002241"/>
                  </a:lnTo>
                  <a:lnTo>
                    <a:pt x="1903478" y="994304"/>
                  </a:lnTo>
                  <a:lnTo>
                    <a:pt x="1907736" y="986896"/>
                  </a:lnTo>
                  <a:lnTo>
                    <a:pt x="1913591" y="980016"/>
                  </a:lnTo>
                  <a:lnTo>
                    <a:pt x="1918914" y="973666"/>
                  </a:lnTo>
                  <a:lnTo>
                    <a:pt x="1925834" y="967846"/>
                  </a:lnTo>
                  <a:lnTo>
                    <a:pt x="1932221" y="962554"/>
                  </a:lnTo>
                  <a:lnTo>
                    <a:pt x="1939673" y="957791"/>
                  </a:lnTo>
                  <a:lnTo>
                    <a:pt x="1947657" y="954087"/>
                  </a:lnTo>
                  <a:lnTo>
                    <a:pt x="1956174" y="950912"/>
                  </a:lnTo>
                  <a:lnTo>
                    <a:pt x="1964690" y="949325"/>
                  </a:lnTo>
                  <a:lnTo>
                    <a:pt x="1973739" y="947737"/>
                  </a:lnTo>
                  <a:close/>
                  <a:moveTo>
                    <a:pt x="1263122" y="947737"/>
                  </a:moveTo>
                  <a:lnTo>
                    <a:pt x="1272118" y="947737"/>
                  </a:lnTo>
                  <a:lnTo>
                    <a:pt x="1281114" y="947737"/>
                  </a:lnTo>
                  <a:lnTo>
                    <a:pt x="1290639" y="949325"/>
                  </a:lnTo>
                  <a:lnTo>
                    <a:pt x="1299105" y="950912"/>
                  </a:lnTo>
                  <a:lnTo>
                    <a:pt x="1307572" y="954087"/>
                  </a:lnTo>
                  <a:lnTo>
                    <a:pt x="1315509" y="957791"/>
                  </a:lnTo>
                  <a:lnTo>
                    <a:pt x="1322918" y="962554"/>
                  </a:lnTo>
                  <a:lnTo>
                    <a:pt x="1329268" y="967846"/>
                  </a:lnTo>
                  <a:lnTo>
                    <a:pt x="1336147" y="973666"/>
                  </a:lnTo>
                  <a:lnTo>
                    <a:pt x="1341439" y="980016"/>
                  </a:lnTo>
                  <a:lnTo>
                    <a:pt x="1347260" y="986896"/>
                  </a:lnTo>
                  <a:lnTo>
                    <a:pt x="1351493" y="994304"/>
                  </a:lnTo>
                  <a:lnTo>
                    <a:pt x="1355197" y="1002241"/>
                  </a:lnTo>
                  <a:lnTo>
                    <a:pt x="1357843" y="1010179"/>
                  </a:lnTo>
                  <a:lnTo>
                    <a:pt x="1360489" y="1019175"/>
                  </a:lnTo>
                  <a:lnTo>
                    <a:pt x="1361547" y="1027642"/>
                  </a:lnTo>
                  <a:lnTo>
                    <a:pt x="1362076" y="1037167"/>
                  </a:lnTo>
                  <a:lnTo>
                    <a:pt x="1361547" y="1046162"/>
                  </a:lnTo>
                  <a:lnTo>
                    <a:pt x="1360489" y="1055158"/>
                  </a:lnTo>
                  <a:lnTo>
                    <a:pt x="1357843" y="1063625"/>
                  </a:lnTo>
                  <a:lnTo>
                    <a:pt x="1355197" y="1072092"/>
                  </a:lnTo>
                  <a:lnTo>
                    <a:pt x="1351493" y="1080029"/>
                  </a:lnTo>
                  <a:lnTo>
                    <a:pt x="1347260" y="1087438"/>
                  </a:lnTo>
                  <a:lnTo>
                    <a:pt x="1341439" y="1094317"/>
                  </a:lnTo>
                  <a:lnTo>
                    <a:pt x="1336147" y="1101196"/>
                  </a:lnTo>
                  <a:lnTo>
                    <a:pt x="1329268" y="1106488"/>
                  </a:lnTo>
                  <a:lnTo>
                    <a:pt x="1322918" y="1111779"/>
                  </a:lnTo>
                  <a:lnTo>
                    <a:pt x="1315509" y="1116013"/>
                  </a:lnTo>
                  <a:lnTo>
                    <a:pt x="1307572" y="1119717"/>
                  </a:lnTo>
                  <a:lnTo>
                    <a:pt x="1299105" y="1122892"/>
                  </a:lnTo>
                  <a:lnTo>
                    <a:pt x="1290639" y="1125538"/>
                  </a:lnTo>
                  <a:lnTo>
                    <a:pt x="1281114" y="1126596"/>
                  </a:lnTo>
                  <a:lnTo>
                    <a:pt x="1272118" y="1127125"/>
                  </a:lnTo>
                  <a:lnTo>
                    <a:pt x="1263122" y="1126596"/>
                  </a:lnTo>
                  <a:lnTo>
                    <a:pt x="1254655" y="1125538"/>
                  </a:lnTo>
                  <a:lnTo>
                    <a:pt x="1245659" y="1122892"/>
                  </a:lnTo>
                  <a:lnTo>
                    <a:pt x="1237722" y="1119717"/>
                  </a:lnTo>
                  <a:lnTo>
                    <a:pt x="1229784" y="1116013"/>
                  </a:lnTo>
                  <a:lnTo>
                    <a:pt x="1222376" y="1111779"/>
                  </a:lnTo>
                  <a:lnTo>
                    <a:pt x="1214968" y="1106488"/>
                  </a:lnTo>
                  <a:lnTo>
                    <a:pt x="1209147" y="1101196"/>
                  </a:lnTo>
                  <a:lnTo>
                    <a:pt x="1202797" y="1094317"/>
                  </a:lnTo>
                  <a:lnTo>
                    <a:pt x="1198034" y="1087438"/>
                  </a:lnTo>
                  <a:lnTo>
                    <a:pt x="1193272" y="1080029"/>
                  </a:lnTo>
                  <a:lnTo>
                    <a:pt x="1189567" y="1072092"/>
                  </a:lnTo>
                  <a:lnTo>
                    <a:pt x="1186392" y="1063625"/>
                  </a:lnTo>
                  <a:lnTo>
                    <a:pt x="1184805" y="1055158"/>
                  </a:lnTo>
                  <a:lnTo>
                    <a:pt x="1182688" y="1046162"/>
                  </a:lnTo>
                  <a:lnTo>
                    <a:pt x="1182688" y="1037167"/>
                  </a:lnTo>
                  <a:lnTo>
                    <a:pt x="1182688" y="1027642"/>
                  </a:lnTo>
                  <a:lnTo>
                    <a:pt x="1184805" y="1019175"/>
                  </a:lnTo>
                  <a:lnTo>
                    <a:pt x="1186392" y="1010179"/>
                  </a:lnTo>
                  <a:lnTo>
                    <a:pt x="1189567" y="1002241"/>
                  </a:lnTo>
                  <a:lnTo>
                    <a:pt x="1193272" y="994304"/>
                  </a:lnTo>
                  <a:lnTo>
                    <a:pt x="1198034" y="986896"/>
                  </a:lnTo>
                  <a:lnTo>
                    <a:pt x="1202797" y="980016"/>
                  </a:lnTo>
                  <a:lnTo>
                    <a:pt x="1209147" y="973666"/>
                  </a:lnTo>
                  <a:lnTo>
                    <a:pt x="1214968" y="967846"/>
                  </a:lnTo>
                  <a:lnTo>
                    <a:pt x="1222376" y="962554"/>
                  </a:lnTo>
                  <a:lnTo>
                    <a:pt x="1229784" y="957791"/>
                  </a:lnTo>
                  <a:lnTo>
                    <a:pt x="1237722" y="954087"/>
                  </a:lnTo>
                  <a:lnTo>
                    <a:pt x="1245659" y="950912"/>
                  </a:lnTo>
                  <a:lnTo>
                    <a:pt x="1254655" y="949325"/>
                  </a:lnTo>
                  <a:lnTo>
                    <a:pt x="1263122" y="947737"/>
                  </a:lnTo>
                  <a:close/>
                  <a:moveTo>
                    <a:pt x="1026055" y="947737"/>
                  </a:moveTo>
                  <a:lnTo>
                    <a:pt x="1036109" y="947737"/>
                  </a:lnTo>
                  <a:lnTo>
                    <a:pt x="1045105" y="947737"/>
                  </a:lnTo>
                  <a:lnTo>
                    <a:pt x="1053571" y="949325"/>
                  </a:lnTo>
                  <a:lnTo>
                    <a:pt x="1062038" y="950912"/>
                  </a:lnTo>
                  <a:lnTo>
                    <a:pt x="1070505" y="954087"/>
                  </a:lnTo>
                  <a:lnTo>
                    <a:pt x="1078442" y="957791"/>
                  </a:lnTo>
                  <a:lnTo>
                    <a:pt x="1085851" y="962554"/>
                  </a:lnTo>
                  <a:lnTo>
                    <a:pt x="1092730" y="967846"/>
                  </a:lnTo>
                  <a:lnTo>
                    <a:pt x="1099080" y="973666"/>
                  </a:lnTo>
                  <a:lnTo>
                    <a:pt x="1105430" y="980016"/>
                  </a:lnTo>
                  <a:lnTo>
                    <a:pt x="1110192" y="986896"/>
                  </a:lnTo>
                  <a:lnTo>
                    <a:pt x="1114426" y="994304"/>
                  </a:lnTo>
                  <a:lnTo>
                    <a:pt x="1118659" y="1002241"/>
                  </a:lnTo>
                  <a:lnTo>
                    <a:pt x="1121834" y="1010179"/>
                  </a:lnTo>
                  <a:lnTo>
                    <a:pt x="1123422" y="1019175"/>
                  </a:lnTo>
                  <a:lnTo>
                    <a:pt x="1125009" y="1027642"/>
                  </a:lnTo>
                  <a:lnTo>
                    <a:pt x="1125538" y="1037167"/>
                  </a:lnTo>
                  <a:lnTo>
                    <a:pt x="1125009" y="1046162"/>
                  </a:lnTo>
                  <a:lnTo>
                    <a:pt x="1123422" y="1055158"/>
                  </a:lnTo>
                  <a:lnTo>
                    <a:pt x="1121834" y="1063625"/>
                  </a:lnTo>
                  <a:lnTo>
                    <a:pt x="1118659" y="1072092"/>
                  </a:lnTo>
                  <a:lnTo>
                    <a:pt x="1114426" y="1080029"/>
                  </a:lnTo>
                  <a:lnTo>
                    <a:pt x="1110192" y="1087438"/>
                  </a:lnTo>
                  <a:lnTo>
                    <a:pt x="1105430" y="1094317"/>
                  </a:lnTo>
                  <a:lnTo>
                    <a:pt x="1099080" y="1101196"/>
                  </a:lnTo>
                  <a:lnTo>
                    <a:pt x="1092730" y="1106488"/>
                  </a:lnTo>
                  <a:lnTo>
                    <a:pt x="1085851" y="1111779"/>
                  </a:lnTo>
                  <a:lnTo>
                    <a:pt x="1078442" y="1116013"/>
                  </a:lnTo>
                  <a:lnTo>
                    <a:pt x="1070505" y="1119717"/>
                  </a:lnTo>
                  <a:lnTo>
                    <a:pt x="1062038" y="1122892"/>
                  </a:lnTo>
                  <a:lnTo>
                    <a:pt x="1053571" y="1125538"/>
                  </a:lnTo>
                  <a:lnTo>
                    <a:pt x="1045105" y="1126596"/>
                  </a:lnTo>
                  <a:lnTo>
                    <a:pt x="1036109" y="1127125"/>
                  </a:lnTo>
                  <a:lnTo>
                    <a:pt x="1026055" y="1126596"/>
                  </a:lnTo>
                  <a:lnTo>
                    <a:pt x="1017588" y="1125538"/>
                  </a:lnTo>
                  <a:lnTo>
                    <a:pt x="1009121" y="1122892"/>
                  </a:lnTo>
                  <a:lnTo>
                    <a:pt x="1000655" y="1119717"/>
                  </a:lnTo>
                  <a:lnTo>
                    <a:pt x="992717" y="1116013"/>
                  </a:lnTo>
                  <a:lnTo>
                    <a:pt x="985309" y="1111779"/>
                  </a:lnTo>
                  <a:lnTo>
                    <a:pt x="978959" y="1106488"/>
                  </a:lnTo>
                  <a:lnTo>
                    <a:pt x="972079" y="1101196"/>
                  </a:lnTo>
                  <a:lnTo>
                    <a:pt x="966259" y="1094317"/>
                  </a:lnTo>
                  <a:lnTo>
                    <a:pt x="960967" y="1087438"/>
                  </a:lnTo>
                  <a:lnTo>
                    <a:pt x="956734" y="1080029"/>
                  </a:lnTo>
                  <a:lnTo>
                    <a:pt x="952500" y="1072092"/>
                  </a:lnTo>
                  <a:lnTo>
                    <a:pt x="949325" y="1063625"/>
                  </a:lnTo>
                  <a:lnTo>
                    <a:pt x="947738" y="1055158"/>
                  </a:lnTo>
                  <a:lnTo>
                    <a:pt x="946679" y="1046162"/>
                  </a:lnTo>
                  <a:lnTo>
                    <a:pt x="946150" y="1037167"/>
                  </a:lnTo>
                  <a:lnTo>
                    <a:pt x="946679" y="1027642"/>
                  </a:lnTo>
                  <a:lnTo>
                    <a:pt x="947738" y="1019175"/>
                  </a:lnTo>
                  <a:lnTo>
                    <a:pt x="949325" y="1010179"/>
                  </a:lnTo>
                  <a:lnTo>
                    <a:pt x="952500" y="1002241"/>
                  </a:lnTo>
                  <a:lnTo>
                    <a:pt x="956734" y="994304"/>
                  </a:lnTo>
                  <a:lnTo>
                    <a:pt x="960967" y="986896"/>
                  </a:lnTo>
                  <a:lnTo>
                    <a:pt x="966259" y="980016"/>
                  </a:lnTo>
                  <a:lnTo>
                    <a:pt x="972079" y="973666"/>
                  </a:lnTo>
                  <a:lnTo>
                    <a:pt x="978959" y="967846"/>
                  </a:lnTo>
                  <a:lnTo>
                    <a:pt x="985309" y="962554"/>
                  </a:lnTo>
                  <a:lnTo>
                    <a:pt x="992717" y="957791"/>
                  </a:lnTo>
                  <a:lnTo>
                    <a:pt x="1000655" y="954087"/>
                  </a:lnTo>
                  <a:lnTo>
                    <a:pt x="1009121" y="950912"/>
                  </a:lnTo>
                  <a:lnTo>
                    <a:pt x="1017588" y="949325"/>
                  </a:lnTo>
                  <a:lnTo>
                    <a:pt x="1026055" y="947737"/>
                  </a:lnTo>
                  <a:close/>
                  <a:moveTo>
                    <a:pt x="794572" y="947737"/>
                  </a:moveTo>
                  <a:lnTo>
                    <a:pt x="804069" y="947737"/>
                  </a:lnTo>
                  <a:lnTo>
                    <a:pt x="813566" y="947737"/>
                  </a:lnTo>
                  <a:lnTo>
                    <a:pt x="822008" y="949325"/>
                  </a:lnTo>
                  <a:lnTo>
                    <a:pt x="830450" y="950912"/>
                  </a:lnTo>
                  <a:lnTo>
                    <a:pt x="838892" y="954087"/>
                  </a:lnTo>
                  <a:lnTo>
                    <a:pt x="846806" y="957791"/>
                  </a:lnTo>
                  <a:lnTo>
                    <a:pt x="854192" y="962554"/>
                  </a:lnTo>
                  <a:lnTo>
                    <a:pt x="860524" y="967846"/>
                  </a:lnTo>
                  <a:lnTo>
                    <a:pt x="867383" y="973666"/>
                  </a:lnTo>
                  <a:lnTo>
                    <a:pt x="873714" y="980016"/>
                  </a:lnTo>
                  <a:lnTo>
                    <a:pt x="878463" y="986896"/>
                  </a:lnTo>
                  <a:lnTo>
                    <a:pt x="882683" y="994304"/>
                  </a:lnTo>
                  <a:lnTo>
                    <a:pt x="886904" y="1002241"/>
                  </a:lnTo>
                  <a:lnTo>
                    <a:pt x="890070" y="1010179"/>
                  </a:lnTo>
                  <a:lnTo>
                    <a:pt x="891653" y="1019175"/>
                  </a:lnTo>
                  <a:lnTo>
                    <a:pt x="892708" y="1027642"/>
                  </a:lnTo>
                  <a:lnTo>
                    <a:pt x="893763" y="1037167"/>
                  </a:lnTo>
                  <a:lnTo>
                    <a:pt x="892708" y="1046162"/>
                  </a:lnTo>
                  <a:lnTo>
                    <a:pt x="891653" y="1055158"/>
                  </a:lnTo>
                  <a:lnTo>
                    <a:pt x="890070" y="1063625"/>
                  </a:lnTo>
                  <a:lnTo>
                    <a:pt x="886904" y="1072092"/>
                  </a:lnTo>
                  <a:lnTo>
                    <a:pt x="882683" y="1080029"/>
                  </a:lnTo>
                  <a:lnTo>
                    <a:pt x="878463" y="1087438"/>
                  </a:lnTo>
                  <a:lnTo>
                    <a:pt x="873714" y="1094317"/>
                  </a:lnTo>
                  <a:lnTo>
                    <a:pt x="867383" y="1101196"/>
                  </a:lnTo>
                  <a:lnTo>
                    <a:pt x="860524" y="1106488"/>
                  </a:lnTo>
                  <a:lnTo>
                    <a:pt x="854192" y="1111779"/>
                  </a:lnTo>
                  <a:lnTo>
                    <a:pt x="846806" y="1116013"/>
                  </a:lnTo>
                  <a:lnTo>
                    <a:pt x="838892" y="1119717"/>
                  </a:lnTo>
                  <a:lnTo>
                    <a:pt x="830450" y="1122892"/>
                  </a:lnTo>
                  <a:lnTo>
                    <a:pt x="822008" y="1125538"/>
                  </a:lnTo>
                  <a:lnTo>
                    <a:pt x="813566" y="1126596"/>
                  </a:lnTo>
                  <a:lnTo>
                    <a:pt x="804069" y="1127125"/>
                  </a:lnTo>
                  <a:lnTo>
                    <a:pt x="794572" y="1126596"/>
                  </a:lnTo>
                  <a:lnTo>
                    <a:pt x="786130" y="1125538"/>
                  </a:lnTo>
                  <a:lnTo>
                    <a:pt x="777689" y="1122892"/>
                  </a:lnTo>
                  <a:lnTo>
                    <a:pt x="769247" y="1119717"/>
                  </a:lnTo>
                  <a:lnTo>
                    <a:pt x="761333" y="1116013"/>
                  </a:lnTo>
                  <a:lnTo>
                    <a:pt x="753946" y="1111779"/>
                  </a:lnTo>
                  <a:lnTo>
                    <a:pt x="747087" y="1106488"/>
                  </a:lnTo>
                  <a:lnTo>
                    <a:pt x="740756" y="1101196"/>
                  </a:lnTo>
                  <a:lnTo>
                    <a:pt x="734424" y="1094317"/>
                  </a:lnTo>
                  <a:lnTo>
                    <a:pt x="729676" y="1087438"/>
                  </a:lnTo>
                  <a:lnTo>
                    <a:pt x="725455" y="1080029"/>
                  </a:lnTo>
                  <a:lnTo>
                    <a:pt x="721234" y="1072092"/>
                  </a:lnTo>
                  <a:lnTo>
                    <a:pt x="718069" y="1063625"/>
                  </a:lnTo>
                  <a:lnTo>
                    <a:pt x="716486" y="1055158"/>
                  </a:lnTo>
                  <a:lnTo>
                    <a:pt x="714903" y="1046162"/>
                  </a:lnTo>
                  <a:lnTo>
                    <a:pt x="714375" y="1037167"/>
                  </a:lnTo>
                  <a:lnTo>
                    <a:pt x="714903" y="1027642"/>
                  </a:lnTo>
                  <a:lnTo>
                    <a:pt x="716486" y="1019175"/>
                  </a:lnTo>
                  <a:lnTo>
                    <a:pt x="718069" y="1010179"/>
                  </a:lnTo>
                  <a:lnTo>
                    <a:pt x="721234" y="1002241"/>
                  </a:lnTo>
                  <a:lnTo>
                    <a:pt x="725455" y="994304"/>
                  </a:lnTo>
                  <a:lnTo>
                    <a:pt x="729676" y="986896"/>
                  </a:lnTo>
                  <a:lnTo>
                    <a:pt x="734424" y="980016"/>
                  </a:lnTo>
                  <a:lnTo>
                    <a:pt x="740756" y="973666"/>
                  </a:lnTo>
                  <a:lnTo>
                    <a:pt x="747087" y="967846"/>
                  </a:lnTo>
                  <a:lnTo>
                    <a:pt x="753946" y="962554"/>
                  </a:lnTo>
                  <a:lnTo>
                    <a:pt x="761333" y="957791"/>
                  </a:lnTo>
                  <a:lnTo>
                    <a:pt x="769247" y="954087"/>
                  </a:lnTo>
                  <a:lnTo>
                    <a:pt x="777689" y="950912"/>
                  </a:lnTo>
                  <a:lnTo>
                    <a:pt x="786130" y="949325"/>
                  </a:lnTo>
                  <a:lnTo>
                    <a:pt x="794572" y="947737"/>
                  </a:lnTo>
                  <a:close/>
                  <a:moveTo>
                    <a:pt x="554089" y="947737"/>
                  </a:moveTo>
                  <a:lnTo>
                    <a:pt x="563032" y="947737"/>
                  </a:lnTo>
                  <a:lnTo>
                    <a:pt x="571975" y="947737"/>
                  </a:lnTo>
                  <a:lnTo>
                    <a:pt x="580918" y="949325"/>
                  </a:lnTo>
                  <a:lnTo>
                    <a:pt x="589335" y="950912"/>
                  </a:lnTo>
                  <a:lnTo>
                    <a:pt x="597226" y="954087"/>
                  </a:lnTo>
                  <a:lnTo>
                    <a:pt x="605117" y="957791"/>
                  </a:lnTo>
                  <a:lnTo>
                    <a:pt x="613008" y="962554"/>
                  </a:lnTo>
                  <a:lnTo>
                    <a:pt x="619847" y="967846"/>
                  </a:lnTo>
                  <a:lnTo>
                    <a:pt x="625633" y="973666"/>
                  </a:lnTo>
                  <a:lnTo>
                    <a:pt x="631946" y="980016"/>
                  </a:lnTo>
                  <a:lnTo>
                    <a:pt x="636681" y="986896"/>
                  </a:lnTo>
                  <a:lnTo>
                    <a:pt x="641415" y="994304"/>
                  </a:lnTo>
                  <a:lnTo>
                    <a:pt x="645098" y="1002241"/>
                  </a:lnTo>
                  <a:lnTo>
                    <a:pt x="648254" y="1010179"/>
                  </a:lnTo>
                  <a:lnTo>
                    <a:pt x="650885" y="1019175"/>
                  </a:lnTo>
                  <a:lnTo>
                    <a:pt x="651937" y="1027642"/>
                  </a:lnTo>
                  <a:lnTo>
                    <a:pt x="652463" y="1037167"/>
                  </a:lnTo>
                  <a:lnTo>
                    <a:pt x="651937" y="1046162"/>
                  </a:lnTo>
                  <a:lnTo>
                    <a:pt x="650885" y="1055158"/>
                  </a:lnTo>
                  <a:lnTo>
                    <a:pt x="648254" y="1063625"/>
                  </a:lnTo>
                  <a:lnTo>
                    <a:pt x="645098" y="1072092"/>
                  </a:lnTo>
                  <a:lnTo>
                    <a:pt x="641415" y="1080029"/>
                  </a:lnTo>
                  <a:lnTo>
                    <a:pt x="636681" y="1087438"/>
                  </a:lnTo>
                  <a:lnTo>
                    <a:pt x="631946" y="1094317"/>
                  </a:lnTo>
                  <a:lnTo>
                    <a:pt x="625633" y="1101196"/>
                  </a:lnTo>
                  <a:lnTo>
                    <a:pt x="619847" y="1106488"/>
                  </a:lnTo>
                  <a:lnTo>
                    <a:pt x="613008" y="1111779"/>
                  </a:lnTo>
                  <a:lnTo>
                    <a:pt x="605117" y="1116013"/>
                  </a:lnTo>
                  <a:lnTo>
                    <a:pt x="597226" y="1119717"/>
                  </a:lnTo>
                  <a:lnTo>
                    <a:pt x="589335" y="1122892"/>
                  </a:lnTo>
                  <a:lnTo>
                    <a:pt x="580918" y="1125538"/>
                  </a:lnTo>
                  <a:lnTo>
                    <a:pt x="571975" y="1126596"/>
                  </a:lnTo>
                  <a:lnTo>
                    <a:pt x="563032" y="1127125"/>
                  </a:lnTo>
                  <a:lnTo>
                    <a:pt x="554089" y="1126596"/>
                  </a:lnTo>
                  <a:lnTo>
                    <a:pt x="544620" y="1125538"/>
                  </a:lnTo>
                  <a:lnTo>
                    <a:pt x="536202" y="1122892"/>
                  </a:lnTo>
                  <a:lnTo>
                    <a:pt x="527785" y="1119717"/>
                  </a:lnTo>
                  <a:lnTo>
                    <a:pt x="519894" y="1116013"/>
                  </a:lnTo>
                  <a:lnTo>
                    <a:pt x="512530" y="1111779"/>
                  </a:lnTo>
                  <a:lnTo>
                    <a:pt x="506217" y="1106488"/>
                  </a:lnTo>
                  <a:lnTo>
                    <a:pt x="499378" y="1101196"/>
                  </a:lnTo>
                  <a:lnTo>
                    <a:pt x="494117" y="1094317"/>
                  </a:lnTo>
                  <a:lnTo>
                    <a:pt x="488331" y="1087438"/>
                  </a:lnTo>
                  <a:lnTo>
                    <a:pt x="484122" y="1080029"/>
                  </a:lnTo>
                  <a:lnTo>
                    <a:pt x="480440" y="1072092"/>
                  </a:lnTo>
                  <a:lnTo>
                    <a:pt x="477809" y="1063625"/>
                  </a:lnTo>
                  <a:lnTo>
                    <a:pt x="475179" y="1055158"/>
                  </a:lnTo>
                  <a:lnTo>
                    <a:pt x="474127" y="1046162"/>
                  </a:lnTo>
                  <a:lnTo>
                    <a:pt x="473075" y="1037167"/>
                  </a:lnTo>
                  <a:lnTo>
                    <a:pt x="474127" y="1027642"/>
                  </a:lnTo>
                  <a:lnTo>
                    <a:pt x="475179" y="1019175"/>
                  </a:lnTo>
                  <a:lnTo>
                    <a:pt x="477809" y="1010179"/>
                  </a:lnTo>
                  <a:lnTo>
                    <a:pt x="480440" y="1002241"/>
                  </a:lnTo>
                  <a:lnTo>
                    <a:pt x="484122" y="994304"/>
                  </a:lnTo>
                  <a:lnTo>
                    <a:pt x="488331" y="986896"/>
                  </a:lnTo>
                  <a:lnTo>
                    <a:pt x="494117" y="980016"/>
                  </a:lnTo>
                  <a:lnTo>
                    <a:pt x="499378" y="973666"/>
                  </a:lnTo>
                  <a:lnTo>
                    <a:pt x="506217" y="967846"/>
                  </a:lnTo>
                  <a:lnTo>
                    <a:pt x="512530" y="962554"/>
                  </a:lnTo>
                  <a:lnTo>
                    <a:pt x="519894" y="957791"/>
                  </a:lnTo>
                  <a:lnTo>
                    <a:pt x="527785" y="954087"/>
                  </a:lnTo>
                  <a:lnTo>
                    <a:pt x="536202" y="950912"/>
                  </a:lnTo>
                  <a:lnTo>
                    <a:pt x="544620" y="949325"/>
                  </a:lnTo>
                  <a:lnTo>
                    <a:pt x="554089" y="947737"/>
                  </a:lnTo>
                  <a:close/>
                  <a:moveTo>
                    <a:pt x="2929995" y="711200"/>
                  </a:moveTo>
                  <a:lnTo>
                    <a:pt x="2938938" y="711729"/>
                  </a:lnTo>
                  <a:lnTo>
                    <a:pt x="2947881" y="712788"/>
                  </a:lnTo>
                  <a:lnTo>
                    <a:pt x="2956298" y="714904"/>
                  </a:lnTo>
                  <a:lnTo>
                    <a:pt x="2964189" y="718079"/>
                  </a:lnTo>
                  <a:lnTo>
                    <a:pt x="2972080" y="722313"/>
                  </a:lnTo>
                  <a:lnTo>
                    <a:pt x="2979971" y="726546"/>
                  </a:lnTo>
                  <a:lnTo>
                    <a:pt x="2986810" y="731838"/>
                  </a:lnTo>
                  <a:lnTo>
                    <a:pt x="2992597" y="737129"/>
                  </a:lnTo>
                  <a:lnTo>
                    <a:pt x="2998909" y="744009"/>
                  </a:lnTo>
                  <a:lnTo>
                    <a:pt x="3003644" y="750888"/>
                  </a:lnTo>
                  <a:lnTo>
                    <a:pt x="3008379" y="758296"/>
                  </a:lnTo>
                  <a:lnTo>
                    <a:pt x="3012061" y="766234"/>
                  </a:lnTo>
                  <a:lnTo>
                    <a:pt x="3015217" y="774700"/>
                  </a:lnTo>
                  <a:lnTo>
                    <a:pt x="3017848" y="783167"/>
                  </a:lnTo>
                  <a:lnTo>
                    <a:pt x="3018900" y="791634"/>
                  </a:lnTo>
                  <a:lnTo>
                    <a:pt x="3019426" y="801159"/>
                  </a:lnTo>
                  <a:lnTo>
                    <a:pt x="3018900" y="810684"/>
                  </a:lnTo>
                  <a:lnTo>
                    <a:pt x="3017848" y="819150"/>
                  </a:lnTo>
                  <a:lnTo>
                    <a:pt x="3015217" y="827617"/>
                  </a:lnTo>
                  <a:lnTo>
                    <a:pt x="3012061" y="836084"/>
                  </a:lnTo>
                  <a:lnTo>
                    <a:pt x="3008379" y="844021"/>
                  </a:lnTo>
                  <a:lnTo>
                    <a:pt x="3003644" y="851430"/>
                  </a:lnTo>
                  <a:lnTo>
                    <a:pt x="2998909" y="858309"/>
                  </a:lnTo>
                  <a:lnTo>
                    <a:pt x="2992597" y="864659"/>
                  </a:lnTo>
                  <a:lnTo>
                    <a:pt x="2986810" y="870480"/>
                  </a:lnTo>
                  <a:lnTo>
                    <a:pt x="2979971" y="875771"/>
                  </a:lnTo>
                  <a:lnTo>
                    <a:pt x="2972080" y="880005"/>
                  </a:lnTo>
                  <a:lnTo>
                    <a:pt x="2964189" y="884238"/>
                  </a:lnTo>
                  <a:lnTo>
                    <a:pt x="2956298" y="887413"/>
                  </a:lnTo>
                  <a:lnTo>
                    <a:pt x="2947881" y="889001"/>
                  </a:lnTo>
                  <a:lnTo>
                    <a:pt x="2938938" y="890588"/>
                  </a:lnTo>
                  <a:lnTo>
                    <a:pt x="2929995" y="890588"/>
                  </a:lnTo>
                  <a:lnTo>
                    <a:pt x="2920526" y="890588"/>
                  </a:lnTo>
                  <a:lnTo>
                    <a:pt x="2911583" y="889001"/>
                  </a:lnTo>
                  <a:lnTo>
                    <a:pt x="2903166" y="887413"/>
                  </a:lnTo>
                  <a:lnTo>
                    <a:pt x="2894749" y="884238"/>
                  </a:lnTo>
                  <a:lnTo>
                    <a:pt x="2887384" y="880005"/>
                  </a:lnTo>
                  <a:lnTo>
                    <a:pt x="2879493" y="875771"/>
                  </a:lnTo>
                  <a:lnTo>
                    <a:pt x="2873180" y="870480"/>
                  </a:lnTo>
                  <a:lnTo>
                    <a:pt x="2866341" y="864659"/>
                  </a:lnTo>
                  <a:lnTo>
                    <a:pt x="2861081" y="858309"/>
                  </a:lnTo>
                  <a:lnTo>
                    <a:pt x="2855294" y="851430"/>
                  </a:lnTo>
                  <a:lnTo>
                    <a:pt x="2851085" y="844021"/>
                  </a:lnTo>
                  <a:lnTo>
                    <a:pt x="2847403" y="836084"/>
                  </a:lnTo>
                  <a:lnTo>
                    <a:pt x="2844247" y="827617"/>
                  </a:lnTo>
                  <a:lnTo>
                    <a:pt x="2842142" y="819150"/>
                  </a:lnTo>
                  <a:lnTo>
                    <a:pt x="2841090" y="810684"/>
                  </a:lnTo>
                  <a:lnTo>
                    <a:pt x="2840038" y="801159"/>
                  </a:lnTo>
                  <a:lnTo>
                    <a:pt x="2841090" y="791634"/>
                  </a:lnTo>
                  <a:lnTo>
                    <a:pt x="2842142" y="783167"/>
                  </a:lnTo>
                  <a:lnTo>
                    <a:pt x="2844247" y="774700"/>
                  </a:lnTo>
                  <a:lnTo>
                    <a:pt x="2847403" y="766234"/>
                  </a:lnTo>
                  <a:lnTo>
                    <a:pt x="2851085" y="758296"/>
                  </a:lnTo>
                  <a:lnTo>
                    <a:pt x="2855294" y="750888"/>
                  </a:lnTo>
                  <a:lnTo>
                    <a:pt x="2861081" y="744009"/>
                  </a:lnTo>
                  <a:lnTo>
                    <a:pt x="2866341" y="737129"/>
                  </a:lnTo>
                  <a:lnTo>
                    <a:pt x="2873180" y="731838"/>
                  </a:lnTo>
                  <a:lnTo>
                    <a:pt x="2879493" y="726546"/>
                  </a:lnTo>
                  <a:lnTo>
                    <a:pt x="2887384" y="722313"/>
                  </a:lnTo>
                  <a:lnTo>
                    <a:pt x="2894749" y="718079"/>
                  </a:lnTo>
                  <a:lnTo>
                    <a:pt x="2903166" y="714904"/>
                  </a:lnTo>
                  <a:lnTo>
                    <a:pt x="2911583" y="712788"/>
                  </a:lnTo>
                  <a:lnTo>
                    <a:pt x="2920526" y="711729"/>
                  </a:lnTo>
                  <a:lnTo>
                    <a:pt x="2929995" y="711200"/>
                  </a:lnTo>
                  <a:close/>
                  <a:moveTo>
                    <a:pt x="2693194" y="711200"/>
                  </a:moveTo>
                  <a:lnTo>
                    <a:pt x="2702163" y="711729"/>
                  </a:lnTo>
                  <a:lnTo>
                    <a:pt x="2711660" y="712788"/>
                  </a:lnTo>
                  <a:lnTo>
                    <a:pt x="2720102" y="714904"/>
                  </a:lnTo>
                  <a:lnTo>
                    <a:pt x="2728544" y="718079"/>
                  </a:lnTo>
                  <a:lnTo>
                    <a:pt x="2736458" y="722313"/>
                  </a:lnTo>
                  <a:lnTo>
                    <a:pt x="2743845" y="726546"/>
                  </a:lnTo>
                  <a:lnTo>
                    <a:pt x="2750176" y="731838"/>
                  </a:lnTo>
                  <a:lnTo>
                    <a:pt x="2757035" y="737129"/>
                  </a:lnTo>
                  <a:lnTo>
                    <a:pt x="2762311" y="744009"/>
                  </a:lnTo>
                  <a:lnTo>
                    <a:pt x="2768115" y="750888"/>
                  </a:lnTo>
                  <a:lnTo>
                    <a:pt x="2772336" y="758296"/>
                  </a:lnTo>
                  <a:lnTo>
                    <a:pt x="2776029" y="766234"/>
                  </a:lnTo>
                  <a:lnTo>
                    <a:pt x="2778667" y="774700"/>
                  </a:lnTo>
                  <a:lnTo>
                    <a:pt x="2781305" y="783167"/>
                  </a:lnTo>
                  <a:lnTo>
                    <a:pt x="2782360" y="791634"/>
                  </a:lnTo>
                  <a:lnTo>
                    <a:pt x="2782888" y="801159"/>
                  </a:lnTo>
                  <a:lnTo>
                    <a:pt x="2782360" y="810684"/>
                  </a:lnTo>
                  <a:lnTo>
                    <a:pt x="2781305" y="819150"/>
                  </a:lnTo>
                  <a:lnTo>
                    <a:pt x="2778667" y="827617"/>
                  </a:lnTo>
                  <a:lnTo>
                    <a:pt x="2776029" y="836084"/>
                  </a:lnTo>
                  <a:lnTo>
                    <a:pt x="2772336" y="844021"/>
                  </a:lnTo>
                  <a:lnTo>
                    <a:pt x="2768115" y="851430"/>
                  </a:lnTo>
                  <a:lnTo>
                    <a:pt x="2762311" y="858309"/>
                  </a:lnTo>
                  <a:lnTo>
                    <a:pt x="2757035" y="864659"/>
                  </a:lnTo>
                  <a:lnTo>
                    <a:pt x="2750176" y="870480"/>
                  </a:lnTo>
                  <a:lnTo>
                    <a:pt x="2743845" y="875771"/>
                  </a:lnTo>
                  <a:lnTo>
                    <a:pt x="2736458" y="880005"/>
                  </a:lnTo>
                  <a:lnTo>
                    <a:pt x="2728544" y="884238"/>
                  </a:lnTo>
                  <a:lnTo>
                    <a:pt x="2720102" y="887413"/>
                  </a:lnTo>
                  <a:lnTo>
                    <a:pt x="2711660" y="889001"/>
                  </a:lnTo>
                  <a:lnTo>
                    <a:pt x="2702163" y="890588"/>
                  </a:lnTo>
                  <a:lnTo>
                    <a:pt x="2693194" y="890588"/>
                  </a:lnTo>
                  <a:lnTo>
                    <a:pt x="2684225" y="890588"/>
                  </a:lnTo>
                  <a:lnTo>
                    <a:pt x="2675255" y="889001"/>
                  </a:lnTo>
                  <a:lnTo>
                    <a:pt x="2666813" y="887413"/>
                  </a:lnTo>
                  <a:lnTo>
                    <a:pt x="2658899" y="884238"/>
                  </a:lnTo>
                  <a:lnTo>
                    <a:pt x="2650985" y="880005"/>
                  </a:lnTo>
                  <a:lnTo>
                    <a:pt x="2643598" y="875771"/>
                  </a:lnTo>
                  <a:lnTo>
                    <a:pt x="2636212" y="870480"/>
                  </a:lnTo>
                  <a:lnTo>
                    <a:pt x="2630408" y="864659"/>
                  </a:lnTo>
                  <a:lnTo>
                    <a:pt x="2624077" y="858309"/>
                  </a:lnTo>
                  <a:lnTo>
                    <a:pt x="2619328" y="851430"/>
                  </a:lnTo>
                  <a:lnTo>
                    <a:pt x="2614580" y="844021"/>
                  </a:lnTo>
                  <a:lnTo>
                    <a:pt x="2610887" y="836084"/>
                  </a:lnTo>
                  <a:lnTo>
                    <a:pt x="2607721" y="827617"/>
                  </a:lnTo>
                  <a:lnTo>
                    <a:pt x="2605083" y="819150"/>
                  </a:lnTo>
                  <a:lnTo>
                    <a:pt x="2604028" y="810684"/>
                  </a:lnTo>
                  <a:lnTo>
                    <a:pt x="2603500" y="801159"/>
                  </a:lnTo>
                  <a:lnTo>
                    <a:pt x="2604028" y="791634"/>
                  </a:lnTo>
                  <a:lnTo>
                    <a:pt x="2605083" y="783167"/>
                  </a:lnTo>
                  <a:lnTo>
                    <a:pt x="2607721" y="774700"/>
                  </a:lnTo>
                  <a:lnTo>
                    <a:pt x="2610887" y="766234"/>
                  </a:lnTo>
                  <a:lnTo>
                    <a:pt x="2614580" y="758296"/>
                  </a:lnTo>
                  <a:lnTo>
                    <a:pt x="2619328" y="750888"/>
                  </a:lnTo>
                  <a:lnTo>
                    <a:pt x="2624077" y="744009"/>
                  </a:lnTo>
                  <a:lnTo>
                    <a:pt x="2630408" y="737129"/>
                  </a:lnTo>
                  <a:lnTo>
                    <a:pt x="2636212" y="731838"/>
                  </a:lnTo>
                  <a:lnTo>
                    <a:pt x="2643598" y="726546"/>
                  </a:lnTo>
                  <a:lnTo>
                    <a:pt x="2650985" y="722313"/>
                  </a:lnTo>
                  <a:lnTo>
                    <a:pt x="2658899" y="718079"/>
                  </a:lnTo>
                  <a:lnTo>
                    <a:pt x="2666813" y="714904"/>
                  </a:lnTo>
                  <a:lnTo>
                    <a:pt x="2675255" y="712788"/>
                  </a:lnTo>
                  <a:lnTo>
                    <a:pt x="2684225" y="711729"/>
                  </a:lnTo>
                  <a:lnTo>
                    <a:pt x="2693194" y="711200"/>
                  </a:lnTo>
                  <a:close/>
                  <a:moveTo>
                    <a:pt x="2456393" y="711200"/>
                  </a:moveTo>
                  <a:lnTo>
                    <a:pt x="2465389" y="711729"/>
                  </a:lnTo>
                  <a:lnTo>
                    <a:pt x="2474384" y="712788"/>
                  </a:lnTo>
                  <a:lnTo>
                    <a:pt x="2482851" y="714904"/>
                  </a:lnTo>
                  <a:lnTo>
                    <a:pt x="2491318" y="718079"/>
                  </a:lnTo>
                  <a:lnTo>
                    <a:pt x="2499255" y="722313"/>
                  </a:lnTo>
                  <a:lnTo>
                    <a:pt x="2506664" y="726546"/>
                  </a:lnTo>
                  <a:lnTo>
                    <a:pt x="2513543" y="731838"/>
                  </a:lnTo>
                  <a:lnTo>
                    <a:pt x="2519893" y="737129"/>
                  </a:lnTo>
                  <a:lnTo>
                    <a:pt x="2525714" y="744009"/>
                  </a:lnTo>
                  <a:lnTo>
                    <a:pt x="2531005" y="750888"/>
                  </a:lnTo>
                  <a:lnTo>
                    <a:pt x="2535238" y="758296"/>
                  </a:lnTo>
                  <a:lnTo>
                    <a:pt x="2538943" y="766234"/>
                  </a:lnTo>
                  <a:lnTo>
                    <a:pt x="2542118" y="774700"/>
                  </a:lnTo>
                  <a:lnTo>
                    <a:pt x="2544234" y="783167"/>
                  </a:lnTo>
                  <a:lnTo>
                    <a:pt x="2545822" y="791634"/>
                  </a:lnTo>
                  <a:lnTo>
                    <a:pt x="2546351" y="801159"/>
                  </a:lnTo>
                  <a:lnTo>
                    <a:pt x="2545822" y="810684"/>
                  </a:lnTo>
                  <a:lnTo>
                    <a:pt x="2544234" y="819150"/>
                  </a:lnTo>
                  <a:lnTo>
                    <a:pt x="2542118" y="827617"/>
                  </a:lnTo>
                  <a:lnTo>
                    <a:pt x="2538943" y="836084"/>
                  </a:lnTo>
                  <a:lnTo>
                    <a:pt x="2535238" y="844021"/>
                  </a:lnTo>
                  <a:lnTo>
                    <a:pt x="2531005" y="851430"/>
                  </a:lnTo>
                  <a:lnTo>
                    <a:pt x="2525714" y="858309"/>
                  </a:lnTo>
                  <a:lnTo>
                    <a:pt x="2519893" y="864659"/>
                  </a:lnTo>
                  <a:lnTo>
                    <a:pt x="2513543" y="870480"/>
                  </a:lnTo>
                  <a:lnTo>
                    <a:pt x="2506664" y="875771"/>
                  </a:lnTo>
                  <a:lnTo>
                    <a:pt x="2499255" y="880005"/>
                  </a:lnTo>
                  <a:lnTo>
                    <a:pt x="2491318" y="884238"/>
                  </a:lnTo>
                  <a:lnTo>
                    <a:pt x="2482851" y="887413"/>
                  </a:lnTo>
                  <a:lnTo>
                    <a:pt x="2474384" y="889001"/>
                  </a:lnTo>
                  <a:lnTo>
                    <a:pt x="2465389" y="890588"/>
                  </a:lnTo>
                  <a:lnTo>
                    <a:pt x="2456393" y="890588"/>
                  </a:lnTo>
                  <a:lnTo>
                    <a:pt x="2446868" y="890588"/>
                  </a:lnTo>
                  <a:lnTo>
                    <a:pt x="2438401" y="889001"/>
                  </a:lnTo>
                  <a:lnTo>
                    <a:pt x="2429405" y="887413"/>
                  </a:lnTo>
                  <a:lnTo>
                    <a:pt x="2421468" y="884238"/>
                  </a:lnTo>
                  <a:lnTo>
                    <a:pt x="2413530" y="880005"/>
                  </a:lnTo>
                  <a:lnTo>
                    <a:pt x="2406122" y="875771"/>
                  </a:lnTo>
                  <a:lnTo>
                    <a:pt x="2399243" y="870480"/>
                  </a:lnTo>
                  <a:lnTo>
                    <a:pt x="2392892" y="864659"/>
                  </a:lnTo>
                  <a:lnTo>
                    <a:pt x="2387072" y="858309"/>
                  </a:lnTo>
                  <a:lnTo>
                    <a:pt x="2381780" y="851430"/>
                  </a:lnTo>
                  <a:lnTo>
                    <a:pt x="2377017" y="844021"/>
                  </a:lnTo>
                  <a:lnTo>
                    <a:pt x="2373313" y="836084"/>
                  </a:lnTo>
                  <a:lnTo>
                    <a:pt x="2370138" y="827617"/>
                  </a:lnTo>
                  <a:lnTo>
                    <a:pt x="2368551" y="819150"/>
                  </a:lnTo>
                  <a:lnTo>
                    <a:pt x="2366963" y="810684"/>
                  </a:lnTo>
                  <a:lnTo>
                    <a:pt x="2366963" y="801159"/>
                  </a:lnTo>
                  <a:lnTo>
                    <a:pt x="2366963" y="791634"/>
                  </a:lnTo>
                  <a:lnTo>
                    <a:pt x="2368551" y="783167"/>
                  </a:lnTo>
                  <a:lnTo>
                    <a:pt x="2370138" y="774700"/>
                  </a:lnTo>
                  <a:lnTo>
                    <a:pt x="2373313" y="766234"/>
                  </a:lnTo>
                  <a:lnTo>
                    <a:pt x="2377017" y="758296"/>
                  </a:lnTo>
                  <a:lnTo>
                    <a:pt x="2381780" y="750888"/>
                  </a:lnTo>
                  <a:lnTo>
                    <a:pt x="2387072" y="744009"/>
                  </a:lnTo>
                  <a:lnTo>
                    <a:pt x="2392892" y="737129"/>
                  </a:lnTo>
                  <a:lnTo>
                    <a:pt x="2399243" y="731838"/>
                  </a:lnTo>
                  <a:lnTo>
                    <a:pt x="2406122" y="726546"/>
                  </a:lnTo>
                  <a:lnTo>
                    <a:pt x="2413530" y="722313"/>
                  </a:lnTo>
                  <a:lnTo>
                    <a:pt x="2421468" y="718079"/>
                  </a:lnTo>
                  <a:lnTo>
                    <a:pt x="2429405" y="714904"/>
                  </a:lnTo>
                  <a:lnTo>
                    <a:pt x="2438401" y="712788"/>
                  </a:lnTo>
                  <a:lnTo>
                    <a:pt x="2446868" y="711729"/>
                  </a:lnTo>
                  <a:lnTo>
                    <a:pt x="2456393" y="711200"/>
                  </a:lnTo>
                  <a:close/>
                  <a:moveTo>
                    <a:pt x="2220384" y="711200"/>
                  </a:moveTo>
                  <a:lnTo>
                    <a:pt x="2229909" y="711729"/>
                  </a:lnTo>
                  <a:lnTo>
                    <a:pt x="2238376" y="712788"/>
                  </a:lnTo>
                  <a:lnTo>
                    <a:pt x="2246842" y="714904"/>
                  </a:lnTo>
                  <a:lnTo>
                    <a:pt x="2255309" y="718079"/>
                  </a:lnTo>
                  <a:lnTo>
                    <a:pt x="2263246" y="722313"/>
                  </a:lnTo>
                  <a:lnTo>
                    <a:pt x="2270655" y="726546"/>
                  </a:lnTo>
                  <a:lnTo>
                    <a:pt x="2277005" y="731838"/>
                  </a:lnTo>
                  <a:lnTo>
                    <a:pt x="2283884" y="737129"/>
                  </a:lnTo>
                  <a:lnTo>
                    <a:pt x="2289705" y="744009"/>
                  </a:lnTo>
                  <a:lnTo>
                    <a:pt x="2294997" y="750888"/>
                  </a:lnTo>
                  <a:lnTo>
                    <a:pt x="2299230" y="758296"/>
                  </a:lnTo>
                  <a:lnTo>
                    <a:pt x="2303463" y="766234"/>
                  </a:lnTo>
                  <a:lnTo>
                    <a:pt x="2306109" y="774700"/>
                  </a:lnTo>
                  <a:lnTo>
                    <a:pt x="2308226" y="783167"/>
                  </a:lnTo>
                  <a:lnTo>
                    <a:pt x="2309284" y="791634"/>
                  </a:lnTo>
                  <a:lnTo>
                    <a:pt x="2309813" y="801159"/>
                  </a:lnTo>
                  <a:lnTo>
                    <a:pt x="2309284" y="810684"/>
                  </a:lnTo>
                  <a:lnTo>
                    <a:pt x="2308226" y="819150"/>
                  </a:lnTo>
                  <a:lnTo>
                    <a:pt x="2306109" y="827617"/>
                  </a:lnTo>
                  <a:lnTo>
                    <a:pt x="2303463" y="836084"/>
                  </a:lnTo>
                  <a:lnTo>
                    <a:pt x="2299230" y="844021"/>
                  </a:lnTo>
                  <a:lnTo>
                    <a:pt x="2294997" y="851430"/>
                  </a:lnTo>
                  <a:lnTo>
                    <a:pt x="2289705" y="858309"/>
                  </a:lnTo>
                  <a:lnTo>
                    <a:pt x="2283884" y="864659"/>
                  </a:lnTo>
                  <a:lnTo>
                    <a:pt x="2277005" y="870480"/>
                  </a:lnTo>
                  <a:lnTo>
                    <a:pt x="2270655" y="875771"/>
                  </a:lnTo>
                  <a:lnTo>
                    <a:pt x="2263246" y="880005"/>
                  </a:lnTo>
                  <a:lnTo>
                    <a:pt x="2255309" y="884238"/>
                  </a:lnTo>
                  <a:lnTo>
                    <a:pt x="2246842" y="887413"/>
                  </a:lnTo>
                  <a:lnTo>
                    <a:pt x="2238376" y="889001"/>
                  </a:lnTo>
                  <a:lnTo>
                    <a:pt x="2229909" y="890588"/>
                  </a:lnTo>
                  <a:lnTo>
                    <a:pt x="2220384" y="890588"/>
                  </a:lnTo>
                  <a:lnTo>
                    <a:pt x="2210859" y="890588"/>
                  </a:lnTo>
                  <a:lnTo>
                    <a:pt x="2202392" y="889001"/>
                  </a:lnTo>
                  <a:lnTo>
                    <a:pt x="2193925" y="887413"/>
                  </a:lnTo>
                  <a:lnTo>
                    <a:pt x="2185459" y="884238"/>
                  </a:lnTo>
                  <a:lnTo>
                    <a:pt x="2177521" y="880005"/>
                  </a:lnTo>
                  <a:lnTo>
                    <a:pt x="2170113" y="875771"/>
                  </a:lnTo>
                  <a:lnTo>
                    <a:pt x="2163234" y="870480"/>
                  </a:lnTo>
                  <a:lnTo>
                    <a:pt x="2156354" y="864659"/>
                  </a:lnTo>
                  <a:lnTo>
                    <a:pt x="2151063" y="858309"/>
                  </a:lnTo>
                  <a:lnTo>
                    <a:pt x="2145771" y="851430"/>
                  </a:lnTo>
                  <a:lnTo>
                    <a:pt x="2141538" y="844021"/>
                  </a:lnTo>
                  <a:lnTo>
                    <a:pt x="2137304" y="836084"/>
                  </a:lnTo>
                  <a:lnTo>
                    <a:pt x="2134129" y="827617"/>
                  </a:lnTo>
                  <a:lnTo>
                    <a:pt x="2132013" y="819150"/>
                  </a:lnTo>
                  <a:lnTo>
                    <a:pt x="2130954" y="810684"/>
                  </a:lnTo>
                  <a:lnTo>
                    <a:pt x="2130425" y="801159"/>
                  </a:lnTo>
                  <a:lnTo>
                    <a:pt x="2130954" y="791634"/>
                  </a:lnTo>
                  <a:lnTo>
                    <a:pt x="2132013" y="783167"/>
                  </a:lnTo>
                  <a:lnTo>
                    <a:pt x="2134129" y="774700"/>
                  </a:lnTo>
                  <a:lnTo>
                    <a:pt x="2137304" y="766234"/>
                  </a:lnTo>
                  <a:lnTo>
                    <a:pt x="2141538" y="758296"/>
                  </a:lnTo>
                  <a:lnTo>
                    <a:pt x="2145771" y="750888"/>
                  </a:lnTo>
                  <a:lnTo>
                    <a:pt x="2151063" y="744009"/>
                  </a:lnTo>
                  <a:lnTo>
                    <a:pt x="2156354" y="737129"/>
                  </a:lnTo>
                  <a:lnTo>
                    <a:pt x="2163234" y="731838"/>
                  </a:lnTo>
                  <a:lnTo>
                    <a:pt x="2170113" y="726546"/>
                  </a:lnTo>
                  <a:lnTo>
                    <a:pt x="2177521" y="722313"/>
                  </a:lnTo>
                  <a:lnTo>
                    <a:pt x="2185459" y="718079"/>
                  </a:lnTo>
                  <a:lnTo>
                    <a:pt x="2193925" y="714904"/>
                  </a:lnTo>
                  <a:lnTo>
                    <a:pt x="2202392" y="712788"/>
                  </a:lnTo>
                  <a:lnTo>
                    <a:pt x="2210859" y="711729"/>
                  </a:lnTo>
                  <a:lnTo>
                    <a:pt x="2220384" y="711200"/>
                  </a:lnTo>
                  <a:close/>
                  <a:moveTo>
                    <a:pt x="1509978" y="711200"/>
                  </a:moveTo>
                  <a:lnTo>
                    <a:pt x="1519000" y="711729"/>
                  </a:lnTo>
                  <a:lnTo>
                    <a:pt x="1528023" y="712788"/>
                  </a:lnTo>
                  <a:lnTo>
                    <a:pt x="1536514" y="714904"/>
                  </a:lnTo>
                  <a:lnTo>
                    <a:pt x="1545006" y="718079"/>
                  </a:lnTo>
                  <a:lnTo>
                    <a:pt x="1552966" y="722313"/>
                  </a:lnTo>
                  <a:lnTo>
                    <a:pt x="1560396" y="726546"/>
                  </a:lnTo>
                  <a:lnTo>
                    <a:pt x="1567296" y="731838"/>
                  </a:lnTo>
                  <a:lnTo>
                    <a:pt x="1574195" y="737129"/>
                  </a:lnTo>
                  <a:lnTo>
                    <a:pt x="1579502" y="744009"/>
                  </a:lnTo>
                  <a:lnTo>
                    <a:pt x="1584809" y="750888"/>
                  </a:lnTo>
                  <a:lnTo>
                    <a:pt x="1589055" y="758296"/>
                  </a:lnTo>
                  <a:lnTo>
                    <a:pt x="1592770" y="766234"/>
                  </a:lnTo>
                  <a:lnTo>
                    <a:pt x="1595954" y="774700"/>
                  </a:lnTo>
                  <a:lnTo>
                    <a:pt x="1598608" y="783167"/>
                  </a:lnTo>
                  <a:lnTo>
                    <a:pt x="1599670" y="791634"/>
                  </a:lnTo>
                  <a:lnTo>
                    <a:pt x="1600200" y="801159"/>
                  </a:lnTo>
                  <a:lnTo>
                    <a:pt x="1599670" y="810684"/>
                  </a:lnTo>
                  <a:lnTo>
                    <a:pt x="1598608" y="819150"/>
                  </a:lnTo>
                  <a:lnTo>
                    <a:pt x="1595954" y="827617"/>
                  </a:lnTo>
                  <a:lnTo>
                    <a:pt x="1592770" y="836084"/>
                  </a:lnTo>
                  <a:lnTo>
                    <a:pt x="1589055" y="844021"/>
                  </a:lnTo>
                  <a:lnTo>
                    <a:pt x="1584809" y="851430"/>
                  </a:lnTo>
                  <a:lnTo>
                    <a:pt x="1579502" y="858309"/>
                  </a:lnTo>
                  <a:lnTo>
                    <a:pt x="1574195" y="864659"/>
                  </a:lnTo>
                  <a:lnTo>
                    <a:pt x="1567296" y="870480"/>
                  </a:lnTo>
                  <a:lnTo>
                    <a:pt x="1560396" y="875771"/>
                  </a:lnTo>
                  <a:lnTo>
                    <a:pt x="1552966" y="880005"/>
                  </a:lnTo>
                  <a:lnTo>
                    <a:pt x="1545006" y="884238"/>
                  </a:lnTo>
                  <a:lnTo>
                    <a:pt x="1536514" y="887413"/>
                  </a:lnTo>
                  <a:lnTo>
                    <a:pt x="1528023" y="889001"/>
                  </a:lnTo>
                  <a:lnTo>
                    <a:pt x="1519000" y="890588"/>
                  </a:lnTo>
                  <a:lnTo>
                    <a:pt x="1509978" y="890588"/>
                  </a:lnTo>
                  <a:lnTo>
                    <a:pt x="1500425" y="890588"/>
                  </a:lnTo>
                  <a:lnTo>
                    <a:pt x="1491403" y="889001"/>
                  </a:lnTo>
                  <a:lnTo>
                    <a:pt x="1482911" y="887413"/>
                  </a:lnTo>
                  <a:lnTo>
                    <a:pt x="1474951" y="884238"/>
                  </a:lnTo>
                  <a:lnTo>
                    <a:pt x="1466990" y="880005"/>
                  </a:lnTo>
                  <a:lnTo>
                    <a:pt x="1459560" y="875771"/>
                  </a:lnTo>
                  <a:lnTo>
                    <a:pt x="1452661" y="870480"/>
                  </a:lnTo>
                  <a:lnTo>
                    <a:pt x="1446292" y="864659"/>
                  </a:lnTo>
                  <a:lnTo>
                    <a:pt x="1440454" y="858309"/>
                  </a:lnTo>
                  <a:lnTo>
                    <a:pt x="1435147" y="851430"/>
                  </a:lnTo>
                  <a:lnTo>
                    <a:pt x="1430370" y="844021"/>
                  </a:lnTo>
                  <a:lnTo>
                    <a:pt x="1426655" y="836084"/>
                  </a:lnTo>
                  <a:lnTo>
                    <a:pt x="1423471" y="827617"/>
                  </a:lnTo>
                  <a:lnTo>
                    <a:pt x="1421348" y="819150"/>
                  </a:lnTo>
                  <a:lnTo>
                    <a:pt x="1420287" y="810684"/>
                  </a:lnTo>
                  <a:lnTo>
                    <a:pt x="1419225" y="801159"/>
                  </a:lnTo>
                  <a:lnTo>
                    <a:pt x="1420287" y="791634"/>
                  </a:lnTo>
                  <a:lnTo>
                    <a:pt x="1421348" y="783167"/>
                  </a:lnTo>
                  <a:lnTo>
                    <a:pt x="1423471" y="774700"/>
                  </a:lnTo>
                  <a:lnTo>
                    <a:pt x="1426655" y="766234"/>
                  </a:lnTo>
                  <a:lnTo>
                    <a:pt x="1430370" y="758296"/>
                  </a:lnTo>
                  <a:lnTo>
                    <a:pt x="1435147" y="750888"/>
                  </a:lnTo>
                  <a:lnTo>
                    <a:pt x="1440454" y="744009"/>
                  </a:lnTo>
                  <a:lnTo>
                    <a:pt x="1446292" y="737129"/>
                  </a:lnTo>
                  <a:lnTo>
                    <a:pt x="1452661" y="731838"/>
                  </a:lnTo>
                  <a:lnTo>
                    <a:pt x="1459560" y="726546"/>
                  </a:lnTo>
                  <a:lnTo>
                    <a:pt x="1466990" y="722313"/>
                  </a:lnTo>
                  <a:lnTo>
                    <a:pt x="1474951" y="718079"/>
                  </a:lnTo>
                  <a:lnTo>
                    <a:pt x="1482911" y="714904"/>
                  </a:lnTo>
                  <a:lnTo>
                    <a:pt x="1491403" y="712788"/>
                  </a:lnTo>
                  <a:lnTo>
                    <a:pt x="1500425" y="711729"/>
                  </a:lnTo>
                  <a:lnTo>
                    <a:pt x="1509978" y="711200"/>
                  </a:lnTo>
                  <a:close/>
                  <a:moveTo>
                    <a:pt x="1272118" y="711200"/>
                  </a:moveTo>
                  <a:lnTo>
                    <a:pt x="1281114" y="711729"/>
                  </a:lnTo>
                  <a:lnTo>
                    <a:pt x="1290639" y="712788"/>
                  </a:lnTo>
                  <a:lnTo>
                    <a:pt x="1299105" y="714904"/>
                  </a:lnTo>
                  <a:lnTo>
                    <a:pt x="1307572" y="718079"/>
                  </a:lnTo>
                  <a:lnTo>
                    <a:pt x="1315509" y="722313"/>
                  </a:lnTo>
                  <a:lnTo>
                    <a:pt x="1322918" y="726546"/>
                  </a:lnTo>
                  <a:lnTo>
                    <a:pt x="1329268" y="731838"/>
                  </a:lnTo>
                  <a:lnTo>
                    <a:pt x="1336147" y="737129"/>
                  </a:lnTo>
                  <a:lnTo>
                    <a:pt x="1341439" y="744009"/>
                  </a:lnTo>
                  <a:lnTo>
                    <a:pt x="1347260" y="750888"/>
                  </a:lnTo>
                  <a:lnTo>
                    <a:pt x="1351493" y="758296"/>
                  </a:lnTo>
                  <a:lnTo>
                    <a:pt x="1355197" y="766234"/>
                  </a:lnTo>
                  <a:lnTo>
                    <a:pt x="1357843" y="774700"/>
                  </a:lnTo>
                  <a:lnTo>
                    <a:pt x="1360489" y="783167"/>
                  </a:lnTo>
                  <a:lnTo>
                    <a:pt x="1361547" y="791634"/>
                  </a:lnTo>
                  <a:lnTo>
                    <a:pt x="1362076" y="801159"/>
                  </a:lnTo>
                  <a:lnTo>
                    <a:pt x="1361547" y="810684"/>
                  </a:lnTo>
                  <a:lnTo>
                    <a:pt x="1360489" y="819150"/>
                  </a:lnTo>
                  <a:lnTo>
                    <a:pt x="1357843" y="827617"/>
                  </a:lnTo>
                  <a:lnTo>
                    <a:pt x="1355197" y="836084"/>
                  </a:lnTo>
                  <a:lnTo>
                    <a:pt x="1351493" y="844021"/>
                  </a:lnTo>
                  <a:lnTo>
                    <a:pt x="1347260" y="851430"/>
                  </a:lnTo>
                  <a:lnTo>
                    <a:pt x="1341439" y="858309"/>
                  </a:lnTo>
                  <a:lnTo>
                    <a:pt x="1336147" y="864659"/>
                  </a:lnTo>
                  <a:lnTo>
                    <a:pt x="1329268" y="870480"/>
                  </a:lnTo>
                  <a:lnTo>
                    <a:pt x="1322918" y="875771"/>
                  </a:lnTo>
                  <a:lnTo>
                    <a:pt x="1315509" y="880005"/>
                  </a:lnTo>
                  <a:lnTo>
                    <a:pt x="1307572" y="884238"/>
                  </a:lnTo>
                  <a:lnTo>
                    <a:pt x="1299105" y="887413"/>
                  </a:lnTo>
                  <a:lnTo>
                    <a:pt x="1290639" y="889001"/>
                  </a:lnTo>
                  <a:lnTo>
                    <a:pt x="1281114" y="890588"/>
                  </a:lnTo>
                  <a:lnTo>
                    <a:pt x="1272118" y="890588"/>
                  </a:lnTo>
                  <a:lnTo>
                    <a:pt x="1263122" y="890588"/>
                  </a:lnTo>
                  <a:lnTo>
                    <a:pt x="1254655" y="889001"/>
                  </a:lnTo>
                  <a:lnTo>
                    <a:pt x="1245659" y="887413"/>
                  </a:lnTo>
                  <a:lnTo>
                    <a:pt x="1237722" y="884238"/>
                  </a:lnTo>
                  <a:lnTo>
                    <a:pt x="1229784" y="880005"/>
                  </a:lnTo>
                  <a:lnTo>
                    <a:pt x="1222376" y="875771"/>
                  </a:lnTo>
                  <a:lnTo>
                    <a:pt x="1214968" y="870480"/>
                  </a:lnTo>
                  <a:lnTo>
                    <a:pt x="1209147" y="864659"/>
                  </a:lnTo>
                  <a:lnTo>
                    <a:pt x="1202797" y="858309"/>
                  </a:lnTo>
                  <a:lnTo>
                    <a:pt x="1198034" y="851430"/>
                  </a:lnTo>
                  <a:lnTo>
                    <a:pt x="1193272" y="844021"/>
                  </a:lnTo>
                  <a:lnTo>
                    <a:pt x="1189567" y="836084"/>
                  </a:lnTo>
                  <a:lnTo>
                    <a:pt x="1186392" y="827617"/>
                  </a:lnTo>
                  <a:lnTo>
                    <a:pt x="1184805" y="819150"/>
                  </a:lnTo>
                  <a:lnTo>
                    <a:pt x="1182688" y="810684"/>
                  </a:lnTo>
                  <a:lnTo>
                    <a:pt x="1182688" y="801159"/>
                  </a:lnTo>
                  <a:lnTo>
                    <a:pt x="1182688" y="791634"/>
                  </a:lnTo>
                  <a:lnTo>
                    <a:pt x="1184805" y="783167"/>
                  </a:lnTo>
                  <a:lnTo>
                    <a:pt x="1186392" y="774700"/>
                  </a:lnTo>
                  <a:lnTo>
                    <a:pt x="1189567" y="766234"/>
                  </a:lnTo>
                  <a:lnTo>
                    <a:pt x="1193272" y="758296"/>
                  </a:lnTo>
                  <a:lnTo>
                    <a:pt x="1198034" y="750888"/>
                  </a:lnTo>
                  <a:lnTo>
                    <a:pt x="1202797" y="744009"/>
                  </a:lnTo>
                  <a:lnTo>
                    <a:pt x="1209147" y="737129"/>
                  </a:lnTo>
                  <a:lnTo>
                    <a:pt x="1214968" y="731838"/>
                  </a:lnTo>
                  <a:lnTo>
                    <a:pt x="1222376" y="726546"/>
                  </a:lnTo>
                  <a:lnTo>
                    <a:pt x="1229784" y="722313"/>
                  </a:lnTo>
                  <a:lnTo>
                    <a:pt x="1237722" y="718079"/>
                  </a:lnTo>
                  <a:lnTo>
                    <a:pt x="1245659" y="714904"/>
                  </a:lnTo>
                  <a:lnTo>
                    <a:pt x="1254655" y="712788"/>
                  </a:lnTo>
                  <a:lnTo>
                    <a:pt x="1263122" y="711729"/>
                  </a:lnTo>
                  <a:lnTo>
                    <a:pt x="1272118" y="711200"/>
                  </a:lnTo>
                  <a:close/>
                  <a:moveTo>
                    <a:pt x="1036109" y="711200"/>
                  </a:moveTo>
                  <a:lnTo>
                    <a:pt x="1045105" y="711729"/>
                  </a:lnTo>
                  <a:lnTo>
                    <a:pt x="1053571" y="712788"/>
                  </a:lnTo>
                  <a:lnTo>
                    <a:pt x="1062038" y="714904"/>
                  </a:lnTo>
                  <a:lnTo>
                    <a:pt x="1070505" y="718079"/>
                  </a:lnTo>
                  <a:lnTo>
                    <a:pt x="1078442" y="722313"/>
                  </a:lnTo>
                  <a:lnTo>
                    <a:pt x="1085851" y="726546"/>
                  </a:lnTo>
                  <a:lnTo>
                    <a:pt x="1092730" y="731838"/>
                  </a:lnTo>
                  <a:lnTo>
                    <a:pt x="1099080" y="737129"/>
                  </a:lnTo>
                  <a:lnTo>
                    <a:pt x="1105430" y="744009"/>
                  </a:lnTo>
                  <a:lnTo>
                    <a:pt x="1110192" y="750888"/>
                  </a:lnTo>
                  <a:lnTo>
                    <a:pt x="1114426" y="758296"/>
                  </a:lnTo>
                  <a:lnTo>
                    <a:pt x="1118659" y="766234"/>
                  </a:lnTo>
                  <a:lnTo>
                    <a:pt x="1121834" y="774700"/>
                  </a:lnTo>
                  <a:lnTo>
                    <a:pt x="1123422" y="783167"/>
                  </a:lnTo>
                  <a:lnTo>
                    <a:pt x="1125009" y="791634"/>
                  </a:lnTo>
                  <a:lnTo>
                    <a:pt x="1125538" y="801159"/>
                  </a:lnTo>
                  <a:lnTo>
                    <a:pt x="1125009" y="810684"/>
                  </a:lnTo>
                  <a:lnTo>
                    <a:pt x="1123422" y="819150"/>
                  </a:lnTo>
                  <a:lnTo>
                    <a:pt x="1121834" y="827617"/>
                  </a:lnTo>
                  <a:lnTo>
                    <a:pt x="1118659" y="836084"/>
                  </a:lnTo>
                  <a:lnTo>
                    <a:pt x="1114426" y="844021"/>
                  </a:lnTo>
                  <a:lnTo>
                    <a:pt x="1110192" y="851430"/>
                  </a:lnTo>
                  <a:lnTo>
                    <a:pt x="1105430" y="858309"/>
                  </a:lnTo>
                  <a:lnTo>
                    <a:pt x="1099080" y="864659"/>
                  </a:lnTo>
                  <a:lnTo>
                    <a:pt x="1092730" y="870480"/>
                  </a:lnTo>
                  <a:lnTo>
                    <a:pt x="1085851" y="875771"/>
                  </a:lnTo>
                  <a:lnTo>
                    <a:pt x="1078442" y="880005"/>
                  </a:lnTo>
                  <a:lnTo>
                    <a:pt x="1070505" y="884238"/>
                  </a:lnTo>
                  <a:lnTo>
                    <a:pt x="1062038" y="887413"/>
                  </a:lnTo>
                  <a:lnTo>
                    <a:pt x="1053571" y="889001"/>
                  </a:lnTo>
                  <a:lnTo>
                    <a:pt x="1045105" y="890588"/>
                  </a:lnTo>
                  <a:lnTo>
                    <a:pt x="1036109" y="890588"/>
                  </a:lnTo>
                  <a:lnTo>
                    <a:pt x="1026055" y="890588"/>
                  </a:lnTo>
                  <a:lnTo>
                    <a:pt x="1017588" y="889001"/>
                  </a:lnTo>
                  <a:lnTo>
                    <a:pt x="1009121" y="887413"/>
                  </a:lnTo>
                  <a:lnTo>
                    <a:pt x="1000655" y="884238"/>
                  </a:lnTo>
                  <a:lnTo>
                    <a:pt x="992717" y="880005"/>
                  </a:lnTo>
                  <a:lnTo>
                    <a:pt x="985309" y="875771"/>
                  </a:lnTo>
                  <a:lnTo>
                    <a:pt x="978959" y="870480"/>
                  </a:lnTo>
                  <a:lnTo>
                    <a:pt x="972079" y="864659"/>
                  </a:lnTo>
                  <a:lnTo>
                    <a:pt x="966259" y="858309"/>
                  </a:lnTo>
                  <a:lnTo>
                    <a:pt x="960967" y="851430"/>
                  </a:lnTo>
                  <a:lnTo>
                    <a:pt x="956734" y="844021"/>
                  </a:lnTo>
                  <a:lnTo>
                    <a:pt x="952500" y="836084"/>
                  </a:lnTo>
                  <a:lnTo>
                    <a:pt x="949325" y="827617"/>
                  </a:lnTo>
                  <a:lnTo>
                    <a:pt x="947738" y="819150"/>
                  </a:lnTo>
                  <a:lnTo>
                    <a:pt x="946679" y="810684"/>
                  </a:lnTo>
                  <a:lnTo>
                    <a:pt x="946150" y="801159"/>
                  </a:lnTo>
                  <a:lnTo>
                    <a:pt x="946679" y="791634"/>
                  </a:lnTo>
                  <a:lnTo>
                    <a:pt x="947738" y="783167"/>
                  </a:lnTo>
                  <a:lnTo>
                    <a:pt x="949325" y="774700"/>
                  </a:lnTo>
                  <a:lnTo>
                    <a:pt x="952500" y="766234"/>
                  </a:lnTo>
                  <a:lnTo>
                    <a:pt x="956734" y="758296"/>
                  </a:lnTo>
                  <a:lnTo>
                    <a:pt x="960967" y="750888"/>
                  </a:lnTo>
                  <a:lnTo>
                    <a:pt x="966259" y="744009"/>
                  </a:lnTo>
                  <a:lnTo>
                    <a:pt x="972079" y="737129"/>
                  </a:lnTo>
                  <a:lnTo>
                    <a:pt x="978959" y="731838"/>
                  </a:lnTo>
                  <a:lnTo>
                    <a:pt x="985309" y="726546"/>
                  </a:lnTo>
                  <a:lnTo>
                    <a:pt x="992717" y="722313"/>
                  </a:lnTo>
                  <a:lnTo>
                    <a:pt x="1000655" y="718079"/>
                  </a:lnTo>
                  <a:lnTo>
                    <a:pt x="1009121" y="714904"/>
                  </a:lnTo>
                  <a:lnTo>
                    <a:pt x="1017588" y="712788"/>
                  </a:lnTo>
                  <a:lnTo>
                    <a:pt x="1026055" y="711729"/>
                  </a:lnTo>
                  <a:lnTo>
                    <a:pt x="1036109" y="711200"/>
                  </a:lnTo>
                  <a:close/>
                  <a:moveTo>
                    <a:pt x="799572" y="711200"/>
                  </a:moveTo>
                  <a:lnTo>
                    <a:pt x="809097" y="711729"/>
                  </a:lnTo>
                  <a:lnTo>
                    <a:pt x="817564" y="712788"/>
                  </a:lnTo>
                  <a:lnTo>
                    <a:pt x="826559" y="714904"/>
                  </a:lnTo>
                  <a:lnTo>
                    <a:pt x="834497" y="718079"/>
                  </a:lnTo>
                  <a:lnTo>
                    <a:pt x="842434" y="722313"/>
                  </a:lnTo>
                  <a:lnTo>
                    <a:pt x="849843" y="726546"/>
                  </a:lnTo>
                  <a:lnTo>
                    <a:pt x="856722" y="731838"/>
                  </a:lnTo>
                  <a:lnTo>
                    <a:pt x="863072" y="737129"/>
                  </a:lnTo>
                  <a:lnTo>
                    <a:pt x="868893" y="744009"/>
                  </a:lnTo>
                  <a:lnTo>
                    <a:pt x="874185" y="750888"/>
                  </a:lnTo>
                  <a:lnTo>
                    <a:pt x="878947" y="758296"/>
                  </a:lnTo>
                  <a:lnTo>
                    <a:pt x="882651" y="766234"/>
                  </a:lnTo>
                  <a:lnTo>
                    <a:pt x="885826" y="774700"/>
                  </a:lnTo>
                  <a:lnTo>
                    <a:pt x="887414" y="783167"/>
                  </a:lnTo>
                  <a:lnTo>
                    <a:pt x="889001" y="791634"/>
                  </a:lnTo>
                  <a:lnTo>
                    <a:pt x="889001" y="801159"/>
                  </a:lnTo>
                  <a:lnTo>
                    <a:pt x="889001" y="810684"/>
                  </a:lnTo>
                  <a:lnTo>
                    <a:pt x="887414" y="819150"/>
                  </a:lnTo>
                  <a:lnTo>
                    <a:pt x="885826" y="827617"/>
                  </a:lnTo>
                  <a:lnTo>
                    <a:pt x="882651" y="836084"/>
                  </a:lnTo>
                  <a:lnTo>
                    <a:pt x="878947" y="844021"/>
                  </a:lnTo>
                  <a:lnTo>
                    <a:pt x="874185" y="851430"/>
                  </a:lnTo>
                  <a:lnTo>
                    <a:pt x="868893" y="858309"/>
                  </a:lnTo>
                  <a:lnTo>
                    <a:pt x="863072" y="864659"/>
                  </a:lnTo>
                  <a:lnTo>
                    <a:pt x="856722" y="870480"/>
                  </a:lnTo>
                  <a:lnTo>
                    <a:pt x="849843" y="875771"/>
                  </a:lnTo>
                  <a:lnTo>
                    <a:pt x="842434" y="880005"/>
                  </a:lnTo>
                  <a:lnTo>
                    <a:pt x="834497" y="884238"/>
                  </a:lnTo>
                  <a:lnTo>
                    <a:pt x="826559" y="887413"/>
                  </a:lnTo>
                  <a:lnTo>
                    <a:pt x="817564" y="889001"/>
                  </a:lnTo>
                  <a:lnTo>
                    <a:pt x="809097" y="890588"/>
                  </a:lnTo>
                  <a:lnTo>
                    <a:pt x="799572" y="890588"/>
                  </a:lnTo>
                  <a:lnTo>
                    <a:pt x="790576" y="890588"/>
                  </a:lnTo>
                  <a:lnTo>
                    <a:pt x="781580" y="889001"/>
                  </a:lnTo>
                  <a:lnTo>
                    <a:pt x="773113" y="887413"/>
                  </a:lnTo>
                  <a:lnTo>
                    <a:pt x="764647" y="884238"/>
                  </a:lnTo>
                  <a:lnTo>
                    <a:pt x="756709" y="880005"/>
                  </a:lnTo>
                  <a:lnTo>
                    <a:pt x="749301" y="875771"/>
                  </a:lnTo>
                  <a:lnTo>
                    <a:pt x="742422" y="870480"/>
                  </a:lnTo>
                  <a:lnTo>
                    <a:pt x="735542" y="864659"/>
                  </a:lnTo>
                  <a:lnTo>
                    <a:pt x="730251" y="858309"/>
                  </a:lnTo>
                  <a:lnTo>
                    <a:pt x="724959" y="851430"/>
                  </a:lnTo>
                  <a:lnTo>
                    <a:pt x="720726" y="844021"/>
                  </a:lnTo>
                  <a:lnTo>
                    <a:pt x="717022" y="836084"/>
                  </a:lnTo>
                  <a:lnTo>
                    <a:pt x="713847" y="827617"/>
                  </a:lnTo>
                  <a:lnTo>
                    <a:pt x="711201" y="819150"/>
                  </a:lnTo>
                  <a:lnTo>
                    <a:pt x="710142" y="810684"/>
                  </a:lnTo>
                  <a:lnTo>
                    <a:pt x="709613" y="801159"/>
                  </a:lnTo>
                  <a:lnTo>
                    <a:pt x="710142" y="791634"/>
                  </a:lnTo>
                  <a:lnTo>
                    <a:pt x="711201" y="783167"/>
                  </a:lnTo>
                  <a:lnTo>
                    <a:pt x="713847" y="774700"/>
                  </a:lnTo>
                  <a:lnTo>
                    <a:pt x="717022" y="766234"/>
                  </a:lnTo>
                  <a:lnTo>
                    <a:pt x="720726" y="758296"/>
                  </a:lnTo>
                  <a:lnTo>
                    <a:pt x="724959" y="750888"/>
                  </a:lnTo>
                  <a:lnTo>
                    <a:pt x="730251" y="744009"/>
                  </a:lnTo>
                  <a:lnTo>
                    <a:pt x="735542" y="737129"/>
                  </a:lnTo>
                  <a:lnTo>
                    <a:pt x="742422" y="731838"/>
                  </a:lnTo>
                  <a:lnTo>
                    <a:pt x="749301" y="726546"/>
                  </a:lnTo>
                  <a:lnTo>
                    <a:pt x="756709" y="722313"/>
                  </a:lnTo>
                  <a:lnTo>
                    <a:pt x="764647" y="718079"/>
                  </a:lnTo>
                  <a:lnTo>
                    <a:pt x="773113" y="714904"/>
                  </a:lnTo>
                  <a:lnTo>
                    <a:pt x="781580" y="712788"/>
                  </a:lnTo>
                  <a:lnTo>
                    <a:pt x="790576" y="711729"/>
                  </a:lnTo>
                  <a:lnTo>
                    <a:pt x="799572" y="711200"/>
                  </a:lnTo>
                  <a:close/>
                  <a:moveTo>
                    <a:pt x="2693194" y="474662"/>
                  </a:moveTo>
                  <a:lnTo>
                    <a:pt x="2702163" y="475717"/>
                  </a:lnTo>
                  <a:lnTo>
                    <a:pt x="2711660" y="476773"/>
                  </a:lnTo>
                  <a:lnTo>
                    <a:pt x="2720102" y="478883"/>
                  </a:lnTo>
                  <a:lnTo>
                    <a:pt x="2728544" y="482049"/>
                  </a:lnTo>
                  <a:lnTo>
                    <a:pt x="2736458" y="485742"/>
                  </a:lnTo>
                  <a:lnTo>
                    <a:pt x="2743845" y="489963"/>
                  </a:lnTo>
                  <a:lnTo>
                    <a:pt x="2750176" y="495767"/>
                  </a:lnTo>
                  <a:lnTo>
                    <a:pt x="2757035" y="501043"/>
                  </a:lnTo>
                  <a:lnTo>
                    <a:pt x="2762311" y="507902"/>
                  </a:lnTo>
                  <a:lnTo>
                    <a:pt x="2768115" y="514233"/>
                  </a:lnTo>
                  <a:lnTo>
                    <a:pt x="2772336" y="521620"/>
                  </a:lnTo>
                  <a:lnTo>
                    <a:pt x="2776029" y="529534"/>
                  </a:lnTo>
                  <a:lnTo>
                    <a:pt x="2778667" y="537976"/>
                  </a:lnTo>
                  <a:lnTo>
                    <a:pt x="2781305" y="546417"/>
                  </a:lnTo>
                  <a:lnTo>
                    <a:pt x="2782360" y="555387"/>
                  </a:lnTo>
                  <a:lnTo>
                    <a:pt x="2782888" y="564884"/>
                  </a:lnTo>
                  <a:lnTo>
                    <a:pt x="2782360" y="573853"/>
                  </a:lnTo>
                  <a:lnTo>
                    <a:pt x="2781305" y="582295"/>
                  </a:lnTo>
                  <a:lnTo>
                    <a:pt x="2778667" y="591264"/>
                  </a:lnTo>
                  <a:lnTo>
                    <a:pt x="2776029" y="599179"/>
                  </a:lnTo>
                  <a:lnTo>
                    <a:pt x="2772336" y="607093"/>
                  </a:lnTo>
                  <a:lnTo>
                    <a:pt x="2768115" y="614479"/>
                  </a:lnTo>
                  <a:lnTo>
                    <a:pt x="2762311" y="621866"/>
                  </a:lnTo>
                  <a:lnTo>
                    <a:pt x="2757035" y="627670"/>
                  </a:lnTo>
                  <a:lnTo>
                    <a:pt x="2750176" y="634001"/>
                  </a:lnTo>
                  <a:lnTo>
                    <a:pt x="2743845" y="638749"/>
                  </a:lnTo>
                  <a:lnTo>
                    <a:pt x="2736458" y="643498"/>
                  </a:lnTo>
                  <a:lnTo>
                    <a:pt x="2728544" y="647191"/>
                  </a:lnTo>
                  <a:lnTo>
                    <a:pt x="2720102" y="650357"/>
                  </a:lnTo>
                  <a:lnTo>
                    <a:pt x="2711660" y="651940"/>
                  </a:lnTo>
                  <a:lnTo>
                    <a:pt x="2702163" y="654050"/>
                  </a:lnTo>
                  <a:lnTo>
                    <a:pt x="2693194" y="654050"/>
                  </a:lnTo>
                  <a:lnTo>
                    <a:pt x="2684225" y="654050"/>
                  </a:lnTo>
                  <a:lnTo>
                    <a:pt x="2675255" y="651940"/>
                  </a:lnTo>
                  <a:lnTo>
                    <a:pt x="2666813" y="650357"/>
                  </a:lnTo>
                  <a:lnTo>
                    <a:pt x="2658899" y="647191"/>
                  </a:lnTo>
                  <a:lnTo>
                    <a:pt x="2650985" y="643498"/>
                  </a:lnTo>
                  <a:lnTo>
                    <a:pt x="2643598" y="638749"/>
                  </a:lnTo>
                  <a:lnTo>
                    <a:pt x="2636212" y="634001"/>
                  </a:lnTo>
                  <a:lnTo>
                    <a:pt x="2630408" y="627670"/>
                  </a:lnTo>
                  <a:lnTo>
                    <a:pt x="2624077" y="621866"/>
                  </a:lnTo>
                  <a:lnTo>
                    <a:pt x="2619328" y="614479"/>
                  </a:lnTo>
                  <a:lnTo>
                    <a:pt x="2614580" y="607093"/>
                  </a:lnTo>
                  <a:lnTo>
                    <a:pt x="2610887" y="599179"/>
                  </a:lnTo>
                  <a:lnTo>
                    <a:pt x="2607721" y="591264"/>
                  </a:lnTo>
                  <a:lnTo>
                    <a:pt x="2605083" y="582295"/>
                  </a:lnTo>
                  <a:lnTo>
                    <a:pt x="2604028" y="573853"/>
                  </a:lnTo>
                  <a:lnTo>
                    <a:pt x="2603500" y="564884"/>
                  </a:lnTo>
                  <a:lnTo>
                    <a:pt x="2604028" y="555387"/>
                  </a:lnTo>
                  <a:lnTo>
                    <a:pt x="2605083" y="546417"/>
                  </a:lnTo>
                  <a:lnTo>
                    <a:pt x="2607721" y="537976"/>
                  </a:lnTo>
                  <a:lnTo>
                    <a:pt x="2610887" y="529534"/>
                  </a:lnTo>
                  <a:lnTo>
                    <a:pt x="2614580" y="521620"/>
                  </a:lnTo>
                  <a:lnTo>
                    <a:pt x="2619328" y="514233"/>
                  </a:lnTo>
                  <a:lnTo>
                    <a:pt x="2624077" y="507902"/>
                  </a:lnTo>
                  <a:lnTo>
                    <a:pt x="2630408" y="501043"/>
                  </a:lnTo>
                  <a:lnTo>
                    <a:pt x="2636212" y="495767"/>
                  </a:lnTo>
                  <a:lnTo>
                    <a:pt x="2643598" y="489963"/>
                  </a:lnTo>
                  <a:lnTo>
                    <a:pt x="2650985" y="485742"/>
                  </a:lnTo>
                  <a:lnTo>
                    <a:pt x="2658899" y="482049"/>
                  </a:lnTo>
                  <a:lnTo>
                    <a:pt x="2666813" y="478883"/>
                  </a:lnTo>
                  <a:lnTo>
                    <a:pt x="2675255" y="476773"/>
                  </a:lnTo>
                  <a:lnTo>
                    <a:pt x="2684225" y="475717"/>
                  </a:lnTo>
                  <a:lnTo>
                    <a:pt x="2693194" y="474662"/>
                  </a:lnTo>
                  <a:close/>
                  <a:moveTo>
                    <a:pt x="2456393" y="474662"/>
                  </a:moveTo>
                  <a:lnTo>
                    <a:pt x="2465389" y="475717"/>
                  </a:lnTo>
                  <a:lnTo>
                    <a:pt x="2474384" y="476773"/>
                  </a:lnTo>
                  <a:lnTo>
                    <a:pt x="2482851" y="478883"/>
                  </a:lnTo>
                  <a:lnTo>
                    <a:pt x="2491318" y="482049"/>
                  </a:lnTo>
                  <a:lnTo>
                    <a:pt x="2499255" y="485742"/>
                  </a:lnTo>
                  <a:lnTo>
                    <a:pt x="2506664" y="489963"/>
                  </a:lnTo>
                  <a:lnTo>
                    <a:pt x="2513543" y="495767"/>
                  </a:lnTo>
                  <a:lnTo>
                    <a:pt x="2519893" y="501043"/>
                  </a:lnTo>
                  <a:lnTo>
                    <a:pt x="2525714" y="507902"/>
                  </a:lnTo>
                  <a:lnTo>
                    <a:pt x="2531005" y="514233"/>
                  </a:lnTo>
                  <a:lnTo>
                    <a:pt x="2535238" y="521620"/>
                  </a:lnTo>
                  <a:lnTo>
                    <a:pt x="2538943" y="529534"/>
                  </a:lnTo>
                  <a:lnTo>
                    <a:pt x="2542118" y="537976"/>
                  </a:lnTo>
                  <a:lnTo>
                    <a:pt x="2544234" y="546417"/>
                  </a:lnTo>
                  <a:lnTo>
                    <a:pt x="2545822" y="555387"/>
                  </a:lnTo>
                  <a:lnTo>
                    <a:pt x="2546351" y="564884"/>
                  </a:lnTo>
                  <a:lnTo>
                    <a:pt x="2545822" y="573853"/>
                  </a:lnTo>
                  <a:lnTo>
                    <a:pt x="2544234" y="582295"/>
                  </a:lnTo>
                  <a:lnTo>
                    <a:pt x="2542118" y="591264"/>
                  </a:lnTo>
                  <a:lnTo>
                    <a:pt x="2538943" y="599179"/>
                  </a:lnTo>
                  <a:lnTo>
                    <a:pt x="2535238" y="607093"/>
                  </a:lnTo>
                  <a:lnTo>
                    <a:pt x="2531005" y="614479"/>
                  </a:lnTo>
                  <a:lnTo>
                    <a:pt x="2525714" y="621866"/>
                  </a:lnTo>
                  <a:lnTo>
                    <a:pt x="2519893" y="627670"/>
                  </a:lnTo>
                  <a:lnTo>
                    <a:pt x="2513543" y="634001"/>
                  </a:lnTo>
                  <a:lnTo>
                    <a:pt x="2506664" y="638749"/>
                  </a:lnTo>
                  <a:lnTo>
                    <a:pt x="2499255" y="643498"/>
                  </a:lnTo>
                  <a:lnTo>
                    <a:pt x="2491318" y="647191"/>
                  </a:lnTo>
                  <a:lnTo>
                    <a:pt x="2482851" y="650357"/>
                  </a:lnTo>
                  <a:lnTo>
                    <a:pt x="2474384" y="651940"/>
                  </a:lnTo>
                  <a:lnTo>
                    <a:pt x="2465389" y="654050"/>
                  </a:lnTo>
                  <a:lnTo>
                    <a:pt x="2456393" y="654050"/>
                  </a:lnTo>
                  <a:lnTo>
                    <a:pt x="2446868" y="654050"/>
                  </a:lnTo>
                  <a:lnTo>
                    <a:pt x="2438401" y="651940"/>
                  </a:lnTo>
                  <a:lnTo>
                    <a:pt x="2429405" y="650357"/>
                  </a:lnTo>
                  <a:lnTo>
                    <a:pt x="2421468" y="647191"/>
                  </a:lnTo>
                  <a:lnTo>
                    <a:pt x="2413530" y="643498"/>
                  </a:lnTo>
                  <a:lnTo>
                    <a:pt x="2406122" y="638749"/>
                  </a:lnTo>
                  <a:lnTo>
                    <a:pt x="2399243" y="634001"/>
                  </a:lnTo>
                  <a:lnTo>
                    <a:pt x="2392892" y="627670"/>
                  </a:lnTo>
                  <a:lnTo>
                    <a:pt x="2387072" y="621866"/>
                  </a:lnTo>
                  <a:lnTo>
                    <a:pt x="2381780" y="614479"/>
                  </a:lnTo>
                  <a:lnTo>
                    <a:pt x="2377017" y="607093"/>
                  </a:lnTo>
                  <a:lnTo>
                    <a:pt x="2373313" y="599179"/>
                  </a:lnTo>
                  <a:lnTo>
                    <a:pt x="2370138" y="591264"/>
                  </a:lnTo>
                  <a:lnTo>
                    <a:pt x="2368551" y="582295"/>
                  </a:lnTo>
                  <a:lnTo>
                    <a:pt x="2366963" y="573853"/>
                  </a:lnTo>
                  <a:lnTo>
                    <a:pt x="2366963" y="564884"/>
                  </a:lnTo>
                  <a:lnTo>
                    <a:pt x="2366963" y="555387"/>
                  </a:lnTo>
                  <a:lnTo>
                    <a:pt x="2368551" y="546417"/>
                  </a:lnTo>
                  <a:lnTo>
                    <a:pt x="2370138" y="537976"/>
                  </a:lnTo>
                  <a:lnTo>
                    <a:pt x="2373313" y="529534"/>
                  </a:lnTo>
                  <a:lnTo>
                    <a:pt x="2377017" y="521620"/>
                  </a:lnTo>
                  <a:lnTo>
                    <a:pt x="2381780" y="514233"/>
                  </a:lnTo>
                  <a:lnTo>
                    <a:pt x="2387072" y="507902"/>
                  </a:lnTo>
                  <a:lnTo>
                    <a:pt x="2392892" y="501043"/>
                  </a:lnTo>
                  <a:lnTo>
                    <a:pt x="2399243" y="495767"/>
                  </a:lnTo>
                  <a:lnTo>
                    <a:pt x="2406122" y="489963"/>
                  </a:lnTo>
                  <a:lnTo>
                    <a:pt x="2413530" y="485742"/>
                  </a:lnTo>
                  <a:lnTo>
                    <a:pt x="2421468" y="482049"/>
                  </a:lnTo>
                  <a:lnTo>
                    <a:pt x="2429405" y="478883"/>
                  </a:lnTo>
                  <a:lnTo>
                    <a:pt x="2438401" y="476773"/>
                  </a:lnTo>
                  <a:lnTo>
                    <a:pt x="2446868" y="475717"/>
                  </a:lnTo>
                  <a:lnTo>
                    <a:pt x="2456393" y="474662"/>
                  </a:lnTo>
                  <a:close/>
                  <a:moveTo>
                    <a:pt x="2220384" y="474662"/>
                  </a:moveTo>
                  <a:lnTo>
                    <a:pt x="2229909" y="475717"/>
                  </a:lnTo>
                  <a:lnTo>
                    <a:pt x="2238376" y="476773"/>
                  </a:lnTo>
                  <a:lnTo>
                    <a:pt x="2246842" y="478883"/>
                  </a:lnTo>
                  <a:lnTo>
                    <a:pt x="2255309" y="482049"/>
                  </a:lnTo>
                  <a:lnTo>
                    <a:pt x="2263246" y="485742"/>
                  </a:lnTo>
                  <a:lnTo>
                    <a:pt x="2270655" y="489963"/>
                  </a:lnTo>
                  <a:lnTo>
                    <a:pt x="2277005" y="495767"/>
                  </a:lnTo>
                  <a:lnTo>
                    <a:pt x="2283884" y="501043"/>
                  </a:lnTo>
                  <a:lnTo>
                    <a:pt x="2289705" y="507902"/>
                  </a:lnTo>
                  <a:lnTo>
                    <a:pt x="2294997" y="514233"/>
                  </a:lnTo>
                  <a:lnTo>
                    <a:pt x="2299230" y="521620"/>
                  </a:lnTo>
                  <a:lnTo>
                    <a:pt x="2303463" y="529534"/>
                  </a:lnTo>
                  <a:lnTo>
                    <a:pt x="2306109" y="537976"/>
                  </a:lnTo>
                  <a:lnTo>
                    <a:pt x="2308226" y="546417"/>
                  </a:lnTo>
                  <a:lnTo>
                    <a:pt x="2309284" y="555387"/>
                  </a:lnTo>
                  <a:lnTo>
                    <a:pt x="2309813" y="564884"/>
                  </a:lnTo>
                  <a:lnTo>
                    <a:pt x="2309284" y="573853"/>
                  </a:lnTo>
                  <a:lnTo>
                    <a:pt x="2308226" y="582295"/>
                  </a:lnTo>
                  <a:lnTo>
                    <a:pt x="2306109" y="591264"/>
                  </a:lnTo>
                  <a:lnTo>
                    <a:pt x="2303463" y="599179"/>
                  </a:lnTo>
                  <a:lnTo>
                    <a:pt x="2299230" y="607093"/>
                  </a:lnTo>
                  <a:lnTo>
                    <a:pt x="2294997" y="614479"/>
                  </a:lnTo>
                  <a:lnTo>
                    <a:pt x="2289705" y="621866"/>
                  </a:lnTo>
                  <a:lnTo>
                    <a:pt x="2283884" y="627670"/>
                  </a:lnTo>
                  <a:lnTo>
                    <a:pt x="2277005" y="634001"/>
                  </a:lnTo>
                  <a:lnTo>
                    <a:pt x="2270655" y="638749"/>
                  </a:lnTo>
                  <a:lnTo>
                    <a:pt x="2263246" y="643498"/>
                  </a:lnTo>
                  <a:lnTo>
                    <a:pt x="2255309" y="647191"/>
                  </a:lnTo>
                  <a:lnTo>
                    <a:pt x="2246842" y="650357"/>
                  </a:lnTo>
                  <a:lnTo>
                    <a:pt x="2238376" y="651940"/>
                  </a:lnTo>
                  <a:lnTo>
                    <a:pt x="2229909" y="654050"/>
                  </a:lnTo>
                  <a:lnTo>
                    <a:pt x="2220384" y="654050"/>
                  </a:lnTo>
                  <a:lnTo>
                    <a:pt x="2210859" y="654050"/>
                  </a:lnTo>
                  <a:lnTo>
                    <a:pt x="2202392" y="651940"/>
                  </a:lnTo>
                  <a:lnTo>
                    <a:pt x="2193925" y="650357"/>
                  </a:lnTo>
                  <a:lnTo>
                    <a:pt x="2185459" y="647191"/>
                  </a:lnTo>
                  <a:lnTo>
                    <a:pt x="2177521" y="643498"/>
                  </a:lnTo>
                  <a:lnTo>
                    <a:pt x="2170113" y="638749"/>
                  </a:lnTo>
                  <a:lnTo>
                    <a:pt x="2163234" y="634001"/>
                  </a:lnTo>
                  <a:lnTo>
                    <a:pt x="2156354" y="627670"/>
                  </a:lnTo>
                  <a:lnTo>
                    <a:pt x="2151063" y="621866"/>
                  </a:lnTo>
                  <a:lnTo>
                    <a:pt x="2145771" y="614479"/>
                  </a:lnTo>
                  <a:lnTo>
                    <a:pt x="2141538" y="607093"/>
                  </a:lnTo>
                  <a:lnTo>
                    <a:pt x="2137304" y="599179"/>
                  </a:lnTo>
                  <a:lnTo>
                    <a:pt x="2134129" y="591264"/>
                  </a:lnTo>
                  <a:lnTo>
                    <a:pt x="2132013" y="582295"/>
                  </a:lnTo>
                  <a:lnTo>
                    <a:pt x="2130954" y="573853"/>
                  </a:lnTo>
                  <a:lnTo>
                    <a:pt x="2130425" y="564884"/>
                  </a:lnTo>
                  <a:lnTo>
                    <a:pt x="2130954" y="555387"/>
                  </a:lnTo>
                  <a:lnTo>
                    <a:pt x="2132013" y="546417"/>
                  </a:lnTo>
                  <a:lnTo>
                    <a:pt x="2134129" y="537976"/>
                  </a:lnTo>
                  <a:lnTo>
                    <a:pt x="2137304" y="529534"/>
                  </a:lnTo>
                  <a:lnTo>
                    <a:pt x="2141538" y="521620"/>
                  </a:lnTo>
                  <a:lnTo>
                    <a:pt x="2145771" y="514233"/>
                  </a:lnTo>
                  <a:lnTo>
                    <a:pt x="2151063" y="507902"/>
                  </a:lnTo>
                  <a:lnTo>
                    <a:pt x="2156354" y="501043"/>
                  </a:lnTo>
                  <a:lnTo>
                    <a:pt x="2163234" y="495767"/>
                  </a:lnTo>
                  <a:lnTo>
                    <a:pt x="2170113" y="489963"/>
                  </a:lnTo>
                  <a:lnTo>
                    <a:pt x="2177521" y="485742"/>
                  </a:lnTo>
                  <a:lnTo>
                    <a:pt x="2185459" y="482049"/>
                  </a:lnTo>
                  <a:lnTo>
                    <a:pt x="2193925" y="478883"/>
                  </a:lnTo>
                  <a:lnTo>
                    <a:pt x="2202392" y="476773"/>
                  </a:lnTo>
                  <a:lnTo>
                    <a:pt x="2210859" y="475717"/>
                  </a:lnTo>
                  <a:lnTo>
                    <a:pt x="2220384" y="474662"/>
                  </a:lnTo>
                  <a:close/>
                  <a:moveTo>
                    <a:pt x="1983320" y="474662"/>
                  </a:moveTo>
                  <a:lnTo>
                    <a:pt x="1992369" y="475717"/>
                  </a:lnTo>
                  <a:lnTo>
                    <a:pt x="2001418" y="476773"/>
                  </a:lnTo>
                  <a:lnTo>
                    <a:pt x="2009934" y="478883"/>
                  </a:lnTo>
                  <a:lnTo>
                    <a:pt x="2017918" y="482049"/>
                  </a:lnTo>
                  <a:lnTo>
                    <a:pt x="2025902" y="485742"/>
                  </a:lnTo>
                  <a:lnTo>
                    <a:pt x="2033354" y="489963"/>
                  </a:lnTo>
                  <a:lnTo>
                    <a:pt x="2040806" y="495767"/>
                  </a:lnTo>
                  <a:lnTo>
                    <a:pt x="2046661" y="501043"/>
                  </a:lnTo>
                  <a:lnTo>
                    <a:pt x="2053049" y="507902"/>
                  </a:lnTo>
                  <a:lnTo>
                    <a:pt x="2057839" y="514233"/>
                  </a:lnTo>
                  <a:lnTo>
                    <a:pt x="2062630" y="521620"/>
                  </a:lnTo>
                  <a:lnTo>
                    <a:pt x="2066356" y="529534"/>
                  </a:lnTo>
                  <a:lnTo>
                    <a:pt x="2069549" y="537976"/>
                  </a:lnTo>
                  <a:lnTo>
                    <a:pt x="2071146" y="546417"/>
                  </a:lnTo>
                  <a:lnTo>
                    <a:pt x="2073275" y="555387"/>
                  </a:lnTo>
                  <a:lnTo>
                    <a:pt x="2073275" y="564884"/>
                  </a:lnTo>
                  <a:lnTo>
                    <a:pt x="2073275" y="573853"/>
                  </a:lnTo>
                  <a:lnTo>
                    <a:pt x="2071146" y="582295"/>
                  </a:lnTo>
                  <a:lnTo>
                    <a:pt x="2069549" y="591264"/>
                  </a:lnTo>
                  <a:lnTo>
                    <a:pt x="2066356" y="599179"/>
                  </a:lnTo>
                  <a:lnTo>
                    <a:pt x="2062630" y="607093"/>
                  </a:lnTo>
                  <a:lnTo>
                    <a:pt x="2057839" y="614479"/>
                  </a:lnTo>
                  <a:lnTo>
                    <a:pt x="2053049" y="621866"/>
                  </a:lnTo>
                  <a:lnTo>
                    <a:pt x="2046661" y="627670"/>
                  </a:lnTo>
                  <a:lnTo>
                    <a:pt x="2040806" y="634001"/>
                  </a:lnTo>
                  <a:lnTo>
                    <a:pt x="2033354" y="638749"/>
                  </a:lnTo>
                  <a:lnTo>
                    <a:pt x="2025902" y="643498"/>
                  </a:lnTo>
                  <a:lnTo>
                    <a:pt x="2017918" y="647191"/>
                  </a:lnTo>
                  <a:lnTo>
                    <a:pt x="2009934" y="650357"/>
                  </a:lnTo>
                  <a:lnTo>
                    <a:pt x="2001418" y="651940"/>
                  </a:lnTo>
                  <a:lnTo>
                    <a:pt x="1992369" y="654050"/>
                  </a:lnTo>
                  <a:lnTo>
                    <a:pt x="1983320" y="654050"/>
                  </a:lnTo>
                  <a:lnTo>
                    <a:pt x="1973739" y="654050"/>
                  </a:lnTo>
                  <a:lnTo>
                    <a:pt x="1964690" y="651940"/>
                  </a:lnTo>
                  <a:lnTo>
                    <a:pt x="1956174" y="650357"/>
                  </a:lnTo>
                  <a:lnTo>
                    <a:pt x="1947657" y="647191"/>
                  </a:lnTo>
                  <a:lnTo>
                    <a:pt x="1939673" y="643498"/>
                  </a:lnTo>
                  <a:lnTo>
                    <a:pt x="1932221" y="638749"/>
                  </a:lnTo>
                  <a:lnTo>
                    <a:pt x="1925834" y="634001"/>
                  </a:lnTo>
                  <a:lnTo>
                    <a:pt x="1918914" y="627670"/>
                  </a:lnTo>
                  <a:lnTo>
                    <a:pt x="1913591" y="621866"/>
                  </a:lnTo>
                  <a:lnTo>
                    <a:pt x="1907736" y="614479"/>
                  </a:lnTo>
                  <a:lnTo>
                    <a:pt x="1903478" y="607093"/>
                  </a:lnTo>
                  <a:lnTo>
                    <a:pt x="1899752" y="599179"/>
                  </a:lnTo>
                  <a:lnTo>
                    <a:pt x="1897091" y="591264"/>
                  </a:lnTo>
                  <a:lnTo>
                    <a:pt x="1894429" y="582295"/>
                  </a:lnTo>
                  <a:lnTo>
                    <a:pt x="1893365" y="573853"/>
                  </a:lnTo>
                  <a:lnTo>
                    <a:pt x="1892300" y="564884"/>
                  </a:lnTo>
                  <a:lnTo>
                    <a:pt x="1893365" y="555387"/>
                  </a:lnTo>
                  <a:lnTo>
                    <a:pt x="1894429" y="546417"/>
                  </a:lnTo>
                  <a:lnTo>
                    <a:pt x="1897091" y="537976"/>
                  </a:lnTo>
                  <a:lnTo>
                    <a:pt x="1899752" y="529534"/>
                  </a:lnTo>
                  <a:lnTo>
                    <a:pt x="1903478" y="521620"/>
                  </a:lnTo>
                  <a:lnTo>
                    <a:pt x="1907736" y="514233"/>
                  </a:lnTo>
                  <a:lnTo>
                    <a:pt x="1913591" y="507902"/>
                  </a:lnTo>
                  <a:lnTo>
                    <a:pt x="1918914" y="501043"/>
                  </a:lnTo>
                  <a:lnTo>
                    <a:pt x="1925834" y="495767"/>
                  </a:lnTo>
                  <a:lnTo>
                    <a:pt x="1932221" y="489963"/>
                  </a:lnTo>
                  <a:lnTo>
                    <a:pt x="1939673" y="485742"/>
                  </a:lnTo>
                  <a:lnTo>
                    <a:pt x="1947657" y="482049"/>
                  </a:lnTo>
                  <a:lnTo>
                    <a:pt x="1956174" y="478883"/>
                  </a:lnTo>
                  <a:lnTo>
                    <a:pt x="1964690" y="476773"/>
                  </a:lnTo>
                  <a:lnTo>
                    <a:pt x="1973739" y="475717"/>
                  </a:lnTo>
                  <a:lnTo>
                    <a:pt x="1983320" y="474662"/>
                  </a:lnTo>
                  <a:close/>
                  <a:moveTo>
                    <a:pt x="1272118" y="474662"/>
                  </a:moveTo>
                  <a:lnTo>
                    <a:pt x="1281114" y="475717"/>
                  </a:lnTo>
                  <a:lnTo>
                    <a:pt x="1290639" y="476773"/>
                  </a:lnTo>
                  <a:lnTo>
                    <a:pt x="1299105" y="478883"/>
                  </a:lnTo>
                  <a:lnTo>
                    <a:pt x="1307572" y="482049"/>
                  </a:lnTo>
                  <a:lnTo>
                    <a:pt x="1315509" y="485742"/>
                  </a:lnTo>
                  <a:lnTo>
                    <a:pt x="1322918" y="489963"/>
                  </a:lnTo>
                  <a:lnTo>
                    <a:pt x="1329268" y="495767"/>
                  </a:lnTo>
                  <a:lnTo>
                    <a:pt x="1336147" y="501043"/>
                  </a:lnTo>
                  <a:lnTo>
                    <a:pt x="1341439" y="507902"/>
                  </a:lnTo>
                  <a:lnTo>
                    <a:pt x="1347260" y="514233"/>
                  </a:lnTo>
                  <a:lnTo>
                    <a:pt x="1351493" y="521620"/>
                  </a:lnTo>
                  <a:lnTo>
                    <a:pt x="1355197" y="529534"/>
                  </a:lnTo>
                  <a:lnTo>
                    <a:pt x="1357843" y="537976"/>
                  </a:lnTo>
                  <a:lnTo>
                    <a:pt x="1360489" y="546417"/>
                  </a:lnTo>
                  <a:lnTo>
                    <a:pt x="1361547" y="555387"/>
                  </a:lnTo>
                  <a:lnTo>
                    <a:pt x="1362076" y="564884"/>
                  </a:lnTo>
                  <a:lnTo>
                    <a:pt x="1361547" y="573853"/>
                  </a:lnTo>
                  <a:lnTo>
                    <a:pt x="1360489" y="582295"/>
                  </a:lnTo>
                  <a:lnTo>
                    <a:pt x="1357843" y="591264"/>
                  </a:lnTo>
                  <a:lnTo>
                    <a:pt x="1355197" y="599179"/>
                  </a:lnTo>
                  <a:lnTo>
                    <a:pt x="1351493" y="607093"/>
                  </a:lnTo>
                  <a:lnTo>
                    <a:pt x="1347260" y="614479"/>
                  </a:lnTo>
                  <a:lnTo>
                    <a:pt x="1341439" y="621866"/>
                  </a:lnTo>
                  <a:lnTo>
                    <a:pt x="1336147" y="627670"/>
                  </a:lnTo>
                  <a:lnTo>
                    <a:pt x="1329268" y="634001"/>
                  </a:lnTo>
                  <a:lnTo>
                    <a:pt x="1322918" y="638749"/>
                  </a:lnTo>
                  <a:lnTo>
                    <a:pt x="1315509" y="643498"/>
                  </a:lnTo>
                  <a:lnTo>
                    <a:pt x="1307572" y="647191"/>
                  </a:lnTo>
                  <a:lnTo>
                    <a:pt x="1299105" y="650357"/>
                  </a:lnTo>
                  <a:lnTo>
                    <a:pt x="1290639" y="651940"/>
                  </a:lnTo>
                  <a:lnTo>
                    <a:pt x="1281114" y="654050"/>
                  </a:lnTo>
                  <a:lnTo>
                    <a:pt x="1272118" y="654050"/>
                  </a:lnTo>
                  <a:lnTo>
                    <a:pt x="1263122" y="654050"/>
                  </a:lnTo>
                  <a:lnTo>
                    <a:pt x="1254655" y="651940"/>
                  </a:lnTo>
                  <a:lnTo>
                    <a:pt x="1245659" y="650357"/>
                  </a:lnTo>
                  <a:lnTo>
                    <a:pt x="1237722" y="647191"/>
                  </a:lnTo>
                  <a:lnTo>
                    <a:pt x="1229784" y="643498"/>
                  </a:lnTo>
                  <a:lnTo>
                    <a:pt x="1222376" y="638749"/>
                  </a:lnTo>
                  <a:lnTo>
                    <a:pt x="1214968" y="634001"/>
                  </a:lnTo>
                  <a:lnTo>
                    <a:pt x="1209147" y="627670"/>
                  </a:lnTo>
                  <a:lnTo>
                    <a:pt x="1202797" y="621866"/>
                  </a:lnTo>
                  <a:lnTo>
                    <a:pt x="1198034" y="614479"/>
                  </a:lnTo>
                  <a:lnTo>
                    <a:pt x="1193272" y="607093"/>
                  </a:lnTo>
                  <a:lnTo>
                    <a:pt x="1189567" y="599179"/>
                  </a:lnTo>
                  <a:lnTo>
                    <a:pt x="1186392" y="591264"/>
                  </a:lnTo>
                  <a:lnTo>
                    <a:pt x="1184805" y="582295"/>
                  </a:lnTo>
                  <a:lnTo>
                    <a:pt x="1182688" y="573853"/>
                  </a:lnTo>
                  <a:lnTo>
                    <a:pt x="1182688" y="564884"/>
                  </a:lnTo>
                  <a:lnTo>
                    <a:pt x="1182688" y="555387"/>
                  </a:lnTo>
                  <a:lnTo>
                    <a:pt x="1184805" y="546417"/>
                  </a:lnTo>
                  <a:lnTo>
                    <a:pt x="1186392" y="537976"/>
                  </a:lnTo>
                  <a:lnTo>
                    <a:pt x="1189567" y="529534"/>
                  </a:lnTo>
                  <a:lnTo>
                    <a:pt x="1193272" y="521620"/>
                  </a:lnTo>
                  <a:lnTo>
                    <a:pt x="1198034" y="514233"/>
                  </a:lnTo>
                  <a:lnTo>
                    <a:pt x="1202797" y="507902"/>
                  </a:lnTo>
                  <a:lnTo>
                    <a:pt x="1209147" y="501043"/>
                  </a:lnTo>
                  <a:lnTo>
                    <a:pt x="1214968" y="495767"/>
                  </a:lnTo>
                  <a:lnTo>
                    <a:pt x="1222376" y="489963"/>
                  </a:lnTo>
                  <a:lnTo>
                    <a:pt x="1229784" y="485742"/>
                  </a:lnTo>
                  <a:lnTo>
                    <a:pt x="1237722" y="482049"/>
                  </a:lnTo>
                  <a:lnTo>
                    <a:pt x="1245659" y="478883"/>
                  </a:lnTo>
                  <a:lnTo>
                    <a:pt x="1254655" y="476773"/>
                  </a:lnTo>
                  <a:lnTo>
                    <a:pt x="1263122" y="475717"/>
                  </a:lnTo>
                  <a:lnTo>
                    <a:pt x="1272118" y="474662"/>
                  </a:lnTo>
                  <a:close/>
                  <a:moveTo>
                    <a:pt x="1036109" y="474662"/>
                  </a:moveTo>
                  <a:lnTo>
                    <a:pt x="1045105" y="475717"/>
                  </a:lnTo>
                  <a:lnTo>
                    <a:pt x="1053571" y="476773"/>
                  </a:lnTo>
                  <a:lnTo>
                    <a:pt x="1062038" y="478883"/>
                  </a:lnTo>
                  <a:lnTo>
                    <a:pt x="1070505" y="482049"/>
                  </a:lnTo>
                  <a:lnTo>
                    <a:pt x="1078442" y="485742"/>
                  </a:lnTo>
                  <a:lnTo>
                    <a:pt x="1085851" y="489963"/>
                  </a:lnTo>
                  <a:lnTo>
                    <a:pt x="1092730" y="495767"/>
                  </a:lnTo>
                  <a:lnTo>
                    <a:pt x="1099080" y="501043"/>
                  </a:lnTo>
                  <a:lnTo>
                    <a:pt x="1105430" y="507902"/>
                  </a:lnTo>
                  <a:lnTo>
                    <a:pt x="1110192" y="514233"/>
                  </a:lnTo>
                  <a:lnTo>
                    <a:pt x="1114426" y="521620"/>
                  </a:lnTo>
                  <a:lnTo>
                    <a:pt x="1118659" y="529534"/>
                  </a:lnTo>
                  <a:lnTo>
                    <a:pt x="1121834" y="537976"/>
                  </a:lnTo>
                  <a:lnTo>
                    <a:pt x="1123422" y="546417"/>
                  </a:lnTo>
                  <a:lnTo>
                    <a:pt x="1125009" y="555387"/>
                  </a:lnTo>
                  <a:lnTo>
                    <a:pt x="1125538" y="564884"/>
                  </a:lnTo>
                  <a:lnTo>
                    <a:pt x="1125009" y="573853"/>
                  </a:lnTo>
                  <a:lnTo>
                    <a:pt x="1123422" y="582295"/>
                  </a:lnTo>
                  <a:lnTo>
                    <a:pt x="1121834" y="591264"/>
                  </a:lnTo>
                  <a:lnTo>
                    <a:pt x="1118659" y="599179"/>
                  </a:lnTo>
                  <a:lnTo>
                    <a:pt x="1114426" y="607093"/>
                  </a:lnTo>
                  <a:lnTo>
                    <a:pt x="1110192" y="614479"/>
                  </a:lnTo>
                  <a:lnTo>
                    <a:pt x="1105430" y="621866"/>
                  </a:lnTo>
                  <a:lnTo>
                    <a:pt x="1099080" y="627670"/>
                  </a:lnTo>
                  <a:lnTo>
                    <a:pt x="1092730" y="634001"/>
                  </a:lnTo>
                  <a:lnTo>
                    <a:pt x="1085851" y="638749"/>
                  </a:lnTo>
                  <a:lnTo>
                    <a:pt x="1078442" y="643498"/>
                  </a:lnTo>
                  <a:lnTo>
                    <a:pt x="1070505" y="647191"/>
                  </a:lnTo>
                  <a:lnTo>
                    <a:pt x="1062038" y="650357"/>
                  </a:lnTo>
                  <a:lnTo>
                    <a:pt x="1053571" y="651940"/>
                  </a:lnTo>
                  <a:lnTo>
                    <a:pt x="1045105" y="654050"/>
                  </a:lnTo>
                  <a:lnTo>
                    <a:pt x="1036109" y="654050"/>
                  </a:lnTo>
                  <a:lnTo>
                    <a:pt x="1026055" y="654050"/>
                  </a:lnTo>
                  <a:lnTo>
                    <a:pt x="1017588" y="651940"/>
                  </a:lnTo>
                  <a:lnTo>
                    <a:pt x="1009121" y="650357"/>
                  </a:lnTo>
                  <a:lnTo>
                    <a:pt x="1000655" y="647191"/>
                  </a:lnTo>
                  <a:lnTo>
                    <a:pt x="992717" y="643498"/>
                  </a:lnTo>
                  <a:lnTo>
                    <a:pt x="985309" y="638749"/>
                  </a:lnTo>
                  <a:lnTo>
                    <a:pt x="978959" y="634001"/>
                  </a:lnTo>
                  <a:lnTo>
                    <a:pt x="972079" y="627670"/>
                  </a:lnTo>
                  <a:lnTo>
                    <a:pt x="966259" y="621866"/>
                  </a:lnTo>
                  <a:lnTo>
                    <a:pt x="960967" y="614479"/>
                  </a:lnTo>
                  <a:lnTo>
                    <a:pt x="956734" y="607093"/>
                  </a:lnTo>
                  <a:lnTo>
                    <a:pt x="952500" y="599179"/>
                  </a:lnTo>
                  <a:lnTo>
                    <a:pt x="949325" y="591264"/>
                  </a:lnTo>
                  <a:lnTo>
                    <a:pt x="947738" y="582295"/>
                  </a:lnTo>
                  <a:lnTo>
                    <a:pt x="946679" y="573853"/>
                  </a:lnTo>
                  <a:lnTo>
                    <a:pt x="946150" y="564884"/>
                  </a:lnTo>
                  <a:lnTo>
                    <a:pt x="946679" y="555387"/>
                  </a:lnTo>
                  <a:lnTo>
                    <a:pt x="947738" y="546417"/>
                  </a:lnTo>
                  <a:lnTo>
                    <a:pt x="949325" y="537976"/>
                  </a:lnTo>
                  <a:lnTo>
                    <a:pt x="952500" y="529534"/>
                  </a:lnTo>
                  <a:lnTo>
                    <a:pt x="956734" y="521620"/>
                  </a:lnTo>
                  <a:lnTo>
                    <a:pt x="960967" y="514233"/>
                  </a:lnTo>
                  <a:lnTo>
                    <a:pt x="966259" y="507902"/>
                  </a:lnTo>
                  <a:lnTo>
                    <a:pt x="972079" y="501043"/>
                  </a:lnTo>
                  <a:lnTo>
                    <a:pt x="978959" y="495767"/>
                  </a:lnTo>
                  <a:lnTo>
                    <a:pt x="985309" y="489963"/>
                  </a:lnTo>
                  <a:lnTo>
                    <a:pt x="992717" y="485742"/>
                  </a:lnTo>
                  <a:lnTo>
                    <a:pt x="1000655" y="482049"/>
                  </a:lnTo>
                  <a:lnTo>
                    <a:pt x="1009121" y="478883"/>
                  </a:lnTo>
                  <a:lnTo>
                    <a:pt x="1017588" y="476773"/>
                  </a:lnTo>
                  <a:lnTo>
                    <a:pt x="1026055" y="475717"/>
                  </a:lnTo>
                  <a:lnTo>
                    <a:pt x="1036109" y="474662"/>
                  </a:lnTo>
                  <a:close/>
                  <a:moveTo>
                    <a:pt x="799572" y="474662"/>
                  </a:moveTo>
                  <a:lnTo>
                    <a:pt x="809097" y="475717"/>
                  </a:lnTo>
                  <a:lnTo>
                    <a:pt x="817564" y="476773"/>
                  </a:lnTo>
                  <a:lnTo>
                    <a:pt x="826559" y="478883"/>
                  </a:lnTo>
                  <a:lnTo>
                    <a:pt x="834497" y="482049"/>
                  </a:lnTo>
                  <a:lnTo>
                    <a:pt x="842434" y="485742"/>
                  </a:lnTo>
                  <a:lnTo>
                    <a:pt x="849843" y="489963"/>
                  </a:lnTo>
                  <a:lnTo>
                    <a:pt x="856722" y="495767"/>
                  </a:lnTo>
                  <a:lnTo>
                    <a:pt x="863072" y="501043"/>
                  </a:lnTo>
                  <a:lnTo>
                    <a:pt x="868893" y="507902"/>
                  </a:lnTo>
                  <a:lnTo>
                    <a:pt x="874185" y="514233"/>
                  </a:lnTo>
                  <a:lnTo>
                    <a:pt x="878947" y="521620"/>
                  </a:lnTo>
                  <a:lnTo>
                    <a:pt x="882651" y="529534"/>
                  </a:lnTo>
                  <a:lnTo>
                    <a:pt x="885826" y="537976"/>
                  </a:lnTo>
                  <a:lnTo>
                    <a:pt x="887414" y="546417"/>
                  </a:lnTo>
                  <a:lnTo>
                    <a:pt x="889001" y="555387"/>
                  </a:lnTo>
                  <a:lnTo>
                    <a:pt x="889001" y="564884"/>
                  </a:lnTo>
                  <a:lnTo>
                    <a:pt x="889001" y="573853"/>
                  </a:lnTo>
                  <a:lnTo>
                    <a:pt x="887414" y="582295"/>
                  </a:lnTo>
                  <a:lnTo>
                    <a:pt x="885826" y="591264"/>
                  </a:lnTo>
                  <a:lnTo>
                    <a:pt x="882651" y="599179"/>
                  </a:lnTo>
                  <a:lnTo>
                    <a:pt x="878947" y="607093"/>
                  </a:lnTo>
                  <a:lnTo>
                    <a:pt x="874185" y="614479"/>
                  </a:lnTo>
                  <a:lnTo>
                    <a:pt x="868893" y="621866"/>
                  </a:lnTo>
                  <a:lnTo>
                    <a:pt x="863072" y="627670"/>
                  </a:lnTo>
                  <a:lnTo>
                    <a:pt x="856722" y="634001"/>
                  </a:lnTo>
                  <a:lnTo>
                    <a:pt x="849843" y="638749"/>
                  </a:lnTo>
                  <a:lnTo>
                    <a:pt x="842434" y="643498"/>
                  </a:lnTo>
                  <a:lnTo>
                    <a:pt x="834497" y="647191"/>
                  </a:lnTo>
                  <a:lnTo>
                    <a:pt x="826559" y="650357"/>
                  </a:lnTo>
                  <a:lnTo>
                    <a:pt x="817564" y="651940"/>
                  </a:lnTo>
                  <a:lnTo>
                    <a:pt x="809097" y="654050"/>
                  </a:lnTo>
                  <a:lnTo>
                    <a:pt x="799572" y="654050"/>
                  </a:lnTo>
                  <a:lnTo>
                    <a:pt x="790576" y="654050"/>
                  </a:lnTo>
                  <a:lnTo>
                    <a:pt x="781580" y="651940"/>
                  </a:lnTo>
                  <a:lnTo>
                    <a:pt x="773113" y="650357"/>
                  </a:lnTo>
                  <a:lnTo>
                    <a:pt x="764647" y="647191"/>
                  </a:lnTo>
                  <a:lnTo>
                    <a:pt x="756709" y="643498"/>
                  </a:lnTo>
                  <a:lnTo>
                    <a:pt x="749301" y="638749"/>
                  </a:lnTo>
                  <a:lnTo>
                    <a:pt x="742422" y="634001"/>
                  </a:lnTo>
                  <a:lnTo>
                    <a:pt x="735542" y="627670"/>
                  </a:lnTo>
                  <a:lnTo>
                    <a:pt x="730251" y="621866"/>
                  </a:lnTo>
                  <a:lnTo>
                    <a:pt x="724959" y="614479"/>
                  </a:lnTo>
                  <a:lnTo>
                    <a:pt x="720726" y="607093"/>
                  </a:lnTo>
                  <a:lnTo>
                    <a:pt x="717022" y="599179"/>
                  </a:lnTo>
                  <a:lnTo>
                    <a:pt x="713847" y="591264"/>
                  </a:lnTo>
                  <a:lnTo>
                    <a:pt x="711201" y="582295"/>
                  </a:lnTo>
                  <a:lnTo>
                    <a:pt x="710142" y="573853"/>
                  </a:lnTo>
                  <a:lnTo>
                    <a:pt x="709613" y="564884"/>
                  </a:lnTo>
                  <a:lnTo>
                    <a:pt x="710142" y="555387"/>
                  </a:lnTo>
                  <a:lnTo>
                    <a:pt x="711201" y="546417"/>
                  </a:lnTo>
                  <a:lnTo>
                    <a:pt x="713847" y="537976"/>
                  </a:lnTo>
                  <a:lnTo>
                    <a:pt x="717022" y="529534"/>
                  </a:lnTo>
                  <a:lnTo>
                    <a:pt x="720726" y="521620"/>
                  </a:lnTo>
                  <a:lnTo>
                    <a:pt x="724959" y="514233"/>
                  </a:lnTo>
                  <a:lnTo>
                    <a:pt x="730251" y="507902"/>
                  </a:lnTo>
                  <a:lnTo>
                    <a:pt x="735542" y="501043"/>
                  </a:lnTo>
                  <a:lnTo>
                    <a:pt x="742422" y="495767"/>
                  </a:lnTo>
                  <a:lnTo>
                    <a:pt x="749301" y="489963"/>
                  </a:lnTo>
                  <a:lnTo>
                    <a:pt x="756709" y="485742"/>
                  </a:lnTo>
                  <a:lnTo>
                    <a:pt x="764647" y="482049"/>
                  </a:lnTo>
                  <a:lnTo>
                    <a:pt x="773113" y="478883"/>
                  </a:lnTo>
                  <a:lnTo>
                    <a:pt x="781580" y="476773"/>
                  </a:lnTo>
                  <a:lnTo>
                    <a:pt x="790576" y="475717"/>
                  </a:lnTo>
                  <a:lnTo>
                    <a:pt x="799572" y="474662"/>
                  </a:lnTo>
                  <a:close/>
                  <a:moveTo>
                    <a:pt x="563032" y="474662"/>
                  </a:moveTo>
                  <a:lnTo>
                    <a:pt x="571975" y="475717"/>
                  </a:lnTo>
                  <a:lnTo>
                    <a:pt x="580918" y="476773"/>
                  </a:lnTo>
                  <a:lnTo>
                    <a:pt x="589335" y="478883"/>
                  </a:lnTo>
                  <a:lnTo>
                    <a:pt x="597226" y="482049"/>
                  </a:lnTo>
                  <a:lnTo>
                    <a:pt x="605117" y="485742"/>
                  </a:lnTo>
                  <a:lnTo>
                    <a:pt x="613008" y="489963"/>
                  </a:lnTo>
                  <a:lnTo>
                    <a:pt x="619847" y="495767"/>
                  </a:lnTo>
                  <a:lnTo>
                    <a:pt x="625633" y="501043"/>
                  </a:lnTo>
                  <a:lnTo>
                    <a:pt x="631946" y="507902"/>
                  </a:lnTo>
                  <a:lnTo>
                    <a:pt x="636681" y="514233"/>
                  </a:lnTo>
                  <a:lnTo>
                    <a:pt x="641415" y="521620"/>
                  </a:lnTo>
                  <a:lnTo>
                    <a:pt x="645098" y="529534"/>
                  </a:lnTo>
                  <a:lnTo>
                    <a:pt x="648254" y="537976"/>
                  </a:lnTo>
                  <a:lnTo>
                    <a:pt x="650885" y="546417"/>
                  </a:lnTo>
                  <a:lnTo>
                    <a:pt x="651937" y="555387"/>
                  </a:lnTo>
                  <a:lnTo>
                    <a:pt x="652463" y="564884"/>
                  </a:lnTo>
                  <a:lnTo>
                    <a:pt x="651937" y="573853"/>
                  </a:lnTo>
                  <a:lnTo>
                    <a:pt x="650885" y="582295"/>
                  </a:lnTo>
                  <a:lnTo>
                    <a:pt x="648254" y="591264"/>
                  </a:lnTo>
                  <a:lnTo>
                    <a:pt x="645098" y="599179"/>
                  </a:lnTo>
                  <a:lnTo>
                    <a:pt x="641415" y="607093"/>
                  </a:lnTo>
                  <a:lnTo>
                    <a:pt x="636681" y="614479"/>
                  </a:lnTo>
                  <a:lnTo>
                    <a:pt x="631946" y="621866"/>
                  </a:lnTo>
                  <a:lnTo>
                    <a:pt x="625633" y="627670"/>
                  </a:lnTo>
                  <a:lnTo>
                    <a:pt x="619847" y="634001"/>
                  </a:lnTo>
                  <a:lnTo>
                    <a:pt x="613008" y="638749"/>
                  </a:lnTo>
                  <a:lnTo>
                    <a:pt x="605117" y="643498"/>
                  </a:lnTo>
                  <a:lnTo>
                    <a:pt x="597226" y="647191"/>
                  </a:lnTo>
                  <a:lnTo>
                    <a:pt x="589335" y="650357"/>
                  </a:lnTo>
                  <a:lnTo>
                    <a:pt x="580918" y="651940"/>
                  </a:lnTo>
                  <a:lnTo>
                    <a:pt x="571975" y="654050"/>
                  </a:lnTo>
                  <a:lnTo>
                    <a:pt x="563032" y="654050"/>
                  </a:lnTo>
                  <a:lnTo>
                    <a:pt x="554089" y="654050"/>
                  </a:lnTo>
                  <a:lnTo>
                    <a:pt x="544620" y="651940"/>
                  </a:lnTo>
                  <a:lnTo>
                    <a:pt x="536202" y="650357"/>
                  </a:lnTo>
                  <a:lnTo>
                    <a:pt x="527785" y="647191"/>
                  </a:lnTo>
                  <a:lnTo>
                    <a:pt x="519894" y="643498"/>
                  </a:lnTo>
                  <a:lnTo>
                    <a:pt x="512530" y="638749"/>
                  </a:lnTo>
                  <a:lnTo>
                    <a:pt x="506217" y="634001"/>
                  </a:lnTo>
                  <a:lnTo>
                    <a:pt x="499378" y="627670"/>
                  </a:lnTo>
                  <a:lnTo>
                    <a:pt x="494117" y="621866"/>
                  </a:lnTo>
                  <a:lnTo>
                    <a:pt x="488331" y="614479"/>
                  </a:lnTo>
                  <a:lnTo>
                    <a:pt x="484122" y="607093"/>
                  </a:lnTo>
                  <a:lnTo>
                    <a:pt x="480440" y="599179"/>
                  </a:lnTo>
                  <a:lnTo>
                    <a:pt x="477809" y="591264"/>
                  </a:lnTo>
                  <a:lnTo>
                    <a:pt x="475179" y="582295"/>
                  </a:lnTo>
                  <a:lnTo>
                    <a:pt x="474127" y="573853"/>
                  </a:lnTo>
                  <a:lnTo>
                    <a:pt x="473075" y="564884"/>
                  </a:lnTo>
                  <a:lnTo>
                    <a:pt x="474127" y="555387"/>
                  </a:lnTo>
                  <a:lnTo>
                    <a:pt x="475179" y="546417"/>
                  </a:lnTo>
                  <a:lnTo>
                    <a:pt x="477809" y="537976"/>
                  </a:lnTo>
                  <a:lnTo>
                    <a:pt x="480440" y="529534"/>
                  </a:lnTo>
                  <a:lnTo>
                    <a:pt x="484122" y="521620"/>
                  </a:lnTo>
                  <a:lnTo>
                    <a:pt x="488331" y="514233"/>
                  </a:lnTo>
                  <a:lnTo>
                    <a:pt x="494117" y="507902"/>
                  </a:lnTo>
                  <a:lnTo>
                    <a:pt x="499378" y="501043"/>
                  </a:lnTo>
                  <a:lnTo>
                    <a:pt x="506217" y="495767"/>
                  </a:lnTo>
                  <a:lnTo>
                    <a:pt x="512530" y="489963"/>
                  </a:lnTo>
                  <a:lnTo>
                    <a:pt x="519894" y="485742"/>
                  </a:lnTo>
                  <a:lnTo>
                    <a:pt x="527785" y="482049"/>
                  </a:lnTo>
                  <a:lnTo>
                    <a:pt x="536202" y="478883"/>
                  </a:lnTo>
                  <a:lnTo>
                    <a:pt x="544620" y="476773"/>
                  </a:lnTo>
                  <a:lnTo>
                    <a:pt x="554089" y="475717"/>
                  </a:lnTo>
                  <a:lnTo>
                    <a:pt x="563032" y="474662"/>
                  </a:lnTo>
                  <a:close/>
                  <a:moveTo>
                    <a:pt x="2456393" y="238125"/>
                  </a:moveTo>
                  <a:lnTo>
                    <a:pt x="2465389" y="238653"/>
                  </a:lnTo>
                  <a:lnTo>
                    <a:pt x="2474384" y="239708"/>
                  </a:lnTo>
                  <a:lnTo>
                    <a:pt x="2482851" y="242346"/>
                  </a:lnTo>
                  <a:lnTo>
                    <a:pt x="2491318" y="245512"/>
                  </a:lnTo>
                  <a:lnTo>
                    <a:pt x="2499255" y="249205"/>
                  </a:lnTo>
                  <a:lnTo>
                    <a:pt x="2506664" y="253426"/>
                  </a:lnTo>
                  <a:lnTo>
                    <a:pt x="2513543" y="258702"/>
                  </a:lnTo>
                  <a:lnTo>
                    <a:pt x="2519893" y="263978"/>
                  </a:lnTo>
                  <a:lnTo>
                    <a:pt x="2525714" y="270837"/>
                  </a:lnTo>
                  <a:lnTo>
                    <a:pt x="2531005" y="277696"/>
                  </a:lnTo>
                  <a:lnTo>
                    <a:pt x="2535238" y="285610"/>
                  </a:lnTo>
                  <a:lnTo>
                    <a:pt x="2538943" y="292469"/>
                  </a:lnTo>
                  <a:lnTo>
                    <a:pt x="2542118" y="301439"/>
                  </a:lnTo>
                  <a:lnTo>
                    <a:pt x="2544234" y="309880"/>
                  </a:lnTo>
                  <a:lnTo>
                    <a:pt x="2545822" y="318850"/>
                  </a:lnTo>
                  <a:lnTo>
                    <a:pt x="2546351" y="327819"/>
                  </a:lnTo>
                  <a:lnTo>
                    <a:pt x="2545822" y="336789"/>
                  </a:lnTo>
                  <a:lnTo>
                    <a:pt x="2544234" y="346286"/>
                  </a:lnTo>
                  <a:lnTo>
                    <a:pt x="2542118" y="354727"/>
                  </a:lnTo>
                  <a:lnTo>
                    <a:pt x="2538943" y="362642"/>
                  </a:lnTo>
                  <a:lnTo>
                    <a:pt x="2535238" y="370556"/>
                  </a:lnTo>
                  <a:lnTo>
                    <a:pt x="2531005" y="378470"/>
                  </a:lnTo>
                  <a:lnTo>
                    <a:pt x="2525714" y="384801"/>
                  </a:lnTo>
                  <a:lnTo>
                    <a:pt x="2519893" y="391133"/>
                  </a:lnTo>
                  <a:lnTo>
                    <a:pt x="2513543" y="396936"/>
                  </a:lnTo>
                  <a:lnTo>
                    <a:pt x="2506664" y="402212"/>
                  </a:lnTo>
                  <a:lnTo>
                    <a:pt x="2499255" y="406961"/>
                  </a:lnTo>
                  <a:lnTo>
                    <a:pt x="2491318" y="410654"/>
                  </a:lnTo>
                  <a:lnTo>
                    <a:pt x="2482851" y="413292"/>
                  </a:lnTo>
                  <a:lnTo>
                    <a:pt x="2474384" y="415930"/>
                  </a:lnTo>
                  <a:lnTo>
                    <a:pt x="2465389" y="416986"/>
                  </a:lnTo>
                  <a:lnTo>
                    <a:pt x="2456393" y="417513"/>
                  </a:lnTo>
                  <a:lnTo>
                    <a:pt x="2446868" y="416986"/>
                  </a:lnTo>
                  <a:lnTo>
                    <a:pt x="2438401" y="415930"/>
                  </a:lnTo>
                  <a:lnTo>
                    <a:pt x="2429405" y="413292"/>
                  </a:lnTo>
                  <a:lnTo>
                    <a:pt x="2421468" y="410654"/>
                  </a:lnTo>
                  <a:lnTo>
                    <a:pt x="2413530" y="406961"/>
                  </a:lnTo>
                  <a:lnTo>
                    <a:pt x="2406122" y="402212"/>
                  </a:lnTo>
                  <a:lnTo>
                    <a:pt x="2399243" y="396936"/>
                  </a:lnTo>
                  <a:lnTo>
                    <a:pt x="2392892" y="391133"/>
                  </a:lnTo>
                  <a:lnTo>
                    <a:pt x="2387072" y="384801"/>
                  </a:lnTo>
                  <a:lnTo>
                    <a:pt x="2381780" y="378470"/>
                  </a:lnTo>
                  <a:lnTo>
                    <a:pt x="2377017" y="370556"/>
                  </a:lnTo>
                  <a:lnTo>
                    <a:pt x="2373313" y="362642"/>
                  </a:lnTo>
                  <a:lnTo>
                    <a:pt x="2370138" y="354727"/>
                  </a:lnTo>
                  <a:lnTo>
                    <a:pt x="2368551" y="346286"/>
                  </a:lnTo>
                  <a:lnTo>
                    <a:pt x="2366963" y="336789"/>
                  </a:lnTo>
                  <a:lnTo>
                    <a:pt x="2366963" y="327819"/>
                  </a:lnTo>
                  <a:lnTo>
                    <a:pt x="2366963" y="318850"/>
                  </a:lnTo>
                  <a:lnTo>
                    <a:pt x="2368551" y="309880"/>
                  </a:lnTo>
                  <a:lnTo>
                    <a:pt x="2370138" y="301439"/>
                  </a:lnTo>
                  <a:lnTo>
                    <a:pt x="2373313" y="292469"/>
                  </a:lnTo>
                  <a:lnTo>
                    <a:pt x="2377017" y="285610"/>
                  </a:lnTo>
                  <a:lnTo>
                    <a:pt x="2381780" y="277696"/>
                  </a:lnTo>
                  <a:lnTo>
                    <a:pt x="2387072" y="270837"/>
                  </a:lnTo>
                  <a:lnTo>
                    <a:pt x="2392892" y="263978"/>
                  </a:lnTo>
                  <a:lnTo>
                    <a:pt x="2399243" y="258702"/>
                  </a:lnTo>
                  <a:lnTo>
                    <a:pt x="2406122" y="253426"/>
                  </a:lnTo>
                  <a:lnTo>
                    <a:pt x="2413530" y="249205"/>
                  </a:lnTo>
                  <a:lnTo>
                    <a:pt x="2421468" y="245512"/>
                  </a:lnTo>
                  <a:lnTo>
                    <a:pt x="2429405" y="242346"/>
                  </a:lnTo>
                  <a:lnTo>
                    <a:pt x="2438401" y="239708"/>
                  </a:lnTo>
                  <a:lnTo>
                    <a:pt x="2446868" y="238653"/>
                  </a:lnTo>
                  <a:lnTo>
                    <a:pt x="2456393" y="238125"/>
                  </a:lnTo>
                  <a:close/>
                  <a:moveTo>
                    <a:pt x="2220384" y="238125"/>
                  </a:moveTo>
                  <a:lnTo>
                    <a:pt x="2229909" y="238653"/>
                  </a:lnTo>
                  <a:lnTo>
                    <a:pt x="2238376" y="239708"/>
                  </a:lnTo>
                  <a:lnTo>
                    <a:pt x="2246842" y="242346"/>
                  </a:lnTo>
                  <a:lnTo>
                    <a:pt x="2255309" y="245512"/>
                  </a:lnTo>
                  <a:lnTo>
                    <a:pt x="2263246" y="249205"/>
                  </a:lnTo>
                  <a:lnTo>
                    <a:pt x="2270655" y="253426"/>
                  </a:lnTo>
                  <a:lnTo>
                    <a:pt x="2277005" y="258702"/>
                  </a:lnTo>
                  <a:lnTo>
                    <a:pt x="2283884" y="263978"/>
                  </a:lnTo>
                  <a:lnTo>
                    <a:pt x="2289705" y="270837"/>
                  </a:lnTo>
                  <a:lnTo>
                    <a:pt x="2294997" y="277696"/>
                  </a:lnTo>
                  <a:lnTo>
                    <a:pt x="2299230" y="285610"/>
                  </a:lnTo>
                  <a:lnTo>
                    <a:pt x="2303463" y="292469"/>
                  </a:lnTo>
                  <a:lnTo>
                    <a:pt x="2306109" y="301439"/>
                  </a:lnTo>
                  <a:lnTo>
                    <a:pt x="2308226" y="309880"/>
                  </a:lnTo>
                  <a:lnTo>
                    <a:pt x="2309284" y="318850"/>
                  </a:lnTo>
                  <a:lnTo>
                    <a:pt x="2309813" y="327819"/>
                  </a:lnTo>
                  <a:lnTo>
                    <a:pt x="2309284" y="336789"/>
                  </a:lnTo>
                  <a:lnTo>
                    <a:pt x="2308226" y="346286"/>
                  </a:lnTo>
                  <a:lnTo>
                    <a:pt x="2306109" y="354727"/>
                  </a:lnTo>
                  <a:lnTo>
                    <a:pt x="2303463" y="362642"/>
                  </a:lnTo>
                  <a:lnTo>
                    <a:pt x="2299230" y="370556"/>
                  </a:lnTo>
                  <a:lnTo>
                    <a:pt x="2294997" y="378470"/>
                  </a:lnTo>
                  <a:lnTo>
                    <a:pt x="2289705" y="384801"/>
                  </a:lnTo>
                  <a:lnTo>
                    <a:pt x="2283884" y="391133"/>
                  </a:lnTo>
                  <a:lnTo>
                    <a:pt x="2277005" y="396936"/>
                  </a:lnTo>
                  <a:lnTo>
                    <a:pt x="2270655" y="402212"/>
                  </a:lnTo>
                  <a:lnTo>
                    <a:pt x="2263246" y="406961"/>
                  </a:lnTo>
                  <a:lnTo>
                    <a:pt x="2255309" y="410654"/>
                  </a:lnTo>
                  <a:lnTo>
                    <a:pt x="2246842" y="413292"/>
                  </a:lnTo>
                  <a:lnTo>
                    <a:pt x="2238376" y="415930"/>
                  </a:lnTo>
                  <a:lnTo>
                    <a:pt x="2229909" y="416986"/>
                  </a:lnTo>
                  <a:lnTo>
                    <a:pt x="2220384" y="417513"/>
                  </a:lnTo>
                  <a:lnTo>
                    <a:pt x="2210859" y="416986"/>
                  </a:lnTo>
                  <a:lnTo>
                    <a:pt x="2202392" y="415930"/>
                  </a:lnTo>
                  <a:lnTo>
                    <a:pt x="2193925" y="413292"/>
                  </a:lnTo>
                  <a:lnTo>
                    <a:pt x="2185459" y="410654"/>
                  </a:lnTo>
                  <a:lnTo>
                    <a:pt x="2177521" y="406961"/>
                  </a:lnTo>
                  <a:lnTo>
                    <a:pt x="2170113" y="402212"/>
                  </a:lnTo>
                  <a:lnTo>
                    <a:pt x="2163234" y="396936"/>
                  </a:lnTo>
                  <a:lnTo>
                    <a:pt x="2156354" y="391133"/>
                  </a:lnTo>
                  <a:lnTo>
                    <a:pt x="2151063" y="384801"/>
                  </a:lnTo>
                  <a:lnTo>
                    <a:pt x="2145771" y="378470"/>
                  </a:lnTo>
                  <a:lnTo>
                    <a:pt x="2141538" y="370556"/>
                  </a:lnTo>
                  <a:lnTo>
                    <a:pt x="2137304" y="362642"/>
                  </a:lnTo>
                  <a:lnTo>
                    <a:pt x="2134129" y="354727"/>
                  </a:lnTo>
                  <a:lnTo>
                    <a:pt x="2132013" y="346286"/>
                  </a:lnTo>
                  <a:lnTo>
                    <a:pt x="2130954" y="336789"/>
                  </a:lnTo>
                  <a:lnTo>
                    <a:pt x="2130425" y="327819"/>
                  </a:lnTo>
                  <a:lnTo>
                    <a:pt x="2130954" y="318850"/>
                  </a:lnTo>
                  <a:lnTo>
                    <a:pt x="2132013" y="309880"/>
                  </a:lnTo>
                  <a:lnTo>
                    <a:pt x="2134129" y="301439"/>
                  </a:lnTo>
                  <a:lnTo>
                    <a:pt x="2137304" y="292469"/>
                  </a:lnTo>
                  <a:lnTo>
                    <a:pt x="2141538" y="285610"/>
                  </a:lnTo>
                  <a:lnTo>
                    <a:pt x="2145771" y="277696"/>
                  </a:lnTo>
                  <a:lnTo>
                    <a:pt x="2151063" y="270837"/>
                  </a:lnTo>
                  <a:lnTo>
                    <a:pt x="2156354" y="263978"/>
                  </a:lnTo>
                  <a:lnTo>
                    <a:pt x="2163234" y="258702"/>
                  </a:lnTo>
                  <a:lnTo>
                    <a:pt x="2170113" y="253426"/>
                  </a:lnTo>
                  <a:lnTo>
                    <a:pt x="2177521" y="249205"/>
                  </a:lnTo>
                  <a:lnTo>
                    <a:pt x="2185459" y="245512"/>
                  </a:lnTo>
                  <a:lnTo>
                    <a:pt x="2193925" y="242346"/>
                  </a:lnTo>
                  <a:lnTo>
                    <a:pt x="2202392" y="239708"/>
                  </a:lnTo>
                  <a:lnTo>
                    <a:pt x="2210859" y="238653"/>
                  </a:lnTo>
                  <a:lnTo>
                    <a:pt x="2220384" y="238125"/>
                  </a:lnTo>
                  <a:close/>
                  <a:moveTo>
                    <a:pt x="1983320" y="238125"/>
                  </a:moveTo>
                  <a:lnTo>
                    <a:pt x="1992369" y="238653"/>
                  </a:lnTo>
                  <a:lnTo>
                    <a:pt x="2001418" y="239708"/>
                  </a:lnTo>
                  <a:lnTo>
                    <a:pt x="2009934" y="242346"/>
                  </a:lnTo>
                  <a:lnTo>
                    <a:pt x="2017918" y="245512"/>
                  </a:lnTo>
                  <a:lnTo>
                    <a:pt x="2025902" y="249205"/>
                  </a:lnTo>
                  <a:lnTo>
                    <a:pt x="2033354" y="253426"/>
                  </a:lnTo>
                  <a:lnTo>
                    <a:pt x="2040806" y="258702"/>
                  </a:lnTo>
                  <a:lnTo>
                    <a:pt x="2046661" y="263978"/>
                  </a:lnTo>
                  <a:lnTo>
                    <a:pt x="2053049" y="270837"/>
                  </a:lnTo>
                  <a:lnTo>
                    <a:pt x="2057839" y="277696"/>
                  </a:lnTo>
                  <a:lnTo>
                    <a:pt x="2062630" y="285610"/>
                  </a:lnTo>
                  <a:lnTo>
                    <a:pt x="2066356" y="292469"/>
                  </a:lnTo>
                  <a:lnTo>
                    <a:pt x="2069549" y="301439"/>
                  </a:lnTo>
                  <a:lnTo>
                    <a:pt x="2071146" y="309880"/>
                  </a:lnTo>
                  <a:lnTo>
                    <a:pt x="2073275" y="318850"/>
                  </a:lnTo>
                  <a:lnTo>
                    <a:pt x="2073275" y="327819"/>
                  </a:lnTo>
                  <a:lnTo>
                    <a:pt x="2073275" y="336789"/>
                  </a:lnTo>
                  <a:lnTo>
                    <a:pt x="2071146" y="346286"/>
                  </a:lnTo>
                  <a:lnTo>
                    <a:pt x="2069549" y="354727"/>
                  </a:lnTo>
                  <a:lnTo>
                    <a:pt x="2066356" y="362642"/>
                  </a:lnTo>
                  <a:lnTo>
                    <a:pt x="2062630" y="370556"/>
                  </a:lnTo>
                  <a:lnTo>
                    <a:pt x="2057839" y="378470"/>
                  </a:lnTo>
                  <a:lnTo>
                    <a:pt x="2053049" y="384801"/>
                  </a:lnTo>
                  <a:lnTo>
                    <a:pt x="2046661" y="391133"/>
                  </a:lnTo>
                  <a:lnTo>
                    <a:pt x="2040806" y="396936"/>
                  </a:lnTo>
                  <a:lnTo>
                    <a:pt x="2033354" y="402212"/>
                  </a:lnTo>
                  <a:lnTo>
                    <a:pt x="2025902" y="406961"/>
                  </a:lnTo>
                  <a:lnTo>
                    <a:pt x="2017918" y="410654"/>
                  </a:lnTo>
                  <a:lnTo>
                    <a:pt x="2009934" y="413292"/>
                  </a:lnTo>
                  <a:lnTo>
                    <a:pt x="2001418" y="415930"/>
                  </a:lnTo>
                  <a:lnTo>
                    <a:pt x="1992369" y="416986"/>
                  </a:lnTo>
                  <a:lnTo>
                    <a:pt x="1983320" y="417513"/>
                  </a:lnTo>
                  <a:lnTo>
                    <a:pt x="1973739" y="416986"/>
                  </a:lnTo>
                  <a:lnTo>
                    <a:pt x="1964690" y="415930"/>
                  </a:lnTo>
                  <a:lnTo>
                    <a:pt x="1956174" y="413292"/>
                  </a:lnTo>
                  <a:lnTo>
                    <a:pt x="1947657" y="410654"/>
                  </a:lnTo>
                  <a:lnTo>
                    <a:pt x="1939673" y="406961"/>
                  </a:lnTo>
                  <a:lnTo>
                    <a:pt x="1932221" y="402212"/>
                  </a:lnTo>
                  <a:lnTo>
                    <a:pt x="1925834" y="396936"/>
                  </a:lnTo>
                  <a:lnTo>
                    <a:pt x="1918914" y="391133"/>
                  </a:lnTo>
                  <a:lnTo>
                    <a:pt x="1913591" y="384801"/>
                  </a:lnTo>
                  <a:lnTo>
                    <a:pt x="1907736" y="378470"/>
                  </a:lnTo>
                  <a:lnTo>
                    <a:pt x="1903478" y="370556"/>
                  </a:lnTo>
                  <a:lnTo>
                    <a:pt x="1899752" y="362642"/>
                  </a:lnTo>
                  <a:lnTo>
                    <a:pt x="1897091" y="354727"/>
                  </a:lnTo>
                  <a:lnTo>
                    <a:pt x="1894429" y="346286"/>
                  </a:lnTo>
                  <a:lnTo>
                    <a:pt x="1893365" y="336789"/>
                  </a:lnTo>
                  <a:lnTo>
                    <a:pt x="1892300" y="327819"/>
                  </a:lnTo>
                  <a:lnTo>
                    <a:pt x="1893365" y="318850"/>
                  </a:lnTo>
                  <a:lnTo>
                    <a:pt x="1894429" y="309880"/>
                  </a:lnTo>
                  <a:lnTo>
                    <a:pt x="1897091" y="301439"/>
                  </a:lnTo>
                  <a:lnTo>
                    <a:pt x="1899752" y="292469"/>
                  </a:lnTo>
                  <a:lnTo>
                    <a:pt x="1903478" y="285610"/>
                  </a:lnTo>
                  <a:lnTo>
                    <a:pt x="1907736" y="277696"/>
                  </a:lnTo>
                  <a:lnTo>
                    <a:pt x="1913591" y="270837"/>
                  </a:lnTo>
                  <a:lnTo>
                    <a:pt x="1918914" y="263978"/>
                  </a:lnTo>
                  <a:lnTo>
                    <a:pt x="1925834" y="258702"/>
                  </a:lnTo>
                  <a:lnTo>
                    <a:pt x="1932221" y="253426"/>
                  </a:lnTo>
                  <a:lnTo>
                    <a:pt x="1939673" y="249205"/>
                  </a:lnTo>
                  <a:lnTo>
                    <a:pt x="1947657" y="245512"/>
                  </a:lnTo>
                  <a:lnTo>
                    <a:pt x="1956174" y="242346"/>
                  </a:lnTo>
                  <a:lnTo>
                    <a:pt x="1964690" y="239708"/>
                  </a:lnTo>
                  <a:lnTo>
                    <a:pt x="1973739" y="238653"/>
                  </a:lnTo>
                  <a:lnTo>
                    <a:pt x="1983320" y="238125"/>
                  </a:lnTo>
                  <a:close/>
                  <a:moveTo>
                    <a:pt x="1746251" y="238125"/>
                  </a:moveTo>
                  <a:lnTo>
                    <a:pt x="1755299" y="238653"/>
                  </a:lnTo>
                  <a:lnTo>
                    <a:pt x="1764881" y="239708"/>
                  </a:lnTo>
                  <a:lnTo>
                    <a:pt x="1773397" y="242346"/>
                  </a:lnTo>
                  <a:lnTo>
                    <a:pt x="1781381" y="245512"/>
                  </a:lnTo>
                  <a:lnTo>
                    <a:pt x="1789365" y="249205"/>
                  </a:lnTo>
                  <a:lnTo>
                    <a:pt x="1797350" y="253426"/>
                  </a:lnTo>
                  <a:lnTo>
                    <a:pt x="1803737" y="258702"/>
                  </a:lnTo>
                  <a:lnTo>
                    <a:pt x="1810124" y="263978"/>
                  </a:lnTo>
                  <a:lnTo>
                    <a:pt x="1815979" y="270837"/>
                  </a:lnTo>
                  <a:lnTo>
                    <a:pt x="1821302" y="277696"/>
                  </a:lnTo>
                  <a:lnTo>
                    <a:pt x="1826093" y="285610"/>
                  </a:lnTo>
                  <a:lnTo>
                    <a:pt x="1829819" y="292469"/>
                  </a:lnTo>
                  <a:lnTo>
                    <a:pt x="1832480" y="301439"/>
                  </a:lnTo>
                  <a:lnTo>
                    <a:pt x="1835141" y="309880"/>
                  </a:lnTo>
                  <a:lnTo>
                    <a:pt x="1836206" y="318850"/>
                  </a:lnTo>
                  <a:lnTo>
                    <a:pt x="1836738" y="327819"/>
                  </a:lnTo>
                  <a:lnTo>
                    <a:pt x="1836206" y="336789"/>
                  </a:lnTo>
                  <a:lnTo>
                    <a:pt x="1835141" y="346286"/>
                  </a:lnTo>
                  <a:lnTo>
                    <a:pt x="1832480" y="354727"/>
                  </a:lnTo>
                  <a:lnTo>
                    <a:pt x="1829819" y="362642"/>
                  </a:lnTo>
                  <a:lnTo>
                    <a:pt x="1826093" y="370556"/>
                  </a:lnTo>
                  <a:lnTo>
                    <a:pt x="1821302" y="378470"/>
                  </a:lnTo>
                  <a:lnTo>
                    <a:pt x="1815979" y="384801"/>
                  </a:lnTo>
                  <a:lnTo>
                    <a:pt x="1810124" y="391133"/>
                  </a:lnTo>
                  <a:lnTo>
                    <a:pt x="1803737" y="396936"/>
                  </a:lnTo>
                  <a:lnTo>
                    <a:pt x="1797350" y="402212"/>
                  </a:lnTo>
                  <a:lnTo>
                    <a:pt x="1789365" y="406961"/>
                  </a:lnTo>
                  <a:lnTo>
                    <a:pt x="1781381" y="410654"/>
                  </a:lnTo>
                  <a:lnTo>
                    <a:pt x="1773397" y="413292"/>
                  </a:lnTo>
                  <a:lnTo>
                    <a:pt x="1764881" y="415930"/>
                  </a:lnTo>
                  <a:lnTo>
                    <a:pt x="1755299" y="416986"/>
                  </a:lnTo>
                  <a:lnTo>
                    <a:pt x="1746251" y="417513"/>
                  </a:lnTo>
                  <a:lnTo>
                    <a:pt x="1737202" y="416986"/>
                  </a:lnTo>
                  <a:lnTo>
                    <a:pt x="1728153" y="415930"/>
                  </a:lnTo>
                  <a:lnTo>
                    <a:pt x="1719637" y="413292"/>
                  </a:lnTo>
                  <a:lnTo>
                    <a:pt x="1711120" y="410654"/>
                  </a:lnTo>
                  <a:lnTo>
                    <a:pt x="1703668" y="406961"/>
                  </a:lnTo>
                  <a:lnTo>
                    <a:pt x="1695684" y="402212"/>
                  </a:lnTo>
                  <a:lnTo>
                    <a:pt x="1688765" y="396936"/>
                  </a:lnTo>
                  <a:lnTo>
                    <a:pt x="1681845" y="391133"/>
                  </a:lnTo>
                  <a:lnTo>
                    <a:pt x="1676522" y="384801"/>
                  </a:lnTo>
                  <a:lnTo>
                    <a:pt x="1671199" y="378470"/>
                  </a:lnTo>
                  <a:lnTo>
                    <a:pt x="1666941" y="370556"/>
                  </a:lnTo>
                  <a:lnTo>
                    <a:pt x="1663215" y="362642"/>
                  </a:lnTo>
                  <a:lnTo>
                    <a:pt x="1660021" y="354727"/>
                  </a:lnTo>
                  <a:lnTo>
                    <a:pt x="1657360" y="346286"/>
                  </a:lnTo>
                  <a:lnTo>
                    <a:pt x="1656296" y="336789"/>
                  </a:lnTo>
                  <a:lnTo>
                    <a:pt x="1655763" y="327819"/>
                  </a:lnTo>
                  <a:lnTo>
                    <a:pt x="1656296" y="318850"/>
                  </a:lnTo>
                  <a:lnTo>
                    <a:pt x="1657360" y="309880"/>
                  </a:lnTo>
                  <a:lnTo>
                    <a:pt x="1660021" y="301439"/>
                  </a:lnTo>
                  <a:lnTo>
                    <a:pt x="1663215" y="292469"/>
                  </a:lnTo>
                  <a:lnTo>
                    <a:pt x="1666941" y="285610"/>
                  </a:lnTo>
                  <a:lnTo>
                    <a:pt x="1671199" y="277696"/>
                  </a:lnTo>
                  <a:lnTo>
                    <a:pt x="1676522" y="270837"/>
                  </a:lnTo>
                  <a:lnTo>
                    <a:pt x="1681845" y="263978"/>
                  </a:lnTo>
                  <a:lnTo>
                    <a:pt x="1688765" y="258702"/>
                  </a:lnTo>
                  <a:lnTo>
                    <a:pt x="1695684" y="253426"/>
                  </a:lnTo>
                  <a:lnTo>
                    <a:pt x="1703668" y="249205"/>
                  </a:lnTo>
                  <a:lnTo>
                    <a:pt x="1711120" y="245512"/>
                  </a:lnTo>
                  <a:lnTo>
                    <a:pt x="1719637" y="242346"/>
                  </a:lnTo>
                  <a:lnTo>
                    <a:pt x="1728153" y="239708"/>
                  </a:lnTo>
                  <a:lnTo>
                    <a:pt x="1737202" y="238653"/>
                  </a:lnTo>
                  <a:lnTo>
                    <a:pt x="1746251" y="238125"/>
                  </a:lnTo>
                  <a:close/>
                  <a:moveTo>
                    <a:pt x="1036109" y="238125"/>
                  </a:moveTo>
                  <a:lnTo>
                    <a:pt x="1045105" y="238653"/>
                  </a:lnTo>
                  <a:lnTo>
                    <a:pt x="1053571" y="239708"/>
                  </a:lnTo>
                  <a:lnTo>
                    <a:pt x="1062038" y="242346"/>
                  </a:lnTo>
                  <a:lnTo>
                    <a:pt x="1070505" y="245512"/>
                  </a:lnTo>
                  <a:lnTo>
                    <a:pt x="1078442" y="249205"/>
                  </a:lnTo>
                  <a:lnTo>
                    <a:pt x="1085851" y="253426"/>
                  </a:lnTo>
                  <a:lnTo>
                    <a:pt x="1092730" y="258702"/>
                  </a:lnTo>
                  <a:lnTo>
                    <a:pt x="1099080" y="263978"/>
                  </a:lnTo>
                  <a:lnTo>
                    <a:pt x="1105430" y="270837"/>
                  </a:lnTo>
                  <a:lnTo>
                    <a:pt x="1110192" y="277696"/>
                  </a:lnTo>
                  <a:lnTo>
                    <a:pt x="1114426" y="285610"/>
                  </a:lnTo>
                  <a:lnTo>
                    <a:pt x="1118659" y="292469"/>
                  </a:lnTo>
                  <a:lnTo>
                    <a:pt x="1121834" y="301439"/>
                  </a:lnTo>
                  <a:lnTo>
                    <a:pt x="1123422" y="309880"/>
                  </a:lnTo>
                  <a:lnTo>
                    <a:pt x="1125009" y="318850"/>
                  </a:lnTo>
                  <a:lnTo>
                    <a:pt x="1125538" y="327819"/>
                  </a:lnTo>
                  <a:lnTo>
                    <a:pt x="1125009" y="336789"/>
                  </a:lnTo>
                  <a:lnTo>
                    <a:pt x="1123422" y="346286"/>
                  </a:lnTo>
                  <a:lnTo>
                    <a:pt x="1121834" y="354727"/>
                  </a:lnTo>
                  <a:lnTo>
                    <a:pt x="1118659" y="362642"/>
                  </a:lnTo>
                  <a:lnTo>
                    <a:pt x="1114426" y="370556"/>
                  </a:lnTo>
                  <a:lnTo>
                    <a:pt x="1110192" y="378470"/>
                  </a:lnTo>
                  <a:lnTo>
                    <a:pt x="1105430" y="384801"/>
                  </a:lnTo>
                  <a:lnTo>
                    <a:pt x="1099080" y="391133"/>
                  </a:lnTo>
                  <a:lnTo>
                    <a:pt x="1092730" y="396936"/>
                  </a:lnTo>
                  <a:lnTo>
                    <a:pt x="1085851" y="402212"/>
                  </a:lnTo>
                  <a:lnTo>
                    <a:pt x="1078442" y="406961"/>
                  </a:lnTo>
                  <a:lnTo>
                    <a:pt x="1070505" y="410654"/>
                  </a:lnTo>
                  <a:lnTo>
                    <a:pt x="1062038" y="413292"/>
                  </a:lnTo>
                  <a:lnTo>
                    <a:pt x="1053571" y="415930"/>
                  </a:lnTo>
                  <a:lnTo>
                    <a:pt x="1045105" y="416986"/>
                  </a:lnTo>
                  <a:lnTo>
                    <a:pt x="1036109" y="417513"/>
                  </a:lnTo>
                  <a:lnTo>
                    <a:pt x="1026055" y="416986"/>
                  </a:lnTo>
                  <a:lnTo>
                    <a:pt x="1017588" y="415930"/>
                  </a:lnTo>
                  <a:lnTo>
                    <a:pt x="1009121" y="413292"/>
                  </a:lnTo>
                  <a:lnTo>
                    <a:pt x="1000655" y="410654"/>
                  </a:lnTo>
                  <a:lnTo>
                    <a:pt x="992717" y="406961"/>
                  </a:lnTo>
                  <a:lnTo>
                    <a:pt x="985309" y="402212"/>
                  </a:lnTo>
                  <a:lnTo>
                    <a:pt x="978959" y="396936"/>
                  </a:lnTo>
                  <a:lnTo>
                    <a:pt x="972079" y="391133"/>
                  </a:lnTo>
                  <a:lnTo>
                    <a:pt x="966259" y="384801"/>
                  </a:lnTo>
                  <a:lnTo>
                    <a:pt x="960967" y="378470"/>
                  </a:lnTo>
                  <a:lnTo>
                    <a:pt x="956734" y="370556"/>
                  </a:lnTo>
                  <a:lnTo>
                    <a:pt x="952500" y="362642"/>
                  </a:lnTo>
                  <a:lnTo>
                    <a:pt x="949325" y="354727"/>
                  </a:lnTo>
                  <a:lnTo>
                    <a:pt x="947738" y="346286"/>
                  </a:lnTo>
                  <a:lnTo>
                    <a:pt x="946679" y="336789"/>
                  </a:lnTo>
                  <a:lnTo>
                    <a:pt x="946150" y="327819"/>
                  </a:lnTo>
                  <a:lnTo>
                    <a:pt x="946679" y="318850"/>
                  </a:lnTo>
                  <a:lnTo>
                    <a:pt x="947738" y="309880"/>
                  </a:lnTo>
                  <a:lnTo>
                    <a:pt x="949325" y="301439"/>
                  </a:lnTo>
                  <a:lnTo>
                    <a:pt x="952500" y="292469"/>
                  </a:lnTo>
                  <a:lnTo>
                    <a:pt x="956734" y="285610"/>
                  </a:lnTo>
                  <a:lnTo>
                    <a:pt x="960967" y="277696"/>
                  </a:lnTo>
                  <a:lnTo>
                    <a:pt x="966259" y="270837"/>
                  </a:lnTo>
                  <a:lnTo>
                    <a:pt x="972079" y="263978"/>
                  </a:lnTo>
                  <a:lnTo>
                    <a:pt x="978959" y="258702"/>
                  </a:lnTo>
                  <a:lnTo>
                    <a:pt x="985309" y="253426"/>
                  </a:lnTo>
                  <a:lnTo>
                    <a:pt x="992717" y="249205"/>
                  </a:lnTo>
                  <a:lnTo>
                    <a:pt x="1000655" y="245512"/>
                  </a:lnTo>
                  <a:lnTo>
                    <a:pt x="1009121" y="242346"/>
                  </a:lnTo>
                  <a:lnTo>
                    <a:pt x="1017588" y="239708"/>
                  </a:lnTo>
                  <a:lnTo>
                    <a:pt x="1026055" y="238653"/>
                  </a:lnTo>
                  <a:lnTo>
                    <a:pt x="1036109" y="238125"/>
                  </a:lnTo>
                  <a:close/>
                  <a:moveTo>
                    <a:pt x="799572" y="238125"/>
                  </a:moveTo>
                  <a:lnTo>
                    <a:pt x="809097" y="238653"/>
                  </a:lnTo>
                  <a:lnTo>
                    <a:pt x="817564" y="239708"/>
                  </a:lnTo>
                  <a:lnTo>
                    <a:pt x="826559" y="242346"/>
                  </a:lnTo>
                  <a:lnTo>
                    <a:pt x="834497" y="245512"/>
                  </a:lnTo>
                  <a:lnTo>
                    <a:pt x="842434" y="249205"/>
                  </a:lnTo>
                  <a:lnTo>
                    <a:pt x="849843" y="253426"/>
                  </a:lnTo>
                  <a:lnTo>
                    <a:pt x="856722" y="258702"/>
                  </a:lnTo>
                  <a:lnTo>
                    <a:pt x="863072" y="263978"/>
                  </a:lnTo>
                  <a:lnTo>
                    <a:pt x="868893" y="270837"/>
                  </a:lnTo>
                  <a:lnTo>
                    <a:pt x="874185" y="277696"/>
                  </a:lnTo>
                  <a:lnTo>
                    <a:pt x="878947" y="285610"/>
                  </a:lnTo>
                  <a:lnTo>
                    <a:pt x="882651" y="292469"/>
                  </a:lnTo>
                  <a:lnTo>
                    <a:pt x="885826" y="301439"/>
                  </a:lnTo>
                  <a:lnTo>
                    <a:pt x="887414" y="309880"/>
                  </a:lnTo>
                  <a:lnTo>
                    <a:pt x="889001" y="318850"/>
                  </a:lnTo>
                  <a:lnTo>
                    <a:pt x="889001" y="327819"/>
                  </a:lnTo>
                  <a:lnTo>
                    <a:pt x="889001" y="336789"/>
                  </a:lnTo>
                  <a:lnTo>
                    <a:pt x="887414" y="346286"/>
                  </a:lnTo>
                  <a:lnTo>
                    <a:pt x="885826" y="354727"/>
                  </a:lnTo>
                  <a:lnTo>
                    <a:pt x="882651" y="362642"/>
                  </a:lnTo>
                  <a:lnTo>
                    <a:pt x="878947" y="370556"/>
                  </a:lnTo>
                  <a:lnTo>
                    <a:pt x="874185" y="378470"/>
                  </a:lnTo>
                  <a:lnTo>
                    <a:pt x="868893" y="384801"/>
                  </a:lnTo>
                  <a:lnTo>
                    <a:pt x="863072" y="391133"/>
                  </a:lnTo>
                  <a:lnTo>
                    <a:pt x="856722" y="396936"/>
                  </a:lnTo>
                  <a:lnTo>
                    <a:pt x="849843" y="402212"/>
                  </a:lnTo>
                  <a:lnTo>
                    <a:pt x="842434" y="406961"/>
                  </a:lnTo>
                  <a:lnTo>
                    <a:pt x="834497" y="410654"/>
                  </a:lnTo>
                  <a:lnTo>
                    <a:pt x="826559" y="413292"/>
                  </a:lnTo>
                  <a:lnTo>
                    <a:pt x="817564" y="415930"/>
                  </a:lnTo>
                  <a:lnTo>
                    <a:pt x="809097" y="416986"/>
                  </a:lnTo>
                  <a:lnTo>
                    <a:pt x="799572" y="417513"/>
                  </a:lnTo>
                  <a:lnTo>
                    <a:pt x="790576" y="416986"/>
                  </a:lnTo>
                  <a:lnTo>
                    <a:pt x="781580" y="415930"/>
                  </a:lnTo>
                  <a:lnTo>
                    <a:pt x="773113" y="413292"/>
                  </a:lnTo>
                  <a:lnTo>
                    <a:pt x="764647" y="410654"/>
                  </a:lnTo>
                  <a:lnTo>
                    <a:pt x="756709" y="406961"/>
                  </a:lnTo>
                  <a:lnTo>
                    <a:pt x="749301" y="402212"/>
                  </a:lnTo>
                  <a:lnTo>
                    <a:pt x="742422" y="396936"/>
                  </a:lnTo>
                  <a:lnTo>
                    <a:pt x="735542" y="391133"/>
                  </a:lnTo>
                  <a:lnTo>
                    <a:pt x="730251" y="384801"/>
                  </a:lnTo>
                  <a:lnTo>
                    <a:pt x="724959" y="378470"/>
                  </a:lnTo>
                  <a:lnTo>
                    <a:pt x="720726" y="370556"/>
                  </a:lnTo>
                  <a:lnTo>
                    <a:pt x="717022" y="362642"/>
                  </a:lnTo>
                  <a:lnTo>
                    <a:pt x="713847" y="354727"/>
                  </a:lnTo>
                  <a:lnTo>
                    <a:pt x="711201" y="346286"/>
                  </a:lnTo>
                  <a:lnTo>
                    <a:pt x="710142" y="336789"/>
                  </a:lnTo>
                  <a:lnTo>
                    <a:pt x="709613" y="327819"/>
                  </a:lnTo>
                  <a:lnTo>
                    <a:pt x="710142" y="318850"/>
                  </a:lnTo>
                  <a:lnTo>
                    <a:pt x="711201" y="309880"/>
                  </a:lnTo>
                  <a:lnTo>
                    <a:pt x="713847" y="301439"/>
                  </a:lnTo>
                  <a:lnTo>
                    <a:pt x="717022" y="292469"/>
                  </a:lnTo>
                  <a:lnTo>
                    <a:pt x="720726" y="285610"/>
                  </a:lnTo>
                  <a:lnTo>
                    <a:pt x="724959" y="277696"/>
                  </a:lnTo>
                  <a:lnTo>
                    <a:pt x="730251" y="270837"/>
                  </a:lnTo>
                  <a:lnTo>
                    <a:pt x="735542" y="263978"/>
                  </a:lnTo>
                  <a:lnTo>
                    <a:pt x="742422" y="258702"/>
                  </a:lnTo>
                  <a:lnTo>
                    <a:pt x="749301" y="253426"/>
                  </a:lnTo>
                  <a:lnTo>
                    <a:pt x="756709" y="249205"/>
                  </a:lnTo>
                  <a:lnTo>
                    <a:pt x="764647" y="245512"/>
                  </a:lnTo>
                  <a:lnTo>
                    <a:pt x="773113" y="242346"/>
                  </a:lnTo>
                  <a:lnTo>
                    <a:pt x="781580" y="239708"/>
                  </a:lnTo>
                  <a:lnTo>
                    <a:pt x="790576" y="238653"/>
                  </a:lnTo>
                  <a:lnTo>
                    <a:pt x="799572" y="238125"/>
                  </a:lnTo>
                  <a:close/>
                  <a:moveTo>
                    <a:pt x="563032" y="238125"/>
                  </a:moveTo>
                  <a:lnTo>
                    <a:pt x="571975" y="238653"/>
                  </a:lnTo>
                  <a:lnTo>
                    <a:pt x="580918" y="239708"/>
                  </a:lnTo>
                  <a:lnTo>
                    <a:pt x="589335" y="242346"/>
                  </a:lnTo>
                  <a:lnTo>
                    <a:pt x="597226" y="245512"/>
                  </a:lnTo>
                  <a:lnTo>
                    <a:pt x="605117" y="249205"/>
                  </a:lnTo>
                  <a:lnTo>
                    <a:pt x="613008" y="253426"/>
                  </a:lnTo>
                  <a:lnTo>
                    <a:pt x="619847" y="258702"/>
                  </a:lnTo>
                  <a:lnTo>
                    <a:pt x="625633" y="263978"/>
                  </a:lnTo>
                  <a:lnTo>
                    <a:pt x="631946" y="270837"/>
                  </a:lnTo>
                  <a:lnTo>
                    <a:pt x="636681" y="277696"/>
                  </a:lnTo>
                  <a:lnTo>
                    <a:pt x="641415" y="285610"/>
                  </a:lnTo>
                  <a:lnTo>
                    <a:pt x="645098" y="292469"/>
                  </a:lnTo>
                  <a:lnTo>
                    <a:pt x="648254" y="301439"/>
                  </a:lnTo>
                  <a:lnTo>
                    <a:pt x="650885" y="309880"/>
                  </a:lnTo>
                  <a:lnTo>
                    <a:pt x="651937" y="318850"/>
                  </a:lnTo>
                  <a:lnTo>
                    <a:pt x="652463" y="327819"/>
                  </a:lnTo>
                  <a:lnTo>
                    <a:pt x="651937" y="336789"/>
                  </a:lnTo>
                  <a:lnTo>
                    <a:pt x="650885" y="346286"/>
                  </a:lnTo>
                  <a:lnTo>
                    <a:pt x="648254" y="354727"/>
                  </a:lnTo>
                  <a:lnTo>
                    <a:pt x="645098" y="362642"/>
                  </a:lnTo>
                  <a:lnTo>
                    <a:pt x="641415" y="370556"/>
                  </a:lnTo>
                  <a:lnTo>
                    <a:pt x="636681" y="378470"/>
                  </a:lnTo>
                  <a:lnTo>
                    <a:pt x="631946" y="384801"/>
                  </a:lnTo>
                  <a:lnTo>
                    <a:pt x="625633" y="391133"/>
                  </a:lnTo>
                  <a:lnTo>
                    <a:pt x="619847" y="396936"/>
                  </a:lnTo>
                  <a:lnTo>
                    <a:pt x="613008" y="402212"/>
                  </a:lnTo>
                  <a:lnTo>
                    <a:pt x="605117" y="406961"/>
                  </a:lnTo>
                  <a:lnTo>
                    <a:pt x="597226" y="410654"/>
                  </a:lnTo>
                  <a:lnTo>
                    <a:pt x="589335" y="413292"/>
                  </a:lnTo>
                  <a:lnTo>
                    <a:pt x="580918" y="415930"/>
                  </a:lnTo>
                  <a:lnTo>
                    <a:pt x="571975" y="416986"/>
                  </a:lnTo>
                  <a:lnTo>
                    <a:pt x="563032" y="417513"/>
                  </a:lnTo>
                  <a:lnTo>
                    <a:pt x="554089" y="416986"/>
                  </a:lnTo>
                  <a:lnTo>
                    <a:pt x="544620" y="415930"/>
                  </a:lnTo>
                  <a:lnTo>
                    <a:pt x="536202" y="413292"/>
                  </a:lnTo>
                  <a:lnTo>
                    <a:pt x="527785" y="410654"/>
                  </a:lnTo>
                  <a:lnTo>
                    <a:pt x="519894" y="406961"/>
                  </a:lnTo>
                  <a:lnTo>
                    <a:pt x="512530" y="402212"/>
                  </a:lnTo>
                  <a:lnTo>
                    <a:pt x="506217" y="396936"/>
                  </a:lnTo>
                  <a:lnTo>
                    <a:pt x="499378" y="391133"/>
                  </a:lnTo>
                  <a:lnTo>
                    <a:pt x="494117" y="384801"/>
                  </a:lnTo>
                  <a:lnTo>
                    <a:pt x="488331" y="378470"/>
                  </a:lnTo>
                  <a:lnTo>
                    <a:pt x="484122" y="370556"/>
                  </a:lnTo>
                  <a:lnTo>
                    <a:pt x="480440" y="362642"/>
                  </a:lnTo>
                  <a:lnTo>
                    <a:pt x="477809" y="354727"/>
                  </a:lnTo>
                  <a:lnTo>
                    <a:pt x="475179" y="346286"/>
                  </a:lnTo>
                  <a:lnTo>
                    <a:pt x="474127" y="336789"/>
                  </a:lnTo>
                  <a:lnTo>
                    <a:pt x="473075" y="327819"/>
                  </a:lnTo>
                  <a:lnTo>
                    <a:pt x="474127" y="318850"/>
                  </a:lnTo>
                  <a:lnTo>
                    <a:pt x="475179" y="309880"/>
                  </a:lnTo>
                  <a:lnTo>
                    <a:pt x="477809" y="301439"/>
                  </a:lnTo>
                  <a:lnTo>
                    <a:pt x="480440" y="292469"/>
                  </a:lnTo>
                  <a:lnTo>
                    <a:pt x="484122" y="285610"/>
                  </a:lnTo>
                  <a:lnTo>
                    <a:pt x="488331" y="277696"/>
                  </a:lnTo>
                  <a:lnTo>
                    <a:pt x="494117" y="270837"/>
                  </a:lnTo>
                  <a:lnTo>
                    <a:pt x="499378" y="263978"/>
                  </a:lnTo>
                  <a:lnTo>
                    <a:pt x="506217" y="258702"/>
                  </a:lnTo>
                  <a:lnTo>
                    <a:pt x="512530" y="253426"/>
                  </a:lnTo>
                  <a:lnTo>
                    <a:pt x="519894" y="249205"/>
                  </a:lnTo>
                  <a:lnTo>
                    <a:pt x="527785" y="245512"/>
                  </a:lnTo>
                  <a:lnTo>
                    <a:pt x="536202" y="242346"/>
                  </a:lnTo>
                  <a:lnTo>
                    <a:pt x="544620" y="239708"/>
                  </a:lnTo>
                  <a:lnTo>
                    <a:pt x="554089" y="238653"/>
                  </a:lnTo>
                  <a:lnTo>
                    <a:pt x="563032" y="238125"/>
                  </a:lnTo>
                  <a:close/>
                  <a:moveTo>
                    <a:pt x="325969" y="238125"/>
                  </a:moveTo>
                  <a:lnTo>
                    <a:pt x="334912" y="238653"/>
                  </a:lnTo>
                  <a:lnTo>
                    <a:pt x="344381" y="239708"/>
                  </a:lnTo>
                  <a:lnTo>
                    <a:pt x="352798" y="242346"/>
                  </a:lnTo>
                  <a:lnTo>
                    <a:pt x="361215" y="245512"/>
                  </a:lnTo>
                  <a:lnTo>
                    <a:pt x="369106" y="249205"/>
                  </a:lnTo>
                  <a:lnTo>
                    <a:pt x="376471" y="253426"/>
                  </a:lnTo>
                  <a:lnTo>
                    <a:pt x="382784" y="258702"/>
                  </a:lnTo>
                  <a:lnTo>
                    <a:pt x="389623" y="263978"/>
                  </a:lnTo>
                  <a:lnTo>
                    <a:pt x="394883" y="270837"/>
                  </a:lnTo>
                  <a:lnTo>
                    <a:pt x="400670" y="277696"/>
                  </a:lnTo>
                  <a:lnTo>
                    <a:pt x="404878" y="285610"/>
                  </a:lnTo>
                  <a:lnTo>
                    <a:pt x="408561" y="292469"/>
                  </a:lnTo>
                  <a:lnTo>
                    <a:pt x="411191" y="301439"/>
                  </a:lnTo>
                  <a:lnTo>
                    <a:pt x="413821" y="309880"/>
                  </a:lnTo>
                  <a:lnTo>
                    <a:pt x="414874" y="318850"/>
                  </a:lnTo>
                  <a:lnTo>
                    <a:pt x="415926" y="327819"/>
                  </a:lnTo>
                  <a:lnTo>
                    <a:pt x="414874" y="336789"/>
                  </a:lnTo>
                  <a:lnTo>
                    <a:pt x="413821" y="346286"/>
                  </a:lnTo>
                  <a:lnTo>
                    <a:pt x="411191" y="354727"/>
                  </a:lnTo>
                  <a:lnTo>
                    <a:pt x="408561" y="362642"/>
                  </a:lnTo>
                  <a:lnTo>
                    <a:pt x="404878" y="370556"/>
                  </a:lnTo>
                  <a:lnTo>
                    <a:pt x="400670" y="378470"/>
                  </a:lnTo>
                  <a:lnTo>
                    <a:pt x="394883" y="384801"/>
                  </a:lnTo>
                  <a:lnTo>
                    <a:pt x="389623" y="391133"/>
                  </a:lnTo>
                  <a:lnTo>
                    <a:pt x="382784" y="396936"/>
                  </a:lnTo>
                  <a:lnTo>
                    <a:pt x="376471" y="402212"/>
                  </a:lnTo>
                  <a:lnTo>
                    <a:pt x="369106" y="406961"/>
                  </a:lnTo>
                  <a:lnTo>
                    <a:pt x="361215" y="410654"/>
                  </a:lnTo>
                  <a:lnTo>
                    <a:pt x="352798" y="413292"/>
                  </a:lnTo>
                  <a:lnTo>
                    <a:pt x="344381" y="415930"/>
                  </a:lnTo>
                  <a:lnTo>
                    <a:pt x="334912" y="416986"/>
                  </a:lnTo>
                  <a:lnTo>
                    <a:pt x="325969" y="417513"/>
                  </a:lnTo>
                  <a:lnTo>
                    <a:pt x="317026" y="416986"/>
                  </a:lnTo>
                  <a:lnTo>
                    <a:pt x="308083" y="415930"/>
                  </a:lnTo>
                  <a:lnTo>
                    <a:pt x="299665" y="413292"/>
                  </a:lnTo>
                  <a:lnTo>
                    <a:pt x="291775" y="410654"/>
                  </a:lnTo>
                  <a:lnTo>
                    <a:pt x="283884" y="406961"/>
                  </a:lnTo>
                  <a:lnTo>
                    <a:pt x="276519" y="402212"/>
                  </a:lnTo>
                  <a:lnTo>
                    <a:pt x="269154" y="396936"/>
                  </a:lnTo>
                  <a:lnTo>
                    <a:pt x="263367" y="391133"/>
                  </a:lnTo>
                  <a:lnTo>
                    <a:pt x="257054" y="384801"/>
                  </a:lnTo>
                  <a:lnTo>
                    <a:pt x="252320" y="378470"/>
                  </a:lnTo>
                  <a:lnTo>
                    <a:pt x="247585" y="370556"/>
                  </a:lnTo>
                  <a:lnTo>
                    <a:pt x="243903" y="362642"/>
                  </a:lnTo>
                  <a:lnTo>
                    <a:pt x="240746" y="354727"/>
                  </a:lnTo>
                  <a:lnTo>
                    <a:pt x="238116" y="346286"/>
                  </a:lnTo>
                  <a:lnTo>
                    <a:pt x="237064" y="336789"/>
                  </a:lnTo>
                  <a:lnTo>
                    <a:pt x="236538" y="327819"/>
                  </a:lnTo>
                  <a:lnTo>
                    <a:pt x="237064" y="318850"/>
                  </a:lnTo>
                  <a:lnTo>
                    <a:pt x="238116" y="309880"/>
                  </a:lnTo>
                  <a:lnTo>
                    <a:pt x="240746" y="301439"/>
                  </a:lnTo>
                  <a:lnTo>
                    <a:pt x="243903" y="292469"/>
                  </a:lnTo>
                  <a:lnTo>
                    <a:pt x="247585" y="285610"/>
                  </a:lnTo>
                  <a:lnTo>
                    <a:pt x="252320" y="277696"/>
                  </a:lnTo>
                  <a:lnTo>
                    <a:pt x="257054" y="270837"/>
                  </a:lnTo>
                  <a:lnTo>
                    <a:pt x="263367" y="263978"/>
                  </a:lnTo>
                  <a:lnTo>
                    <a:pt x="269154" y="258702"/>
                  </a:lnTo>
                  <a:lnTo>
                    <a:pt x="276519" y="253426"/>
                  </a:lnTo>
                  <a:lnTo>
                    <a:pt x="283884" y="249205"/>
                  </a:lnTo>
                  <a:lnTo>
                    <a:pt x="291775" y="245512"/>
                  </a:lnTo>
                  <a:lnTo>
                    <a:pt x="299665" y="242346"/>
                  </a:lnTo>
                  <a:lnTo>
                    <a:pt x="308083" y="239708"/>
                  </a:lnTo>
                  <a:lnTo>
                    <a:pt x="317026" y="238653"/>
                  </a:lnTo>
                  <a:lnTo>
                    <a:pt x="325969" y="238125"/>
                  </a:lnTo>
                  <a:close/>
                  <a:moveTo>
                    <a:pt x="2220384" y="0"/>
                  </a:moveTo>
                  <a:lnTo>
                    <a:pt x="2229909" y="531"/>
                  </a:lnTo>
                  <a:lnTo>
                    <a:pt x="2238376" y="2123"/>
                  </a:lnTo>
                  <a:lnTo>
                    <a:pt x="2246842" y="4246"/>
                  </a:lnTo>
                  <a:lnTo>
                    <a:pt x="2255309" y="7430"/>
                  </a:lnTo>
                  <a:lnTo>
                    <a:pt x="2263246" y="11145"/>
                  </a:lnTo>
                  <a:lnTo>
                    <a:pt x="2270655" y="15922"/>
                  </a:lnTo>
                  <a:lnTo>
                    <a:pt x="2277005" y="20698"/>
                  </a:lnTo>
                  <a:lnTo>
                    <a:pt x="2283884" y="27067"/>
                  </a:lnTo>
                  <a:lnTo>
                    <a:pt x="2289705" y="32905"/>
                  </a:lnTo>
                  <a:lnTo>
                    <a:pt x="2294997" y="40335"/>
                  </a:lnTo>
                  <a:lnTo>
                    <a:pt x="2299230" y="47765"/>
                  </a:lnTo>
                  <a:lnTo>
                    <a:pt x="2303463" y="55726"/>
                  </a:lnTo>
                  <a:lnTo>
                    <a:pt x="2306109" y="63686"/>
                  </a:lnTo>
                  <a:lnTo>
                    <a:pt x="2308226" y="72178"/>
                  </a:lnTo>
                  <a:lnTo>
                    <a:pt x="2309284" y="81200"/>
                  </a:lnTo>
                  <a:lnTo>
                    <a:pt x="2309813" y="90753"/>
                  </a:lnTo>
                  <a:lnTo>
                    <a:pt x="2309284" y="99775"/>
                  </a:lnTo>
                  <a:lnTo>
                    <a:pt x="2308226" y="108797"/>
                  </a:lnTo>
                  <a:lnTo>
                    <a:pt x="2306109" y="117289"/>
                  </a:lnTo>
                  <a:lnTo>
                    <a:pt x="2303463" y="125780"/>
                  </a:lnTo>
                  <a:lnTo>
                    <a:pt x="2299230" y="133741"/>
                  </a:lnTo>
                  <a:lnTo>
                    <a:pt x="2294997" y="141171"/>
                  </a:lnTo>
                  <a:lnTo>
                    <a:pt x="2289705" y="148071"/>
                  </a:lnTo>
                  <a:lnTo>
                    <a:pt x="2283884" y="154439"/>
                  </a:lnTo>
                  <a:lnTo>
                    <a:pt x="2277005" y="160277"/>
                  </a:lnTo>
                  <a:lnTo>
                    <a:pt x="2270655" y="165584"/>
                  </a:lnTo>
                  <a:lnTo>
                    <a:pt x="2263246" y="169830"/>
                  </a:lnTo>
                  <a:lnTo>
                    <a:pt x="2255309" y="173545"/>
                  </a:lnTo>
                  <a:lnTo>
                    <a:pt x="2246842" y="176729"/>
                  </a:lnTo>
                  <a:lnTo>
                    <a:pt x="2238376" y="178852"/>
                  </a:lnTo>
                  <a:lnTo>
                    <a:pt x="2229909" y="180444"/>
                  </a:lnTo>
                  <a:lnTo>
                    <a:pt x="2220384" y="180975"/>
                  </a:lnTo>
                  <a:lnTo>
                    <a:pt x="2210859" y="180444"/>
                  </a:lnTo>
                  <a:lnTo>
                    <a:pt x="2202392" y="178852"/>
                  </a:lnTo>
                  <a:lnTo>
                    <a:pt x="2193925" y="176729"/>
                  </a:lnTo>
                  <a:lnTo>
                    <a:pt x="2185459" y="173545"/>
                  </a:lnTo>
                  <a:lnTo>
                    <a:pt x="2177521" y="169830"/>
                  </a:lnTo>
                  <a:lnTo>
                    <a:pt x="2170113" y="165584"/>
                  </a:lnTo>
                  <a:lnTo>
                    <a:pt x="2163234" y="160277"/>
                  </a:lnTo>
                  <a:lnTo>
                    <a:pt x="2156354" y="154439"/>
                  </a:lnTo>
                  <a:lnTo>
                    <a:pt x="2151063" y="148071"/>
                  </a:lnTo>
                  <a:lnTo>
                    <a:pt x="2145771" y="141171"/>
                  </a:lnTo>
                  <a:lnTo>
                    <a:pt x="2141538" y="133741"/>
                  </a:lnTo>
                  <a:lnTo>
                    <a:pt x="2137304" y="125780"/>
                  </a:lnTo>
                  <a:lnTo>
                    <a:pt x="2134129" y="117289"/>
                  </a:lnTo>
                  <a:lnTo>
                    <a:pt x="2132013" y="108797"/>
                  </a:lnTo>
                  <a:lnTo>
                    <a:pt x="2130954" y="99775"/>
                  </a:lnTo>
                  <a:lnTo>
                    <a:pt x="2130425" y="90753"/>
                  </a:lnTo>
                  <a:lnTo>
                    <a:pt x="2130954" y="81200"/>
                  </a:lnTo>
                  <a:lnTo>
                    <a:pt x="2132013" y="72178"/>
                  </a:lnTo>
                  <a:lnTo>
                    <a:pt x="2134129" y="63686"/>
                  </a:lnTo>
                  <a:lnTo>
                    <a:pt x="2137304" y="55726"/>
                  </a:lnTo>
                  <a:lnTo>
                    <a:pt x="2141538" y="47765"/>
                  </a:lnTo>
                  <a:lnTo>
                    <a:pt x="2145771" y="40335"/>
                  </a:lnTo>
                  <a:lnTo>
                    <a:pt x="2151063" y="32905"/>
                  </a:lnTo>
                  <a:lnTo>
                    <a:pt x="2156354" y="27067"/>
                  </a:lnTo>
                  <a:lnTo>
                    <a:pt x="2163234" y="20698"/>
                  </a:lnTo>
                  <a:lnTo>
                    <a:pt x="2170113" y="15922"/>
                  </a:lnTo>
                  <a:lnTo>
                    <a:pt x="2177521" y="11145"/>
                  </a:lnTo>
                  <a:lnTo>
                    <a:pt x="2185459" y="7430"/>
                  </a:lnTo>
                  <a:lnTo>
                    <a:pt x="2193925" y="4246"/>
                  </a:lnTo>
                  <a:lnTo>
                    <a:pt x="2202392" y="2123"/>
                  </a:lnTo>
                  <a:lnTo>
                    <a:pt x="2210859" y="531"/>
                  </a:lnTo>
                  <a:lnTo>
                    <a:pt x="2220384" y="0"/>
                  </a:lnTo>
                  <a:close/>
                  <a:moveTo>
                    <a:pt x="1983320" y="0"/>
                  </a:moveTo>
                  <a:lnTo>
                    <a:pt x="1992369" y="531"/>
                  </a:lnTo>
                  <a:lnTo>
                    <a:pt x="2001418" y="2123"/>
                  </a:lnTo>
                  <a:lnTo>
                    <a:pt x="2009934" y="4246"/>
                  </a:lnTo>
                  <a:lnTo>
                    <a:pt x="2017918" y="7430"/>
                  </a:lnTo>
                  <a:lnTo>
                    <a:pt x="2025902" y="11145"/>
                  </a:lnTo>
                  <a:lnTo>
                    <a:pt x="2033354" y="15922"/>
                  </a:lnTo>
                  <a:lnTo>
                    <a:pt x="2040806" y="20698"/>
                  </a:lnTo>
                  <a:lnTo>
                    <a:pt x="2046661" y="27067"/>
                  </a:lnTo>
                  <a:lnTo>
                    <a:pt x="2053049" y="32905"/>
                  </a:lnTo>
                  <a:lnTo>
                    <a:pt x="2057839" y="40335"/>
                  </a:lnTo>
                  <a:lnTo>
                    <a:pt x="2062630" y="47765"/>
                  </a:lnTo>
                  <a:lnTo>
                    <a:pt x="2066356" y="55726"/>
                  </a:lnTo>
                  <a:lnTo>
                    <a:pt x="2069549" y="63686"/>
                  </a:lnTo>
                  <a:lnTo>
                    <a:pt x="2071146" y="72178"/>
                  </a:lnTo>
                  <a:lnTo>
                    <a:pt x="2073275" y="81200"/>
                  </a:lnTo>
                  <a:lnTo>
                    <a:pt x="2073275" y="90753"/>
                  </a:lnTo>
                  <a:lnTo>
                    <a:pt x="2073275" y="99775"/>
                  </a:lnTo>
                  <a:lnTo>
                    <a:pt x="2071146" y="108797"/>
                  </a:lnTo>
                  <a:lnTo>
                    <a:pt x="2069549" y="117289"/>
                  </a:lnTo>
                  <a:lnTo>
                    <a:pt x="2066356" y="125780"/>
                  </a:lnTo>
                  <a:lnTo>
                    <a:pt x="2062630" y="133741"/>
                  </a:lnTo>
                  <a:lnTo>
                    <a:pt x="2057839" y="141171"/>
                  </a:lnTo>
                  <a:lnTo>
                    <a:pt x="2053049" y="148071"/>
                  </a:lnTo>
                  <a:lnTo>
                    <a:pt x="2046661" y="154439"/>
                  </a:lnTo>
                  <a:lnTo>
                    <a:pt x="2040806" y="160277"/>
                  </a:lnTo>
                  <a:lnTo>
                    <a:pt x="2033354" y="165584"/>
                  </a:lnTo>
                  <a:lnTo>
                    <a:pt x="2025902" y="169830"/>
                  </a:lnTo>
                  <a:lnTo>
                    <a:pt x="2017918" y="173545"/>
                  </a:lnTo>
                  <a:lnTo>
                    <a:pt x="2009934" y="176729"/>
                  </a:lnTo>
                  <a:lnTo>
                    <a:pt x="2001418" y="178852"/>
                  </a:lnTo>
                  <a:lnTo>
                    <a:pt x="1992369" y="180444"/>
                  </a:lnTo>
                  <a:lnTo>
                    <a:pt x="1983320" y="180975"/>
                  </a:lnTo>
                  <a:lnTo>
                    <a:pt x="1973739" y="180444"/>
                  </a:lnTo>
                  <a:lnTo>
                    <a:pt x="1964690" y="178852"/>
                  </a:lnTo>
                  <a:lnTo>
                    <a:pt x="1956174" y="176729"/>
                  </a:lnTo>
                  <a:lnTo>
                    <a:pt x="1947657" y="173545"/>
                  </a:lnTo>
                  <a:lnTo>
                    <a:pt x="1939673" y="169830"/>
                  </a:lnTo>
                  <a:lnTo>
                    <a:pt x="1932221" y="165584"/>
                  </a:lnTo>
                  <a:lnTo>
                    <a:pt x="1925834" y="160277"/>
                  </a:lnTo>
                  <a:lnTo>
                    <a:pt x="1918914" y="154439"/>
                  </a:lnTo>
                  <a:lnTo>
                    <a:pt x="1913591" y="148071"/>
                  </a:lnTo>
                  <a:lnTo>
                    <a:pt x="1907736" y="141171"/>
                  </a:lnTo>
                  <a:lnTo>
                    <a:pt x="1903478" y="133741"/>
                  </a:lnTo>
                  <a:lnTo>
                    <a:pt x="1899752" y="125780"/>
                  </a:lnTo>
                  <a:lnTo>
                    <a:pt x="1897091" y="117289"/>
                  </a:lnTo>
                  <a:lnTo>
                    <a:pt x="1894429" y="108797"/>
                  </a:lnTo>
                  <a:lnTo>
                    <a:pt x="1893365" y="99775"/>
                  </a:lnTo>
                  <a:lnTo>
                    <a:pt x="1892300" y="90753"/>
                  </a:lnTo>
                  <a:lnTo>
                    <a:pt x="1893365" y="81200"/>
                  </a:lnTo>
                  <a:lnTo>
                    <a:pt x="1894429" y="72178"/>
                  </a:lnTo>
                  <a:lnTo>
                    <a:pt x="1897091" y="63686"/>
                  </a:lnTo>
                  <a:lnTo>
                    <a:pt x="1899752" y="55726"/>
                  </a:lnTo>
                  <a:lnTo>
                    <a:pt x="1903478" y="47765"/>
                  </a:lnTo>
                  <a:lnTo>
                    <a:pt x="1907736" y="40335"/>
                  </a:lnTo>
                  <a:lnTo>
                    <a:pt x="1913591" y="32905"/>
                  </a:lnTo>
                  <a:lnTo>
                    <a:pt x="1918914" y="27067"/>
                  </a:lnTo>
                  <a:lnTo>
                    <a:pt x="1925834" y="20698"/>
                  </a:lnTo>
                  <a:lnTo>
                    <a:pt x="1932221" y="15922"/>
                  </a:lnTo>
                  <a:lnTo>
                    <a:pt x="1939673" y="11145"/>
                  </a:lnTo>
                  <a:lnTo>
                    <a:pt x="1947657" y="7430"/>
                  </a:lnTo>
                  <a:lnTo>
                    <a:pt x="1956174" y="4246"/>
                  </a:lnTo>
                  <a:lnTo>
                    <a:pt x="1964690" y="2123"/>
                  </a:lnTo>
                  <a:lnTo>
                    <a:pt x="1973739" y="531"/>
                  </a:lnTo>
                  <a:lnTo>
                    <a:pt x="1983320" y="0"/>
                  </a:lnTo>
                  <a:close/>
                  <a:moveTo>
                    <a:pt x="1746251" y="0"/>
                  </a:moveTo>
                  <a:lnTo>
                    <a:pt x="1755299" y="531"/>
                  </a:lnTo>
                  <a:lnTo>
                    <a:pt x="1764881" y="2123"/>
                  </a:lnTo>
                  <a:lnTo>
                    <a:pt x="1773397" y="4246"/>
                  </a:lnTo>
                  <a:lnTo>
                    <a:pt x="1781381" y="7430"/>
                  </a:lnTo>
                  <a:lnTo>
                    <a:pt x="1789365" y="11145"/>
                  </a:lnTo>
                  <a:lnTo>
                    <a:pt x="1797350" y="15922"/>
                  </a:lnTo>
                  <a:lnTo>
                    <a:pt x="1803737" y="20698"/>
                  </a:lnTo>
                  <a:lnTo>
                    <a:pt x="1810124" y="27067"/>
                  </a:lnTo>
                  <a:lnTo>
                    <a:pt x="1815979" y="32905"/>
                  </a:lnTo>
                  <a:lnTo>
                    <a:pt x="1821302" y="40335"/>
                  </a:lnTo>
                  <a:lnTo>
                    <a:pt x="1826093" y="47765"/>
                  </a:lnTo>
                  <a:lnTo>
                    <a:pt x="1829819" y="55726"/>
                  </a:lnTo>
                  <a:lnTo>
                    <a:pt x="1832480" y="63686"/>
                  </a:lnTo>
                  <a:lnTo>
                    <a:pt x="1835141" y="72178"/>
                  </a:lnTo>
                  <a:lnTo>
                    <a:pt x="1836206" y="81200"/>
                  </a:lnTo>
                  <a:lnTo>
                    <a:pt x="1836738" y="90753"/>
                  </a:lnTo>
                  <a:lnTo>
                    <a:pt x="1836206" y="99775"/>
                  </a:lnTo>
                  <a:lnTo>
                    <a:pt x="1835141" y="108797"/>
                  </a:lnTo>
                  <a:lnTo>
                    <a:pt x="1832480" y="117289"/>
                  </a:lnTo>
                  <a:lnTo>
                    <a:pt x="1829819" y="125780"/>
                  </a:lnTo>
                  <a:lnTo>
                    <a:pt x="1826093" y="133741"/>
                  </a:lnTo>
                  <a:lnTo>
                    <a:pt x="1821302" y="141171"/>
                  </a:lnTo>
                  <a:lnTo>
                    <a:pt x="1815979" y="148071"/>
                  </a:lnTo>
                  <a:lnTo>
                    <a:pt x="1810124" y="154439"/>
                  </a:lnTo>
                  <a:lnTo>
                    <a:pt x="1803737" y="160277"/>
                  </a:lnTo>
                  <a:lnTo>
                    <a:pt x="1797350" y="165584"/>
                  </a:lnTo>
                  <a:lnTo>
                    <a:pt x="1789365" y="169830"/>
                  </a:lnTo>
                  <a:lnTo>
                    <a:pt x="1781381" y="173545"/>
                  </a:lnTo>
                  <a:lnTo>
                    <a:pt x="1773397" y="176729"/>
                  </a:lnTo>
                  <a:lnTo>
                    <a:pt x="1764881" y="178852"/>
                  </a:lnTo>
                  <a:lnTo>
                    <a:pt x="1755299" y="180444"/>
                  </a:lnTo>
                  <a:lnTo>
                    <a:pt x="1746251" y="180975"/>
                  </a:lnTo>
                  <a:lnTo>
                    <a:pt x="1737202" y="180444"/>
                  </a:lnTo>
                  <a:lnTo>
                    <a:pt x="1728153" y="178852"/>
                  </a:lnTo>
                  <a:lnTo>
                    <a:pt x="1719637" y="176729"/>
                  </a:lnTo>
                  <a:lnTo>
                    <a:pt x="1711120" y="173545"/>
                  </a:lnTo>
                  <a:lnTo>
                    <a:pt x="1703668" y="169830"/>
                  </a:lnTo>
                  <a:lnTo>
                    <a:pt x="1695684" y="165584"/>
                  </a:lnTo>
                  <a:lnTo>
                    <a:pt x="1688765" y="160277"/>
                  </a:lnTo>
                  <a:lnTo>
                    <a:pt x="1681845" y="154439"/>
                  </a:lnTo>
                  <a:lnTo>
                    <a:pt x="1676522" y="148071"/>
                  </a:lnTo>
                  <a:lnTo>
                    <a:pt x="1671199" y="141171"/>
                  </a:lnTo>
                  <a:lnTo>
                    <a:pt x="1666941" y="133741"/>
                  </a:lnTo>
                  <a:lnTo>
                    <a:pt x="1663215" y="125780"/>
                  </a:lnTo>
                  <a:lnTo>
                    <a:pt x="1660021" y="117289"/>
                  </a:lnTo>
                  <a:lnTo>
                    <a:pt x="1657360" y="108797"/>
                  </a:lnTo>
                  <a:lnTo>
                    <a:pt x="1656296" y="99775"/>
                  </a:lnTo>
                  <a:lnTo>
                    <a:pt x="1655763" y="90753"/>
                  </a:lnTo>
                  <a:lnTo>
                    <a:pt x="1656296" y="81200"/>
                  </a:lnTo>
                  <a:lnTo>
                    <a:pt x="1657360" y="72178"/>
                  </a:lnTo>
                  <a:lnTo>
                    <a:pt x="1660021" y="63686"/>
                  </a:lnTo>
                  <a:lnTo>
                    <a:pt x="1663215" y="55726"/>
                  </a:lnTo>
                  <a:lnTo>
                    <a:pt x="1666941" y="47765"/>
                  </a:lnTo>
                  <a:lnTo>
                    <a:pt x="1671199" y="40335"/>
                  </a:lnTo>
                  <a:lnTo>
                    <a:pt x="1676522" y="32905"/>
                  </a:lnTo>
                  <a:lnTo>
                    <a:pt x="1681845" y="27067"/>
                  </a:lnTo>
                  <a:lnTo>
                    <a:pt x="1688765" y="20698"/>
                  </a:lnTo>
                  <a:lnTo>
                    <a:pt x="1695684" y="15922"/>
                  </a:lnTo>
                  <a:lnTo>
                    <a:pt x="1703668" y="11145"/>
                  </a:lnTo>
                  <a:lnTo>
                    <a:pt x="1711120" y="7430"/>
                  </a:lnTo>
                  <a:lnTo>
                    <a:pt x="1719637" y="4246"/>
                  </a:lnTo>
                  <a:lnTo>
                    <a:pt x="1728153" y="2123"/>
                  </a:lnTo>
                  <a:lnTo>
                    <a:pt x="1737202" y="531"/>
                  </a:lnTo>
                  <a:lnTo>
                    <a:pt x="1746251" y="0"/>
                  </a:lnTo>
                  <a:close/>
                  <a:moveTo>
                    <a:pt x="1509978" y="0"/>
                  </a:moveTo>
                  <a:lnTo>
                    <a:pt x="1519000" y="531"/>
                  </a:lnTo>
                  <a:lnTo>
                    <a:pt x="1528023" y="2123"/>
                  </a:lnTo>
                  <a:lnTo>
                    <a:pt x="1536514" y="4246"/>
                  </a:lnTo>
                  <a:lnTo>
                    <a:pt x="1545006" y="7430"/>
                  </a:lnTo>
                  <a:lnTo>
                    <a:pt x="1552966" y="11145"/>
                  </a:lnTo>
                  <a:lnTo>
                    <a:pt x="1560396" y="15922"/>
                  </a:lnTo>
                  <a:lnTo>
                    <a:pt x="1567296" y="20698"/>
                  </a:lnTo>
                  <a:lnTo>
                    <a:pt x="1574195" y="27067"/>
                  </a:lnTo>
                  <a:lnTo>
                    <a:pt x="1579502" y="32905"/>
                  </a:lnTo>
                  <a:lnTo>
                    <a:pt x="1584809" y="40335"/>
                  </a:lnTo>
                  <a:lnTo>
                    <a:pt x="1589055" y="47765"/>
                  </a:lnTo>
                  <a:lnTo>
                    <a:pt x="1592770" y="55726"/>
                  </a:lnTo>
                  <a:lnTo>
                    <a:pt x="1595954" y="63686"/>
                  </a:lnTo>
                  <a:lnTo>
                    <a:pt x="1598608" y="72178"/>
                  </a:lnTo>
                  <a:lnTo>
                    <a:pt x="1599670" y="81200"/>
                  </a:lnTo>
                  <a:lnTo>
                    <a:pt x="1600200" y="90753"/>
                  </a:lnTo>
                  <a:lnTo>
                    <a:pt x="1599670" y="99775"/>
                  </a:lnTo>
                  <a:lnTo>
                    <a:pt x="1598608" y="108797"/>
                  </a:lnTo>
                  <a:lnTo>
                    <a:pt x="1595954" y="117289"/>
                  </a:lnTo>
                  <a:lnTo>
                    <a:pt x="1592770" y="125780"/>
                  </a:lnTo>
                  <a:lnTo>
                    <a:pt x="1589055" y="133741"/>
                  </a:lnTo>
                  <a:lnTo>
                    <a:pt x="1584809" y="141171"/>
                  </a:lnTo>
                  <a:lnTo>
                    <a:pt x="1579502" y="148071"/>
                  </a:lnTo>
                  <a:lnTo>
                    <a:pt x="1574195" y="154439"/>
                  </a:lnTo>
                  <a:lnTo>
                    <a:pt x="1567296" y="160277"/>
                  </a:lnTo>
                  <a:lnTo>
                    <a:pt x="1560396" y="165584"/>
                  </a:lnTo>
                  <a:lnTo>
                    <a:pt x="1552966" y="169830"/>
                  </a:lnTo>
                  <a:lnTo>
                    <a:pt x="1545006" y="173545"/>
                  </a:lnTo>
                  <a:lnTo>
                    <a:pt x="1536514" y="176729"/>
                  </a:lnTo>
                  <a:lnTo>
                    <a:pt x="1528023" y="178852"/>
                  </a:lnTo>
                  <a:lnTo>
                    <a:pt x="1519000" y="180444"/>
                  </a:lnTo>
                  <a:lnTo>
                    <a:pt x="1509978" y="180975"/>
                  </a:lnTo>
                  <a:lnTo>
                    <a:pt x="1500425" y="180444"/>
                  </a:lnTo>
                  <a:lnTo>
                    <a:pt x="1491403" y="178852"/>
                  </a:lnTo>
                  <a:lnTo>
                    <a:pt x="1482911" y="176729"/>
                  </a:lnTo>
                  <a:lnTo>
                    <a:pt x="1474951" y="173545"/>
                  </a:lnTo>
                  <a:lnTo>
                    <a:pt x="1466990" y="169830"/>
                  </a:lnTo>
                  <a:lnTo>
                    <a:pt x="1459560" y="165584"/>
                  </a:lnTo>
                  <a:lnTo>
                    <a:pt x="1452661" y="160277"/>
                  </a:lnTo>
                  <a:lnTo>
                    <a:pt x="1446292" y="154439"/>
                  </a:lnTo>
                  <a:lnTo>
                    <a:pt x="1440454" y="148071"/>
                  </a:lnTo>
                  <a:lnTo>
                    <a:pt x="1435147" y="141171"/>
                  </a:lnTo>
                  <a:lnTo>
                    <a:pt x="1430370" y="133741"/>
                  </a:lnTo>
                  <a:lnTo>
                    <a:pt x="1426655" y="125780"/>
                  </a:lnTo>
                  <a:lnTo>
                    <a:pt x="1423471" y="117289"/>
                  </a:lnTo>
                  <a:lnTo>
                    <a:pt x="1421348" y="108797"/>
                  </a:lnTo>
                  <a:lnTo>
                    <a:pt x="1420287" y="99775"/>
                  </a:lnTo>
                  <a:lnTo>
                    <a:pt x="1419225" y="90753"/>
                  </a:lnTo>
                  <a:lnTo>
                    <a:pt x="1420287" y="81200"/>
                  </a:lnTo>
                  <a:lnTo>
                    <a:pt x="1421348" y="72178"/>
                  </a:lnTo>
                  <a:lnTo>
                    <a:pt x="1423471" y="63686"/>
                  </a:lnTo>
                  <a:lnTo>
                    <a:pt x="1426655" y="55726"/>
                  </a:lnTo>
                  <a:lnTo>
                    <a:pt x="1430370" y="47765"/>
                  </a:lnTo>
                  <a:lnTo>
                    <a:pt x="1435147" y="40335"/>
                  </a:lnTo>
                  <a:lnTo>
                    <a:pt x="1440454" y="32905"/>
                  </a:lnTo>
                  <a:lnTo>
                    <a:pt x="1446292" y="27067"/>
                  </a:lnTo>
                  <a:lnTo>
                    <a:pt x="1452661" y="20698"/>
                  </a:lnTo>
                  <a:lnTo>
                    <a:pt x="1459560" y="15922"/>
                  </a:lnTo>
                  <a:lnTo>
                    <a:pt x="1466990" y="11145"/>
                  </a:lnTo>
                  <a:lnTo>
                    <a:pt x="1474951" y="7430"/>
                  </a:lnTo>
                  <a:lnTo>
                    <a:pt x="1482911" y="4246"/>
                  </a:lnTo>
                  <a:lnTo>
                    <a:pt x="1491403" y="2123"/>
                  </a:lnTo>
                  <a:lnTo>
                    <a:pt x="1500425" y="531"/>
                  </a:lnTo>
                  <a:lnTo>
                    <a:pt x="1509978" y="0"/>
                  </a:lnTo>
                  <a:close/>
                  <a:moveTo>
                    <a:pt x="799572" y="0"/>
                  </a:moveTo>
                  <a:lnTo>
                    <a:pt x="809097" y="531"/>
                  </a:lnTo>
                  <a:lnTo>
                    <a:pt x="817564" y="2123"/>
                  </a:lnTo>
                  <a:lnTo>
                    <a:pt x="826559" y="4246"/>
                  </a:lnTo>
                  <a:lnTo>
                    <a:pt x="834497" y="7430"/>
                  </a:lnTo>
                  <a:lnTo>
                    <a:pt x="842434" y="11145"/>
                  </a:lnTo>
                  <a:lnTo>
                    <a:pt x="849843" y="15922"/>
                  </a:lnTo>
                  <a:lnTo>
                    <a:pt x="856722" y="20698"/>
                  </a:lnTo>
                  <a:lnTo>
                    <a:pt x="863072" y="27067"/>
                  </a:lnTo>
                  <a:lnTo>
                    <a:pt x="868893" y="32905"/>
                  </a:lnTo>
                  <a:lnTo>
                    <a:pt x="874185" y="40335"/>
                  </a:lnTo>
                  <a:lnTo>
                    <a:pt x="878947" y="47765"/>
                  </a:lnTo>
                  <a:lnTo>
                    <a:pt x="882651" y="55726"/>
                  </a:lnTo>
                  <a:lnTo>
                    <a:pt x="885826" y="63686"/>
                  </a:lnTo>
                  <a:lnTo>
                    <a:pt x="887414" y="72178"/>
                  </a:lnTo>
                  <a:lnTo>
                    <a:pt x="889001" y="81200"/>
                  </a:lnTo>
                  <a:lnTo>
                    <a:pt x="889001" y="90753"/>
                  </a:lnTo>
                  <a:lnTo>
                    <a:pt x="889001" y="99775"/>
                  </a:lnTo>
                  <a:lnTo>
                    <a:pt x="887414" y="108797"/>
                  </a:lnTo>
                  <a:lnTo>
                    <a:pt x="885826" y="117289"/>
                  </a:lnTo>
                  <a:lnTo>
                    <a:pt x="882651" y="125780"/>
                  </a:lnTo>
                  <a:lnTo>
                    <a:pt x="878947" y="133741"/>
                  </a:lnTo>
                  <a:lnTo>
                    <a:pt x="874185" y="141171"/>
                  </a:lnTo>
                  <a:lnTo>
                    <a:pt x="868893" y="148071"/>
                  </a:lnTo>
                  <a:lnTo>
                    <a:pt x="863072" y="154439"/>
                  </a:lnTo>
                  <a:lnTo>
                    <a:pt x="856722" y="160277"/>
                  </a:lnTo>
                  <a:lnTo>
                    <a:pt x="849843" y="165584"/>
                  </a:lnTo>
                  <a:lnTo>
                    <a:pt x="842434" y="169830"/>
                  </a:lnTo>
                  <a:lnTo>
                    <a:pt x="834497" y="173545"/>
                  </a:lnTo>
                  <a:lnTo>
                    <a:pt x="826559" y="176729"/>
                  </a:lnTo>
                  <a:lnTo>
                    <a:pt x="817564" y="178852"/>
                  </a:lnTo>
                  <a:lnTo>
                    <a:pt x="809097" y="180444"/>
                  </a:lnTo>
                  <a:lnTo>
                    <a:pt x="799572" y="180975"/>
                  </a:lnTo>
                  <a:lnTo>
                    <a:pt x="790576" y="180444"/>
                  </a:lnTo>
                  <a:lnTo>
                    <a:pt x="781580" y="178852"/>
                  </a:lnTo>
                  <a:lnTo>
                    <a:pt x="773113" y="176729"/>
                  </a:lnTo>
                  <a:lnTo>
                    <a:pt x="764647" y="173545"/>
                  </a:lnTo>
                  <a:lnTo>
                    <a:pt x="756709" y="169830"/>
                  </a:lnTo>
                  <a:lnTo>
                    <a:pt x="749301" y="165584"/>
                  </a:lnTo>
                  <a:lnTo>
                    <a:pt x="742422" y="160277"/>
                  </a:lnTo>
                  <a:lnTo>
                    <a:pt x="735542" y="154439"/>
                  </a:lnTo>
                  <a:lnTo>
                    <a:pt x="730251" y="148071"/>
                  </a:lnTo>
                  <a:lnTo>
                    <a:pt x="724959" y="141171"/>
                  </a:lnTo>
                  <a:lnTo>
                    <a:pt x="720726" y="133741"/>
                  </a:lnTo>
                  <a:lnTo>
                    <a:pt x="717022" y="125780"/>
                  </a:lnTo>
                  <a:lnTo>
                    <a:pt x="713847" y="117289"/>
                  </a:lnTo>
                  <a:lnTo>
                    <a:pt x="711201" y="108797"/>
                  </a:lnTo>
                  <a:lnTo>
                    <a:pt x="710142" y="99775"/>
                  </a:lnTo>
                  <a:lnTo>
                    <a:pt x="709613" y="90753"/>
                  </a:lnTo>
                  <a:lnTo>
                    <a:pt x="710142" y="81200"/>
                  </a:lnTo>
                  <a:lnTo>
                    <a:pt x="711201" y="72178"/>
                  </a:lnTo>
                  <a:lnTo>
                    <a:pt x="713847" y="63686"/>
                  </a:lnTo>
                  <a:lnTo>
                    <a:pt x="717022" y="55726"/>
                  </a:lnTo>
                  <a:lnTo>
                    <a:pt x="720726" y="47765"/>
                  </a:lnTo>
                  <a:lnTo>
                    <a:pt x="724959" y="40335"/>
                  </a:lnTo>
                  <a:lnTo>
                    <a:pt x="730251" y="32905"/>
                  </a:lnTo>
                  <a:lnTo>
                    <a:pt x="735542" y="27067"/>
                  </a:lnTo>
                  <a:lnTo>
                    <a:pt x="742422" y="20698"/>
                  </a:lnTo>
                  <a:lnTo>
                    <a:pt x="749301" y="15922"/>
                  </a:lnTo>
                  <a:lnTo>
                    <a:pt x="756709" y="11145"/>
                  </a:lnTo>
                  <a:lnTo>
                    <a:pt x="764647" y="7430"/>
                  </a:lnTo>
                  <a:lnTo>
                    <a:pt x="773113" y="4246"/>
                  </a:lnTo>
                  <a:lnTo>
                    <a:pt x="781580" y="2123"/>
                  </a:lnTo>
                  <a:lnTo>
                    <a:pt x="790576" y="531"/>
                  </a:lnTo>
                  <a:lnTo>
                    <a:pt x="799572" y="0"/>
                  </a:lnTo>
                  <a:close/>
                  <a:moveTo>
                    <a:pt x="563032" y="0"/>
                  </a:moveTo>
                  <a:lnTo>
                    <a:pt x="571975" y="531"/>
                  </a:lnTo>
                  <a:lnTo>
                    <a:pt x="580918" y="2123"/>
                  </a:lnTo>
                  <a:lnTo>
                    <a:pt x="589335" y="4246"/>
                  </a:lnTo>
                  <a:lnTo>
                    <a:pt x="597226" y="7430"/>
                  </a:lnTo>
                  <a:lnTo>
                    <a:pt x="605117" y="11145"/>
                  </a:lnTo>
                  <a:lnTo>
                    <a:pt x="613008" y="15922"/>
                  </a:lnTo>
                  <a:lnTo>
                    <a:pt x="619847" y="20698"/>
                  </a:lnTo>
                  <a:lnTo>
                    <a:pt x="625633" y="27067"/>
                  </a:lnTo>
                  <a:lnTo>
                    <a:pt x="631946" y="32905"/>
                  </a:lnTo>
                  <a:lnTo>
                    <a:pt x="636681" y="40335"/>
                  </a:lnTo>
                  <a:lnTo>
                    <a:pt x="641415" y="47765"/>
                  </a:lnTo>
                  <a:lnTo>
                    <a:pt x="645098" y="55726"/>
                  </a:lnTo>
                  <a:lnTo>
                    <a:pt x="648254" y="63686"/>
                  </a:lnTo>
                  <a:lnTo>
                    <a:pt x="650885" y="72178"/>
                  </a:lnTo>
                  <a:lnTo>
                    <a:pt x="651937" y="81200"/>
                  </a:lnTo>
                  <a:lnTo>
                    <a:pt x="652463" y="90753"/>
                  </a:lnTo>
                  <a:lnTo>
                    <a:pt x="651937" y="99775"/>
                  </a:lnTo>
                  <a:lnTo>
                    <a:pt x="650885" y="108797"/>
                  </a:lnTo>
                  <a:lnTo>
                    <a:pt x="648254" y="117289"/>
                  </a:lnTo>
                  <a:lnTo>
                    <a:pt x="645098" y="125780"/>
                  </a:lnTo>
                  <a:lnTo>
                    <a:pt x="641415" y="133741"/>
                  </a:lnTo>
                  <a:lnTo>
                    <a:pt x="636681" y="141171"/>
                  </a:lnTo>
                  <a:lnTo>
                    <a:pt x="631946" y="148071"/>
                  </a:lnTo>
                  <a:lnTo>
                    <a:pt x="625633" y="154439"/>
                  </a:lnTo>
                  <a:lnTo>
                    <a:pt x="619847" y="160277"/>
                  </a:lnTo>
                  <a:lnTo>
                    <a:pt x="613008" y="165584"/>
                  </a:lnTo>
                  <a:lnTo>
                    <a:pt x="605117" y="169830"/>
                  </a:lnTo>
                  <a:lnTo>
                    <a:pt x="597226" y="173545"/>
                  </a:lnTo>
                  <a:lnTo>
                    <a:pt x="589335" y="176729"/>
                  </a:lnTo>
                  <a:lnTo>
                    <a:pt x="580918" y="178852"/>
                  </a:lnTo>
                  <a:lnTo>
                    <a:pt x="571975" y="180444"/>
                  </a:lnTo>
                  <a:lnTo>
                    <a:pt x="563032" y="180975"/>
                  </a:lnTo>
                  <a:lnTo>
                    <a:pt x="554089" y="180444"/>
                  </a:lnTo>
                  <a:lnTo>
                    <a:pt x="544620" y="178852"/>
                  </a:lnTo>
                  <a:lnTo>
                    <a:pt x="536202" y="176729"/>
                  </a:lnTo>
                  <a:lnTo>
                    <a:pt x="527785" y="173545"/>
                  </a:lnTo>
                  <a:lnTo>
                    <a:pt x="519894" y="169830"/>
                  </a:lnTo>
                  <a:lnTo>
                    <a:pt x="512530" y="165584"/>
                  </a:lnTo>
                  <a:lnTo>
                    <a:pt x="506217" y="160277"/>
                  </a:lnTo>
                  <a:lnTo>
                    <a:pt x="499378" y="154439"/>
                  </a:lnTo>
                  <a:lnTo>
                    <a:pt x="494117" y="148071"/>
                  </a:lnTo>
                  <a:lnTo>
                    <a:pt x="488331" y="141171"/>
                  </a:lnTo>
                  <a:lnTo>
                    <a:pt x="484122" y="133741"/>
                  </a:lnTo>
                  <a:lnTo>
                    <a:pt x="480440" y="125780"/>
                  </a:lnTo>
                  <a:lnTo>
                    <a:pt x="477809" y="117289"/>
                  </a:lnTo>
                  <a:lnTo>
                    <a:pt x="475179" y="108797"/>
                  </a:lnTo>
                  <a:lnTo>
                    <a:pt x="474127" y="99775"/>
                  </a:lnTo>
                  <a:lnTo>
                    <a:pt x="473075" y="90753"/>
                  </a:lnTo>
                  <a:lnTo>
                    <a:pt x="474127" y="81200"/>
                  </a:lnTo>
                  <a:lnTo>
                    <a:pt x="475179" y="72178"/>
                  </a:lnTo>
                  <a:lnTo>
                    <a:pt x="477809" y="63686"/>
                  </a:lnTo>
                  <a:lnTo>
                    <a:pt x="480440" y="55726"/>
                  </a:lnTo>
                  <a:lnTo>
                    <a:pt x="484122" y="47765"/>
                  </a:lnTo>
                  <a:lnTo>
                    <a:pt x="488331" y="40335"/>
                  </a:lnTo>
                  <a:lnTo>
                    <a:pt x="494117" y="32905"/>
                  </a:lnTo>
                  <a:lnTo>
                    <a:pt x="499378" y="27067"/>
                  </a:lnTo>
                  <a:lnTo>
                    <a:pt x="506217" y="20698"/>
                  </a:lnTo>
                  <a:lnTo>
                    <a:pt x="512530" y="15922"/>
                  </a:lnTo>
                  <a:lnTo>
                    <a:pt x="519894" y="11145"/>
                  </a:lnTo>
                  <a:lnTo>
                    <a:pt x="527785" y="7430"/>
                  </a:lnTo>
                  <a:lnTo>
                    <a:pt x="536202" y="4246"/>
                  </a:lnTo>
                  <a:lnTo>
                    <a:pt x="544620" y="2123"/>
                  </a:lnTo>
                  <a:lnTo>
                    <a:pt x="554089" y="531"/>
                  </a:lnTo>
                  <a:lnTo>
                    <a:pt x="563032" y="0"/>
                  </a:lnTo>
                  <a:close/>
                  <a:moveTo>
                    <a:pt x="325969" y="0"/>
                  </a:moveTo>
                  <a:lnTo>
                    <a:pt x="334912" y="531"/>
                  </a:lnTo>
                  <a:lnTo>
                    <a:pt x="344381" y="2123"/>
                  </a:lnTo>
                  <a:lnTo>
                    <a:pt x="352798" y="4246"/>
                  </a:lnTo>
                  <a:lnTo>
                    <a:pt x="361215" y="7430"/>
                  </a:lnTo>
                  <a:lnTo>
                    <a:pt x="369106" y="11145"/>
                  </a:lnTo>
                  <a:lnTo>
                    <a:pt x="376471" y="15922"/>
                  </a:lnTo>
                  <a:lnTo>
                    <a:pt x="382784" y="20698"/>
                  </a:lnTo>
                  <a:lnTo>
                    <a:pt x="389623" y="27067"/>
                  </a:lnTo>
                  <a:lnTo>
                    <a:pt x="394883" y="32905"/>
                  </a:lnTo>
                  <a:lnTo>
                    <a:pt x="400670" y="40335"/>
                  </a:lnTo>
                  <a:lnTo>
                    <a:pt x="404878" y="47765"/>
                  </a:lnTo>
                  <a:lnTo>
                    <a:pt x="408561" y="55726"/>
                  </a:lnTo>
                  <a:lnTo>
                    <a:pt x="411191" y="63686"/>
                  </a:lnTo>
                  <a:lnTo>
                    <a:pt x="413821" y="72178"/>
                  </a:lnTo>
                  <a:lnTo>
                    <a:pt x="414874" y="81200"/>
                  </a:lnTo>
                  <a:lnTo>
                    <a:pt x="415926" y="90753"/>
                  </a:lnTo>
                  <a:lnTo>
                    <a:pt x="414874" y="99775"/>
                  </a:lnTo>
                  <a:lnTo>
                    <a:pt x="413821" y="108797"/>
                  </a:lnTo>
                  <a:lnTo>
                    <a:pt x="411191" y="117289"/>
                  </a:lnTo>
                  <a:lnTo>
                    <a:pt x="408561" y="125780"/>
                  </a:lnTo>
                  <a:lnTo>
                    <a:pt x="404878" y="133741"/>
                  </a:lnTo>
                  <a:lnTo>
                    <a:pt x="400670" y="141171"/>
                  </a:lnTo>
                  <a:lnTo>
                    <a:pt x="394883" y="148071"/>
                  </a:lnTo>
                  <a:lnTo>
                    <a:pt x="389623" y="154439"/>
                  </a:lnTo>
                  <a:lnTo>
                    <a:pt x="382784" y="160277"/>
                  </a:lnTo>
                  <a:lnTo>
                    <a:pt x="376471" y="165584"/>
                  </a:lnTo>
                  <a:lnTo>
                    <a:pt x="369106" y="169830"/>
                  </a:lnTo>
                  <a:lnTo>
                    <a:pt x="361215" y="173545"/>
                  </a:lnTo>
                  <a:lnTo>
                    <a:pt x="352798" y="176729"/>
                  </a:lnTo>
                  <a:lnTo>
                    <a:pt x="344381" y="178852"/>
                  </a:lnTo>
                  <a:lnTo>
                    <a:pt x="334912" y="180444"/>
                  </a:lnTo>
                  <a:lnTo>
                    <a:pt x="325969" y="180975"/>
                  </a:lnTo>
                  <a:lnTo>
                    <a:pt x="317026" y="180444"/>
                  </a:lnTo>
                  <a:lnTo>
                    <a:pt x="308083" y="178852"/>
                  </a:lnTo>
                  <a:lnTo>
                    <a:pt x="299665" y="176729"/>
                  </a:lnTo>
                  <a:lnTo>
                    <a:pt x="291775" y="173545"/>
                  </a:lnTo>
                  <a:lnTo>
                    <a:pt x="283884" y="169830"/>
                  </a:lnTo>
                  <a:lnTo>
                    <a:pt x="276519" y="165584"/>
                  </a:lnTo>
                  <a:lnTo>
                    <a:pt x="269154" y="160277"/>
                  </a:lnTo>
                  <a:lnTo>
                    <a:pt x="263367" y="154439"/>
                  </a:lnTo>
                  <a:lnTo>
                    <a:pt x="257054" y="148071"/>
                  </a:lnTo>
                  <a:lnTo>
                    <a:pt x="252320" y="141171"/>
                  </a:lnTo>
                  <a:lnTo>
                    <a:pt x="247585" y="133741"/>
                  </a:lnTo>
                  <a:lnTo>
                    <a:pt x="243903" y="125780"/>
                  </a:lnTo>
                  <a:lnTo>
                    <a:pt x="240746" y="117289"/>
                  </a:lnTo>
                  <a:lnTo>
                    <a:pt x="238116" y="108797"/>
                  </a:lnTo>
                  <a:lnTo>
                    <a:pt x="237064" y="99775"/>
                  </a:lnTo>
                  <a:lnTo>
                    <a:pt x="236538" y="90753"/>
                  </a:lnTo>
                  <a:lnTo>
                    <a:pt x="237064" y="81200"/>
                  </a:lnTo>
                  <a:lnTo>
                    <a:pt x="238116" y="72178"/>
                  </a:lnTo>
                  <a:lnTo>
                    <a:pt x="240746" y="63686"/>
                  </a:lnTo>
                  <a:lnTo>
                    <a:pt x="243903" y="55726"/>
                  </a:lnTo>
                  <a:lnTo>
                    <a:pt x="247585" y="47765"/>
                  </a:lnTo>
                  <a:lnTo>
                    <a:pt x="252320" y="40335"/>
                  </a:lnTo>
                  <a:lnTo>
                    <a:pt x="257054" y="32905"/>
                  </a:lnTo>
                  <a:lnTo>
                    <a:pt x="263367" y="27067"/>
                  </a:lnTo>
                  <a:lnTo>
                    <a:pt x="269154" y="20698"/>
                  </a:lnTo>
                  <a:lnTo>
                    <a:pt x="276519" y="15922"/>
                  </a:lnTo>
                  <a:lnTo>
                    <a:pt x="283884" y="11145"/>
                  </a:lnTo>
                  <a:lnTo>
                    <a:pt x="291775" y="7430"/>
                  </a:lnTo>
                  <a:lnTo>
                    <a:pt x="299665" y="4246"/>
                  </a:lnTo>
                  <a:lnTo>
                    <a:pt x="308083" y="2123"/>
                  </a:lnTo>
                  <a:lnTo>
                    <a:pt x="317026" y="531"/>
                  </a:lnTo>
                  <a:lnTo>
                    <a:pt x="325969" y="0"/>
                  </a:lnTo>
                  <a:close/>
                  <a:moveTo>
                    <a:pt x="89429" y="0"/>
                  </a:moveTo>
                  <a:lnTo>
                    <a:pt x="98425" y="531"/>
                  </a:lnTo>
                  <a:lnTo>
                    <a:pt x="107421" y="2123"/>
                  </a:lnTo>
                  <a:lnTo>
                    <a:pt x="115888" y="4246"/>
                  </a:lnTo>
                  <a:lnTo>
                    <a:pt x="124354" y="7430"/>
                  </a:lnTo>
                  <a:lnTo>
                    <a:pt x="132292" y="11145"/>
                  </a:lnTo>
                  <a:lnTo>
                    <a:pt x="139700" y="15922"/>
                  </a:lnTo>
                  <a:lnTo>
                    <a:pt x="146579" y="20698"/>
                  </a:lnTo>
                  <a:lnTo>
                    <a:pt x="153459" y="27067"/>
                  </a:lnTo>
                  <a:lnTo>
                    <a:pt x="158750" y="32905"/>
                  </a:lnTo>
                  <a:lnTo>
                    <a:pt x="164042" y="40335"/>
                  </a:lnTo>
                  <a:lnTo>
                    <a:pt x="168275" y="47765"/>
                  </a:lnTo>
                  <a:lnTo>
                    <a:pt x="171979" y="55726"/>
                  </a:lnTo>
                  <a:lnTo>
                    <a:pt x="175154" y="63686"/>
                  </a:lnTo>
                  <a:lnTo>
                    <a:pt x="177800" y="72178"/>
                  </a:lnTo>
                  <a:lnTo>
                    <a:pt x="178859" y="81200"/>
                  </a:lnTo>
                  <a:lnTo>
                    <a:pt x="179388" y="90753"/>
                  </a:lnTo>
                  <a:lnTo>
                    <a:pt x="178859" y="99775"/>
                  </a:lnTo>
                  <a:lnTo>
                    <a:pt x="177800" y="108797"/>
                  </a:lnTo>
                  <a:lnTo>
                    <a:pt x="175154" y="117289"/>
                  </a:lnTo>
                  <a:lnTo>
                    <a:pt x="171979" y="125780"/>
                  </a:lnTo>
                  <a:lnTo>
                    <a:pt x="168275" y="133741"/>
                  </a:lnTo>
                  <a:lnTo>
                    <a:pt x="164042" y="141171"/>
                  </a:lnTo>
                  <a:lnTo>
                    <a:pt x="158750" y="148071"/>
                  </a:lnTo>
                  <a:lnTo>
                    <a:pt x="153459" y="154439"/>
                  </a:lnTo>
                  <a:lnTo>
                    <a:pt x="146579" y="160277"/>
                  </a:lnTo>
                  <a:lnTo>
                    <a:pt x="139700" y="165584"/>
                  </a:lnTo>
                  <a:lnTo>
                    <a:pt x="132292" y="169830"/>
                  </a:lnTo>
                  <a:lnTo>
                    <a:pt x="124354" y="173545"/>
                  </a:lnTo>
                  <a:lnTo>
                    <a:pt x="115888" y="176729"/>
                  </a:lnTo>
                  <a:lnTo>
                    <a:pt x="107421" y="178852"/>
                  </a:lnTo>
                  <a:lnTo>
                    <a:pt x="98425" y="180444"/>
                  </a:lnTo>
                  <a:lnTo>
                    <a:pt x="89429" y="180975"/>
                  </a:lnTo>
                  <a:lnTo>
                    <a:pt x="79904" y="180444"/>
                  </a:lnTo>
                  <a:lnTo>
                    <a:pt x="71437" y="178852"/>
                  </a:lnTo>
                  <a:lnTo>
                    <a:pt x="62442" y="176729"/>
                  </a:lnTo>
                  <a:lnTo>
                    <a:pt x="54504" y="173545"/>
                  </a:lnTo>
                  <a:lnTo>
                    <a:pt x="46567" y="169830"/>
                  </a:lnTo>
                  <a:lnTo>
                    <a:pt x="39158" y="165584"/>
                  </a:lnTo>
                  <a:lnTo>
                    <a:pt x="32279" y="160277"/>
                  </a:lnTo>
                  <a:lnTo>
                    <a:pt x="25929" y="154439"/>
                  </a:lnTo>
                  <a:lnTo>
                    <a:pt x="20108" y="148071"/>
                  </a:lnTo>
                  <a:lnTo>
                    <a:pt x="14816" y="141171"/>
                  </a:lnTo>
                  <a:lnTo>
                    <a:pt x="10054" y="133741"/>
                  </a:lnTo>
                  <a:lnTo>
                    <a:pt x="6350" y="125780"/>
                  </a:lnTo>
                  <a:lnTo>
                    <a:pt x="3704" y="117289"/>
                  </a:lnTo>
                  <a:lnTo>
                    <a:pt x="1587" y="108797"/>
                  </a:lnTo>
                  <a:lnTo>
                    <a:pt x="0" y="99775"/>
                  </a:lnTo>
                  <a:lnTo>
                    <a:pt x="0" y="90753"/>
                  </a:lnTo>
                  <a:lnTo>
                    <a:pt x="0" y="81200"/>
                  </a:lnTo>
                  <a:lnTo>
                    <a:pt x="1587" y="72178"/>
                  </a:lnTo>
                  <a:lnTo>
                    <a:pt x="3704" y="63686"/>
                  </a:lnTo>
                  <a:lnTo>
                    <a:pt x="6350" y="55726"/>
                  </a:lnTo>
                  <a:lnTo>
                    <a:pt x="10054" y="47765"/>
                  </a:lnTo>
                  <a:lnTo>
                    <a:pt x="14816" y="40335"/>
                  </a:lnTo>
                  <a:lnTo>
                    <a:pt x="20108" y="32905"/>
                  </a:lnTo>
                  <a:lnTo>
                    <a:pt x="25929" y="27067"/>
                  </a:lnTo>
                  <a:lnTo>
                    <a:pt x="32279" y="20698"/>
                  </a:lnTo>
                  <a:lnTo>
                    <a:pt x="39158" y="15922"/>
                  </a:lnTo>
                  <a:lnTo>
                    <a:pt x="46567" y="11145"/>
                  </a:lnTo>
                  <a:lnTo>
                    <a:pt x="54504" y="7430"/>
                  </a:lnTo>
                  <a:lnTo>
                    <a:pt x="62442" y="4246"/>
                  </a:lnTo>
                  <a:lnTo>
                    <a:pt x="71437" y="2123"/>
                  </a:lnTo>
                  <a:lnTo>
                    <a:pt x="79904" y="531"/>
                  </a:lnTo>
                  <a:lnTo>
                    <a:pt x="894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盾牌"/>
            <p:cNvSpPr/>
            <p:nvPr/>
          </p:nvSpPr>
          <p:spPr bwMode="auto">
            <a:xfrm>
              <a:off x="231" y="8643"/>
              <a:ext cx="643" cy="643"/>
            </a:xfrm>
            <a:custGeom>
              <a:avLst/>
              <a:gdLst>
                <a:gd name="T0" fmla="*/ 288817 w 3466"/>
                <a:gd name="T1" fmla="*/ 0 h 4056"/>
                <a:gd name="T2" fmla="*/ 1249324 w 3466"/>
                <a:gd name="T3" fmla="*/ 0 h 4056"/>
                <a:gd name="T4" fmla="*/ 1249324 w 3466"/>
                <a:gd name="T5" fmla="*/ 2663 h 4056"/>
                <a:gd name="T6" fmla="*/ 1470707 w 3466"/>
                <a:gd name="T7" fmla="*/ 270770 h 4056"/>
                <a:gd name="T8" fmla="*/ 768849 w 3466"/>
                <a:gd name="T9" fmla="*/ 1800397 h 4056"/>
                <a:gd name="T10" fmla="*/ 67435 w 3466"/>
                <a:gd name="T11" fmla="*/ 270770 h 4056"/>
                <a:gd name="T12" fmla="*/ 288817 w 3466"/>
                <a:gd name="T13" fmla="*/ 2663 h 4056"/>
                <a:gd name="T14" fmla="*/ 288817 w 3466"/>
                <a:gd name="T15" fmla="*/ 0 h 4056"/>
                <a:gd name="T16" fmla="*/ 480919 w 3466"/>
                <a:gd name="T17" fmla="*/ 474957 h 4056"/>
                <a:gd name="T18" fmla="*/ 422357 w 3466"/>
                <a:gd name="T19" fmla="*/ 474957 h 4056"/>
                <a:gd name="T20" fmla="*/ 422357 w 3466"/>
                <a:gd name="T21" fmla="*/ 533550 h 4056"/>
                <a:gd name="T22" fmla="*/ 422357 w 3466"/>
                <a:gd name="T23" fmla="*/ 675149 h 4056"/>
                <a:gd name="T24" fmla="*/ 539925 w 3466"/>
                <a:gd name="T25" fmla="*/ 734186 h 4056"/>
                <a:gd name="T26" fmla="*/ 539925 w 3466"/>
                <a:gd name="T27" fmla="*/ 592586 h 4056"/>
                <a:gd name="T28" fmla="*/ 923684 w 3466"/>
                <a:gd name="T29" fmla="*/ 592586 h 4056"/>
                <a:gd name="T30" fmla="*/ 995999 w 3466"/>
                <a:gd name="T31" fmla="*/ 474957 h 4056"/>
                <a:gd name="T32" fmla="*/ 480919 w 3466"/>
                <a:gd name="T33" fmla="*/ 474957 h 4056"/>
                <a:gd name="T34" fmla="*/ 946310 w 3466"/>
                <a:gd name="T35" fmla="*/ 1053339 h 4056"/>
                <a:gd name="T36" fmla="*/ 1002210 w 3466"/>
                <a:gd name="T37" fmla="*/ 1053339 h 4056"/>
                <a:gd name="T38" fmla="*/ 1002210 w 3466"/>
                <a:gd name="T39" fmla="*/ 931270 h 4056"/>
                <a:gd name="T40" fmla="*/ 946310 w 3466"/>
                <a:gd name="T41" fmla="*/ 1053339 h 4056"/>
                <a:gd name="T42" fmla="*/ 368231 w 3466"/>
                <a:gd name="T43" fmla="*/ 801212 h 4056"/>
                <a:gd name="T44" fmla="*/ 422357 w 3466"/>
                <a:gd name="T45" fmla="*/ 862468 h 4056"/>
                <a:gd name="T46" fmla="*/ 422357 w 3466"/>
                <a:gd name="T47" fmla="*/ 1112375 h 4056"/>
                <a:gd name="T48" fmla="*/ 422357 w 3466"/>
                <a:gd name="T49" fmla="*/ 1170968 h 4056"/>
                <a:gd name="T50" fmla="*/ 480919 w 3466"/>
                <a:gd name="T51" fmla="*/ 1170968 h 4056"/>
                <a:gd name="T52" fmla="*/ 627768 w 3466"/>
                <a:gd name="T53" fmla="*/ 1170968 h 4056"/>
                <a:gd name="T54" fmla="*/ 539925 w 3466"/>
                <a:gd name="T55" fmla="*/ 1053339 h 4056"/>
                <a:gd name="T56" fmla="*/ 539925 w 3466"/>
                <a:gd name="T57" fmla="*/ 995634 h 4056"/>
                <a:gd name="T58" fmla="*/ 772842 w 3466"/>
                <a:gd name="T59" fmla="*/ 1258857 h 4056"/>
                <a:gd name="T60" fmla="*/ 853587 w 3466"/>
                <a:gd name="T61" fmla="*/ 1255306 h 4056"/>
                <a:gd name="T62" fmla="*/ 892628 w 3466"/>
                <a:gd name="T63" fmla="*/ 1170968 h 4056"/>
                <a:gd name="T64" fmla="*/ 1060772 w 3466"/>
                <a:gd name="T65" fmla="*/ 1170968 h 4056"/>
                <a:gd name="T66" fmla="*/ 1119778 w 3466"/>
                <a:gd name="T67" fmla="*/ 1170968 h 4056"/>
                <a:gd name="T68" fmla="*/ 1119778 w 3466"/>
                <a:gd name="T69" fmla="*/ 1112375 h 4056"/>
                <a:gd name="T70" fmla="*/ 1119778 w 3466"/>
                <a:gd name="T71" fmla="*/ 674705 h 4056"/>
                <a:gd name="T72" fmla="*/ 1240451 w 3466"/>
                <a:gd name="T73" fmla="*/ 410593 h 4056"/>
                <a:gd name="T74" fmla="*/ 1154826 w 3466"/>
                <a:gd name="T75" fmla="*/ 370200 h 4056"/>
                <a:gd name="T76" fmla="*/ 791475 w 3466"/>
                <a:gd name="T77" fmla="*/ 965893 h 4056"/>
                <a:gd name="T78" fmla="*/ 422357 w 3466"/>
                <a:gd name="T79" fmla="*/ 742619 h 4056"/>
                <a:gd name="T80" fmla="*/ 368231 w 3466"/>
                <a:gd name="T81" fmla="*/ 801212 h 40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66" h="4056">
                  <a:moveTo>
                    <a:pt x="651" y="0"/>
                  </a:moveTo>
                  <a:cubicBezTo>
                    <a:pt x="2816" y="0"/>
                    <a:pt x="2816" y="0"/>
                    <a:pt x="2816" y="0"/>
                  </a:cubicBezTo>
                  <a:cubicBezTo>
                    <a:pt x="2816" y="6"/>
                    <a:pt x="2816" y="6"/>
                    <a:pt x="2816" y="6"/>
                  </a:cubicBezTo>
                  <a:cubicBezTo>
                    <a:pt x="2816" y="287"/>
                    <a:pt x="3025" y="525"/>
                    <a:pt x="3315" y="610"/>
                  </a:cubicBezTo>
                  <a:cubicBezTo>
                    <a:pt x="3466" y="2425"/>
                    <a:pt x="2994" y="3627"/>
                    <a:pt x="1733" y="4056"/>
                  </a:cubicBezTo>
                  <a:cubicBezTo>
                    <a:pt x="472" y="3627"/>
                    <a:pt x="0" y="2425"/>
                    <a:pt x="152" y="610"/>
                  </a:cubicBezTo>
                  <a:cubicBezTo>
                    <a:pt x="442" y="525"/>
                    <a:pt x="651" y="287"/>
                    <a:pt x="651" y="6"/>
                  </a:cubicBezTo>
                  <a:cubicBezTo>
                    <a:pt x="651" y="0"/>
                    <a:pt x="651" y="0"/>
                    <a:pt x="651" y="0"/>
                  </a:cubicBezTo>
                  <a:close/>
                  <a:moveTo>
                    <a:pt x="1084" y="1070"/>
                  </a:moveTo>
                  <a:cubicBezTo>
                    <a:pt x="952" y="1070"/>
                    <a:pt x="952" y="1070"/>
                    <a:pt x="952" y="1070"/>
                  </a:cubicBezTo>
                  <a:cubicBezTo>
                    <a:pt x="952" y="1202"/>
                    <a:pt x="952" y="1202"/>
                    <a:pt x="952" y="1202"/>
                  </a:cubicBezTo>
                  <a:cubicBezTo>
                    <a:pt x="952" y="1521"/>
                    <a:pt x="952" y="1521"/>
                    <a:pt x="952" y="1521"/>
                  </a:cubicBezTo>
                  <a:cubicBezTo>
                    <a:pt x="1217" y="1654"/>
                    <a:pt x="1217" y="1654"/>
                    <a:pt x="1217" y="1654"/>
                  </a:cubicBezTo>
                  <a:cubicBezTo>
                    <a:pt x="1217" y="1335"/>
                    <a:pt x="1217" y="1335"/>
                    <a:pt x="1217" y="1335"/>
                  </a:cubicBezTo>
                  <a:cubicBezTo>
                    <a:pt x="2082" y="1335"/>
                    <a:pt x="2082" y="1335"/>
                    <a:pt x="2082" y="1335"/>
                  </a:cubicBezTo>
                  <a:cubicBezTo>
                    <a:pt x="2245" y="1070"/>
                    <a:pt x="2245" y="1070"/>
                    <a:pt x="2245" y="1070"/>
                  </a:cubicBezTo>
                  <a:cubicBezTo>
                    <a:pt x="1084" y="1070"/>
                    <a:pt x="1084" y="1070"/>
                    <a:pt x="1084" y="1070"/>
                  </a:cubicBezTo>
                  <a:close/>
                  <a:moveTo>
                    <a:pt x="2133" y="2373"/>
                  </a:moveTo>
                  <a:cubicBezTo>
                    <a:pt x="2259" y="2373"/>
                    <a:pt x="2259" y="2373"/>
                    <a:pt x="2259" y="2373"/>
                  </a:cubicBezTo>
                  <a:cubicBezTo>
                    <a:pt x="2259" y="2098"/>
                    <a:pt x="2259" y="2098"/>
                    <a:pt x="2259" y="2098"/>
                  </a:cubicBezTo>
                  <a:cubicBezTo>
                    <a:pt x="2133" y="2373"/>
                    <a:pt x="2133" y="2373"/>
                    <a:pt x="2133" y="2373"/>
                  </a:cubicBezTo>
                  <a:close/>
                  <a:moveTo>
                    <a:pt x="830" y="1805"/>
                  </a:moveTo>
                  <a:cubicBezTo>
                    <a:pt x="952" y="1943"/>
                    <a:pt x="952" y="1943"/>
                    <a:pt x="952" y="1943"/>
                  </a:cubicBezTo>
                  <a:cubicBezTo>
                    <a:pt x="952" y="2506"/>
                    <a:pt x="952" y="2506"/>
                    <a:pt x="952" y="2506"/>
                  </a:cubicBezTo>
                  <a:cubicBezTo>
                    <a:pt x="952" y="2638"/>
                    <a:pt x="952" y="2638"/>
                    <a:pt x="952" y="2638"/>
                  </a:cubicBezTo>
                  <a:cubicBezTo>
                    <a:pt x="1084" y="2638"/>
                    <a:pt x="1084" y="2638"/>
                    <a:pt x="1084" y="2638"/>
                  </a:cubicBezTo>
                  <a:cubicBezTo>
                    <a:pt x="1415" y="2638"/>
                    <a:pt x="1415" y="2638"/>
                    <a:pt x="1415" y="2638"/>
                  </a:cubicBezTo>
                  <a:cubicBezTo>
                    <a:pt x="1217" y="2373"/>
                    <a:pt x="1217" y="2373"/>
                    <a:pt x="1217" y="2373"/>
                  </a:cubicBezTo>
                  <a:cubicBezTo>
                    <a:pt x="1217" y="2243"/>
                    <a:pt x="1217" y="2243"/>
                    <a:pt x="1217" y="2243"/>
                  </a:cubicBezTo>
                  <a:cubicBezTo>
                    <a:pt x="1742" y="2836"/>
                    <a:pt x="1742" y="2836"/>
                    <a:pt x="1742" y="2836"/>
                  </a:cubicBezTo>
                  <a:cubicBezTo>
                    <a:pt x="1924" y="2828"/>
                    <a:pt x="1924" y="2828"/>
                    <a:pt x="1924" y="2828"/>
                  </a:cubicBezTo>
                  <a:cubicBezTo>
                    <a:pt x="2012" y="2638"/>
                    <a:pt x="2012" y="2638"/>
                    <a:pt x="2012" y="2638"/>
                  </a:cubicBezTo>
                  <a:cubicBezTo>
                    <a:pt x="2391" y="2638"/>
                    <a:pt x="2391" y="2638"/>
                    <a:pt x="2391" y="2638"/>
                  </a:cubicBezTo>
                  <a:cubicBezTo>
                    <a:pt x="2524" y="2638"/>
                    <a:pt x="2524" y="2638"/>
                    <a:pt x="2524" y="2638"/>
                  </a:cubicBezTo>
                  <a:cubicBezTo>
                    <a:pt x="2524" y="2506"/>
                    <a:pt x="2524" y="2506"/>
                    <a:pt x="2524" y="2506"/>
                  </a:cubicBezTo>
                  <a:cubicBezTo>
                    <a:pt x="2524" y="1520"/>
                    <a:pt x="2524" y="1520"/>
                    <a:pt x="2524" y="1520"/>
                  </a:cubicBezTo>
                  <a:cubicBezTo>
                    <a:pt x="2796" y="925"/>
                    <a:pt x="2796" y="925"/>
                    <a:pt x="2796" y="925"/>
                  </a:cubicBezTo>
                  <a:cubicBezTo>
                    <a:pt x="2603" y="834"/>
                    <a:pt x="2603" y="834"/>
                    <a:pt x="2603" y="834"/>
                  </a:cubicBezTo>
                  <a:cubicBezTo>
                    <a:pt x="1784" y="2176"/>
                    <a:pt x="1784" y="2176"/>
                    <a:pt x="1784" y="2176"/>
                  </a:cubicBezTo>
                  <a:cubicBezTo>
                    <a:pt x="952" y="1673"/>
                    <a:pt x="952" y="1673"/>
                    <a:pt x="952" y="1673"/>
                  </a:cubicBezTo>
                  <a:lnTo>
                    <a:pt x="830" y="18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电池"/>
            <p:cNvSpPr/>
            <p:nvPr/>
          </p:nvSpPr>
          <p:spPr>
            <a:xfrm flipH="1">
              <a:off x="231" y="9794"/>
              <a:ext cx="643" cy="333"/>
            </a:xfrm>
            <a:custGeom>
              <a:avLst/>
              <a:gdLst>
                <a:gd name="connsiteX0" fmla="*/ 124619 w 2178050"/>
                <a:gd name="connsiteY0" fmla="*/ 384969 h 946150"/>
                <a:gd name="connsiteX1" fmla="*/ 124619 w 2178050"/>
                <a:gd name="connsiteY1" fmla="*/ 568325 h 946150"/>
                <a:gd name="connsiteX2" fmla="*/ 197485 w 2178050"/>
                <a:gd name="connsiteY2" fmla="*/ 568325 h 946150"/>
                <a:gd name="connsiteX3" fmla="*/ 197485 w 2178050"/>
                <a:gd name="connsiteY3" fmla="*/ 384969 h 946150"/>
                <a:gd name="connsiteX4" fmla="*/ 1174750 w 2178050"/>
                <a:gd name="connsiteY4" fmla="*/ 118268 h 946150"/>
                <a:gd name="connsiteX5" fmla="*/ 1174750 w 2178050"/>
                <a:gd name="connsiteY5" fmla="*/ 118269 h 946150"/>
                <a:gd name="connsiteX6" fmla="*/ 317499 w 2178050"/>
                <a:gd name="connsiteY6" fmla="*/ 118269 h 946150"/>
                <a:gd name="connsiteX7" fmla="*/ 317499 w 2178050"/>
                <a:gd name="connsiteY7" fmla="*/ 827881 h 946150"/>
                <a:gd name="connsiteX8" fmla="*/ 1174750 w 2178050"/>
                <a:gd name="connsiteY8" fmla="*/ 827881 h 946150"/>
                <a:gd name="connsiteX9" fmla="*/ 1174750 w 2178050"/>
                <a:gd name="connsiteY9" fmla="*/ 827882 h 946150"/>
                <a:gd name="connsiteX10" fmla="*/ 1174751 w 2178050"/>
                <a:gd name="connsiteY10" fmla="*/ 827881 h 946150"/>
                <a:gd name="connsiteX11" fmla="*/ 1662906 w 2178050"/>
                <a:gd name="connsiteY11" fmla="*/ 118268 h 946150"/>
                <a:gd name="connsiteX12" fmla="*/ 197485 w 2178050"/>
                <a:gd name="connsiteY12" fmla="*/ 0 h 946150"/>
                <a:gd name="connsiteX13" fmla="*/ 2178050 w 2178050"/>
                <a:gd name="connsiteY13" fmla="*/ 0 h 946150"/>
                <a:gd name="connsiteX14" fmla="*/ 2178050 w 2178050"/>
                <a:gd name="connsiteY14" fmla="*/ 946150 h 946150"/>
                <a:gd name="connsiteX15" fmla="*/ 197485 w 2178050"/>
                <a:gd name="connsiteY15" fmla="*/ 946150 h 946150"/>
                <a:gd name="connsiteX16" fmla="*/ 197485 w 2178050"/>
                <a:gd name="connsiteY16" fmla="*/ 694531 h 946150"/>
                <a:gd name="connsiteX17" fmla="*/ 125940 w 2178050"/>
                <a:gd name="connsiteY17" fmla="*/ 694531 h 946150"/>
                <a:gd name="connsiteX18" fmla="*/ 0 w 2178050"/>
                <a:gd name="connsiteY18" fmla="*/ 568591 h 946150"/>
                <a:gd name="connsiteX19" fmla="*/ 0 w 2178050"/>
                <a:gd name="connsiteY19" fmla="*/ 384703 h 946150"/>
                <a:gd name="connsiteX20" fmla="*/ 125940 w 2178050"/>
                <a:gd name="connsiteY20" fmla="*/ 258763 h 946150"/>
                <a:gd name="connsiteX21" fmla="*/ 197485 w 2178050"/>
                <a:gd name="connsiteY21" fmla="*/ 258763 h 94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78050" h="946150">
                  <a:moveTo>
                    <a:pt x="124619" y="384969"/>
                  </a:moveTo>
                  <a:lnTo>
                    <a:pt x="124619" y="568325"/>
                  </a:lnTo>
                  <a:lnTo>
                    <a:pt x="197485" y="568325"/>
                  </a:lnTo>
                  <a:lnTo>
                    <a:pt x="197485" y="384969"/>
                  </a:lnTo>
                  <a:close/>
                  <a:moveTo>
                    <a:pt x="1174750" y="118268"/>
                  </a:moveTo>
                  <a:lnTo>
                    <a:pt x="1174750" y="118269"/>
                  </a:lnTo>
                  <a:lnTo>
                    <a:pt x="317499" y="118269"/>
                  </a:lnTo>
                  <a:lnTo>
                    <a:pt x="317499" y="827881"/>
                  </a:lnTo>
                  <a:lnTo>
                    <a:pt x="1174750" y="827881"/>
                  </a:lnTo>
                  <a:lnTo>
                    <a:pt x="1174750" y="827882"/>
                  </a:lnTo>
                  <a:lnTo>
                    <a:pt x="1174751" y="827881"/>
                  </a:lnTo>
                  <a:lnTo>
                    <a:pt x="1662906" y="118268"/>
                  </a:lnTo>
                  <a:close/>
                  <a:moveTo>
                    <a:pt x="197485" y="0"/>
                  </a:moveTo>
                  <a:lnTo>
                    <a:pt x="2178050" y="0"/>
                  </a:lnTo>
                  <a:lnTo>
                    <a:pt x="2178050" y="946150"/>
                  </a:lnTo>
                  <a:lnTo>
                    <a:pt x="197485" y="946150"/>
                  </a:lnTo>
                  <a:lnTo>
                    <a:pt x="197485" y="694531"/>
                  </a:lnTo>
                  <a:lnTo>
                    <a:pt x="125940" y="694531"/>
                  </a:lnTo>
                  <a:cubicBezTo>
                    <a:pt x="56385" y="694531"/>
                    <a:pt x="0" y="638146"/>
                    <a:pt x="0" y="568591"/>
                  </a:cubicBezTo>
                  <a:lnTo>
                    <a:pt x="0" y="384703"/>
                  </a:lnTo>
                  <a:cubicBezTo>
                    <a:pt x="0" y="315148"/>
                    <a:pt x="56385" y="258763"/>
                    <a:pt x="125940" y="258763"/>
                  </a:cubicBezTo>
                  <a:lnTo>
                    <a:pt x="197485" y="2587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1" name="家庭影院"/>
            <p:cNvSpPr/>
            <p:nvPr/>
          </p:nvSpPr>
          <p:spPr bwMode="auto">
            <a:xfrm>
              <a:off x="227" y="6367"/>
              <a:ext cx="647" cy="647"/>
            </a:xfrm>
            <a:custGeom>
              <a:avLst/>
              <a:gdLst>
                <a:gd name="T0" fmla="*/ 2147483646 w 6180"/>
                <a:gd name="T1" fmla="*/ 2147483646 h 4631"/>
                <a:gd name="T2" fmla="*/ 2147483646 w 6180"/>
                <a:gd name="T3" fmla="*/ 2147483646 h 4631"/>
                <a:gd name="T4" fmla="*/ 2147483646 w 6180"/>
                <a:gd name="T5" fmla="*/ 2147483646 h 4631"/>
                <a:gd name="T6" fmla="*/ 2147483646 w 6180"/>
                <a:gd name="T7" fmla="*/ 2147483646 h 4631"/>
                <a:gd name="T8" fmla="*/ 2147483646 w 6180"/>
                <a:gd name="T9" fmla="*/ 2147483646 h 4631"/>
                <a:gd name="T10" fmla="*/ 2147483646 w 6180"/>
                <a:gd name="T11" fmla="*/ 2147483646 h 4631"/>
                <a:gd name="T12" fmla="*/ 2147483646 w 6180"/>
                <a:gd name="T13" fmla="*/ 2147483646 h 4631"/>
                <a:gd name="T14" fmla="*/ 2147483646 w 6180"/>
                <a:gd name="T15" fmla="*/ 2147483646 h 4631"/>
                <a:gd name="T16" fmla="*/ 2147483646 w 6180"/>
                <a:gd name="T17" fmla="*/ 2147483646 h 4631"/>
                <a:gd name="T18" fmla="*/ 2147483646 w 6180"/>
                <a:gd name="T19" fmla="*/ 2147483646 h 4631"/>
                <a:gd name="T20" fmla="*/ 2147483646 w 6180"/>
                <a:gd name="T21" fmla="*/ 2147483646 h 4631"/>
                <a:gd name="T22" fmla="*/ 2147483646 w 6180"/>
                <a:gd name="T23" fmla="*/ 2147483646 h 4631"/>
                <a:gd name="T24" fmla="*/ 2147483646 w 6180"/>
                <a:gd name="T25" fmla="*/ 2147483646 h 4631"/>
                <a:gd name="T26" fmla="*/ 2147483646 w 6180"/>
                <a:gd name="T27" fmla="*/ 2147483646 h 4631"/>
                <a:gd name="T28" fmla="*/ 2147483646 w 6180"/>
                <a:gd name="T29" fmla="*/ 2147483646 h 4631"/>
                <a:gd name="T30" fmla="*/ 2147483646 w 6180"/>
                <a:gd name="T31" fmla="*/ 2147483646 h 4631"/>
                <a:gd name="T32" fmla="*/ 2147483646 w 6180"/>
                <a:gd name="T33" fmla="*/ 2147483646 h 4631"/>
                <a:gd name="T34" fmla="*/ 2147483646 w 6180"/>
                <a:gd name="T35" fmla="*/ 2147483646 h 4631"/>
                <a:gd name="T36" fmla="*/ 2147483646 w 6180"/>
                <a:gd name="T37" fmla="*/ 2147483646 h 4631"/>
                <a:gd name="T38" fmla="*/ 2147483646 w 6180"/>
                <a:gd name="T39" fmla="*/ 2147483646 h 4631"/>
                <a:gd name="T40" fmla="*/ 2147483646 w 6180"/>
                <a:gd name="T41" fmla="*/ 2147483646 h 4631"/>
                <a:gd name="T42" fmla="*/ 2147483646 w 6180"/>
                <a:gd name="T43" fmla="*/ 2147483646 h 4631"/>
                <a:gd name="T44" fmla="*/ 2147483646 w 6180"/>
                <a:gd name="T45" fmla="*/ 2147483646 h 4631"/>
                <a:gd name="T46" fmla="*/ 2147483646 w 6180"/>
                <a:gd name="T47" fmla="*/ 2147483646 h 4631"/>
                <a:gd name="T48" fmla="*/ 2147483646 w 6180"/>
                <a:gd name="T49" fmla="*/ 2147483646 h 4631"/>
                <a:gd name="T50" fmla="*/ 2147483646 w 6180"/>
                <a:gd name="T51" fmla="*/ 2147483646 h 4631"/>
                <a:gd name="T52" fmla="*/ 2147483646 w 6180"/>
                <a:gd name="T53" fmla="*/ 2147483646 h 4631"/>
                <a:gd name="T54" fmla="*/ 2147483646 w 6180"/>
                <a:gd name="T55" fmla="*/ 2147483646 h 4631"/>
                <a:gd name="T56" fmla="*/ 2147483646 w 6180"/>
                <a:gd name="T57" fmla="*/ 2147483646 h 4631"/>
                <a:gd name="T58" fmla="*/ 2147483646 w 6180"/>
                <a:gd name="T59" fmla="*/ 2147483646 h 4631"/>
                <a:gd name="T60" fmla="*/ 2147483646 w 6180"/>
                <a:gd name="T61" fmla="*/ 2147483646 h 4631"/>
                <a:gd name="T62" fmla="*/ 2147483646 w 6180"/>
                <a:gd name="T63" fmla="*/ 2147483646 h 4631"/>
                <a:gd name="T64" fmla="*/ 2147483646 w 6180"/>
                <a:gd name="T65" fmla="*/ 2147483646 h 4631"/>
                <a:gd name="T66" fmla="*/ 2147483646 w 6180"/>
                <a:gd name="T67" fmla="*/ 2147483646 h 4631"/>
                <a:gd name="T68" fmla="*/ 2147483646 w 6180"/>
                <a:gd name="T69" fmla="*/ 2147483646 h 4631"/>
                <a:gd name="T70" fmla="*/ 2147483646 w 6180"/>
                <a:gd name="T71" fmla="*/ 2147483646 h 4631"/>
                <a:gd name="T72" fmla="*/ 2147483646 w 6180"/>
                <a:gd name="T73" fmla="*/ 2147483646 h 4631"/>
                <a:gd name="T74" fmla="*/ 2147483646 w 6180"/>
                <a:gd name="T75" fmla="*/ 2147483646 h 4631"/>
                <a:gd name="T76" fmla="*/ 2147483646 w 6180"/>
                <a:gd name="T77" fmla="*/ 2147483646 h 4631"/>
                <a:gd name="T78" fmla="*/ 2147483646 w 6180"/>
                <a:gd name="T79" fmla="*/ 2147483646 h 4631"/>
                <a:gd name="T80" fmla="*/ 2147483646 w 6180"/>
                <a:gd name="T81" fmla="*/ 2147483646 h 4631"/>
                <a:gd name="T82" fmla="*/ 2147483646 w 6180"/>
                <a:gd name="T83" fmla="*/ 2147483646 h 4631"/>
                <a:gd name="T84" fmla="*/ 2147483646 w 6180"/>
                <a:gd name="T85" fmla="*/ 2147483646 h 4631"/>
                <a:gd name="T86" fmla="*/ 2147483646 w 6180"/>
                <a:gd name="T87" fmla="*/ 2147483646 h 4631"/>
                <a:gd name="T88" fmla="*/ 2147483646 w 6180"/>
                <a:gd name="T89" fmla="*/ 2147483646 h 4631"/>
                <a:gd name="T90" fmla="*/ 2147483646 w 6180"/>
                <a:gd name="T91" fmla="*/ 2147483646 h 4631"/>
                <a:gd name="T92" fmla="*/ 2147483646 w 6180"/>
                <a:gd name="T93" fmla="*/ 2147483646 h 4631"/>
                <a:gd name="T94" fmla="*/ 2147483646 w 6180"/>
                <a:gd name="T95" fmla="*/ 2147483646 h 4631"/>
                <a:gd name="T96" fmla="*/ 2147483646 w 6180"/>
                <a:gd name="T97" fmla="*/ 2147483646 h 4631"/>
                <a:gd name="T98" fmla="*/ 2147483646 w 6180"/>
                <a:gd name="T99" fmla="*/ 2147483646 h 4631"/>
                <a:gd name="T100" fmla="*/ 2147483646 w 6180"/>
                <a:gd name="T101" fmla="*/ 2147483646 h 4631"/>
                <a:gd name="T102" fmla="*/ 2147483646 w 6180"/>
                <a:gd name="T103" fmla="*/ 2147483646 h 4631"/>
                <a:gd name="T104" fmla="*/ 2147483646 w 6180"/>
                <a:gd name="T105" fmla="*/ 2147483646 h 4631"/>
                <a:gd name="T106" fmla="*/ 2147483646 w 6180"/>
                <a:gd name="T107" fmla="*/ 2147483646 h 4631"/>
                <a:gd name="T108" fmla="*/ 2147483646 w 6180"/>
                <a:gd name="T109" fmla="*/ 2147483646 h 4631"/>
                <a:gd name="T110" fmla="*/ 2147483646 w 6180"/>
                <a:gd name="T111" fmla="*/ 2147483646 h 4631"/>
                <a:gd name="T112" fmla="*/ 2147483646 w 6180"/>
                <a:gd name="T113" fmla="*/ 2147483646 h 4631"/>
                <a:gd name="T114" fmla="*/ 2147483646 w 6180"/>
                <a:gd name="T115" fmla="*/ 2147483646 h 4631"/>
                <a:gd name="T116" fmla="*/ 2147483646 w 6180"/>
                <a:gd name="T117" fmla="*/ 2147483646 h 4631"/>
                <a:gd name="T118" fmla="*/ 2147483646 w 6180"/>
                <a:gd name="T119" fmla="*/ 2147483646 h 4631"/>
                <a:gd name="T120" fmla="*/ 2147483646 w 6180"/>
                <a:gd name="T121" fmla="*/ 2147483646 h 463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80" h="4631">
                  <a:moveTo>
                    <a:pt x="4825" y="4498"/>
                  </a:moveTo>
                  <a:lnTo>
                    <a:pt x="5268" y="4498"/>
                  </a:lnTo>
                  <a:lnTo>
                    <a:pt x="5268" y="3754"/>
                  </a:lnTo>
                  <a:lnTo>
                    <a:pt x="5020" y="3754"/>
                  </a:lnTo>
                  <a:lnTo>
                    <a:pt x="5020" y="0"/>
                  </a:lnTo>
                  <a:lnTo>
                    <a:pt x="5907" y="0"/>
                  </a:lnTo>
                  <a:lnTo>
                    <a:pt x="5907" y="3754"/>
                  </a:lnTo>
                  <a:lnTo>
                    <a:pt x="5681" y="3754"/>
                  </a:lnTo>
                  <a:lnTo>
                    <a:pt x="5681" y="4498"/>
                  </a:lnTo>
                  <a:lnTo>
                    <a:pt x="6180" y="4498"/>
                  </a:lnTo>
                  <a:lnTo>
                    <a:pt x="6180" y="4631"/>
                  </a:lnTo>
                  <a:lnTo>
                    <a:pt x="4825" y="4631"/>
                  </a:lnTo>
                  <a:lnTo>
                    <a:pt x="4825" y="4498"/>
                  </a:lnTo>
                  <a:close/>
                  <a:moveTo>
                    <a:pt x="0" y="4498"/>
                  </a:moveTo>
                  <a:lnTo>
                    <a:pt x="443" y="4498"/>
                  </a:lnTo>
                  <a:lnTo>
                    <a:pt x="443" y="3754"/>
                  </a:lnTo>
                  <a:lnTo>
                    <a:pt x="195" y="3754"/>
                  </a:lnTo>
                  <a:lnTo>
                    <a:pt x="195" y="0"/>
                  </a:lnTo>
                  <a:lnTo>
                    <a:pt x="1082" y="0"/>
                  </a:lnTo>
                  <a:lnTo>
                    <a:pt x="1082" y="3754"/>
                  </a:lnTo>
                  <a:lnTo>
                    <a:pt x="856" y="3754"/>
                  </a:lnTo>
                  <a:lnTo>
                    <a:pt x="856" y="4498"/>
                  </a:lnTo>
                  <a:lnTo>
                    <a:pt x="1355" y="4498"/>
                  </a:lnTo>
                  <a:lnTo>
                    <a:pt x="1355" y="4631"/>
                  </a:lnTo>
                  <a:lnTo>
                    <a:pt x="0" y="4631"/>
                  </a:lnTo>
                  <a:lnTo>
                    <a:pt x="0" y="4498"/>
                  </a:lnTo>
                  <a:close/>
                  <a:moveTo>
                    <a:pt x="1552" y="137"/>
                  </a:moveTo>
                  <a:lnTo>
                    <a:pt x="4589" y="137"/>
                  </a:lnTo>
                  <a:lnTo>
                    <a:pt x="4773" y="137"/>
                  </a:lnTo>
                  <a:lnTo>
                    <a:pt x="4773" y="320"/>
                  </a:lnTo>
                  <a:lnTo>
                    <a:pt x="4773" y="2215"/>
                  </a:lnTo>
                  <a:lnTo>
                    <a:pt x="4773" y="2399"/>
                  </a:lnTo>
                  <a:lnTo>
                    <a:pt x="4589" y="2399"/>
                  </a:lnTo>
                  <a:lnTo>
                    <a:pt x="3474" y="2399"/>
                  </a:lnTo>
                  <a:lnTo>
                    <a:pt x="3474" y="2623"/>
                  </a:lnTo>
                  <a:lnTo>
                    <a:pt x="3863" y="2623"/>
                  </a:lnTo>
                  <a:lnTo>
                    <a:pt x="3863" y="2820"/>
                  </a:lnTo>
                  <a:lnTo>
                    <a:pt x="4385" y="2820"/>
                  </a:lnTo>
                  <a:lnTo>
                    <a:pt x="4523" y="2820"/>
                  </a:lnTo>
                  <a:lnTo>
                    <a:pt x="4523" y="2958"/>
                  </a:lnTo>
                  <a:lnTo>
                    <a:pt x="4523" y="4306"/>
                  </a:lnTo>
                  <a:lnTo>
                    <a:pt x="4523" y="4444"/>
                  </a:lnTo>
                  <a:lnTo>
                    <a:pt x="4385" y="4444"/>
                  </a:lnTo>
                  <a:lnTo>
                    <a:pt x="4231" y="4444"/>
                  </a:lnTo>
                  <a:lnTo>
                    <a:pt x="4231" y="4622"/>
                  </a:lnTo>
                  <a:lnTo>
                    <a:pt x="3982" y="4622"/>
                  </a:lnTo>
                  <a:lnTo>
                    <a:pt x="3982" y="4444"/>
                  </a:lnTo>
                  <a:lnTo>
                    <a:pt x="2232" y="4444"/>
                  </a:lnTo>
                  <a:lnTo>
                    <a:pt x="2232" y="4622"/>
                  </a:lnTo>
                  <a:lnTo>
                    <a:pt x="1983" y="4622"/>
                  </a:lnTo>
                  <a:lnTo>
                    <a:pt x="1983" y="4444"/>
                  </a:lnTo>
                  <a:lnTo>
                    <a:pt x="1846" y="4444"/>
                  </a:lnTo>
                  <a:lnTo>
                    <a:pt x="1708" y="4444"/>
                  </a:lnTo>
                  <a:lnTo>
                    <a:pt x="1708" y="4306"/>
                  </a:lnTo>
                  <a:lnTo>
                    <a:pt x="1708" y="2958"/>
                  </a:lnTo>
                  <a:lnTo>
                    <a:pt x="1708" y="2820"/>
                  </a:lnTo>
                  <a:lnTo>
                    <a:pt x="1846" y="2820"/>
                  </a:lnTo>
                  <a:lnTo>
                    <a:pt x="2400" y="2820"/>
                  </a:lnTo>
                  <a:lnTo>
                    <a:pt x="2400" y="2623"/>
                  </a:lnTo>
                  <a:lnTo>
                    <a:pt x="2757" y="2623"/>
                  </a:lnTo>
                  <a:lnTo>
                    <a:pt x="2757" y="2399"/>
                  </a:lnTo>
                  <a:lnTo>
                    <a:pt x="1552" y="2399"/>
                  </a:lnTo>
                  <a:lnTo>
                    <a:pt x="1368" y="2399"/>
                  </a:lnTo>
                  <a:lnTo>
                    <a:pt x="1368" y="2215"/>
                  </a:lnTo>
                  <a:lnTo>
                    <a:pt x="1368" y="320"/>
                  </a:lnTo>
                  <a:lnTo>
                    <a:pt x="1368" y="137"/>
                  </a:lnTo>
                  <a:lnTo>
                    <a:pt x="1552" y="137"/>
                  </a:lnTo>
                  <a:close/>
                  <a:moveTo>
                    <a:pt x="2513" y="3884"/>
                  </a:moveTo>
                  <a:lnTo>
                    <a:pt x="2513" y="4097"/>
                  </a:lnTo>
                  <a:lnTo>
                    <a:pt x="3712" y="4097"/>
                  </a:lnTo>
                  <a:lnTo>
                    <a:pt x="3712" y="3884"/>
                  </a:lnTo>
                  <a:lnTo>
                    <a:pt x="2513" y="3884"/>
                  </a:lnTo>
                  <a:close/>
                  <a:moveTo>
                    <a:pt x="2604" y="4122"/>
                  </a:moveTo>
                  <a:lnTo>
                    <a:pt x="2682" y="4122"/>
                  </a:lnTo>
                  <a:lnTo>
                    <a:pt x="2682" y="4168"/>
                  </a:lnTo>
                  <a:lnTo>
                    <a:pt x="3550" y="4168"/>
                  </a:lnTo>
                  <a:lnTo>
                    <a:pt x="3550" y="4122"/>
                  </a:lnTo>
                  <a:lnTo>
                    <a:pt x="3628" y="4122"/>
                  </a:lnTo>
                  <a:lnTo>
                    <a:pt x="3628" y="4168"/>
                  </a:lnTo>
                  <a:lnTo>
                    <a:pt x="4247" y="4168"/>
                  </a:lnTo>
                  <a:lnTo>
                    <a:pt x="4247" y="3718"/>
                  </a:lnTo>
                  <a:lnTo>
                    <a:pt x="1983" y="3718"/>
                  </a:lnTo>
                  <a:lnTo>
                    <a:pt x="1983" y="4168"/>
                  </a:lnTo>
                  <a:lnTo>
                    <a:pt x="2604" y="4168"/>
                  </a:lnTo>
                  <a:lnTo>
                    <a:pt x="2604" y="4122"/>
                  </a:lnTo>
                  <a:close/>
                  <a:moveTo>
                    <a:pt x="1983" y="3633"/>
                  </a:moveTo>
                  <a:lnTo>
                    <a:pt x="2417" y="3633"/>
                  </a:lnTo>
                  <a:lnTo>
                    <a:pt x="2417" y="3565"/>
                  </a:lnTo>
                  <a:lnTo>
                    <a:pt x="2524" y="3565"/>
                  </a:lnTo>
                  <a:lnTo>
                    <a:pt x="2524" y="3633"/>
                  </a:lnTo>
                  <a:lnTo>
                    <a:pt x="3712" y="3633"/>
                  </a:lnTo>
                  <a:lnTo>
                    <a:pt x="3712" y="3565"/>
                  </a:lnTo>
                  <a:lnTo>
                    <a:pt x="3818" y="3565"/>
                  </a:lnTo>
                  <a:lnTo>
                    <a:pt x="3818" y="3633"/>
                  </a:lnTo>
                  <a:lnTo>
                    <a:pt x="4247" y="3633"/>
                  </a:lnTo>
                  <a:lnTo>
                    <a:pt x="4247" y="3095"/>
                  </a:lnTo>
                  <a:lnTo>
                    <a:pt x="1983" y="3095"/>
                  </a:lnTo>
                  <a:lnTo>
                    <a:pt x="1983" y="3633"/>
                  </a:lnTo>
                  <a:close/>
                  <a:moveTo>
                    <a:pt x="2292" y="3239"/>
                  </a:moveTo>
                  <a:lnTo>
                    <a:pt x="2292" y="3531"/>
                  </a:lnTo>
                  <a:lnTo>
                    <a:pt x="3933" y="3531"/>
                  </a:lnTo>
                  <a:lnTo>
                    <a:pt x="3933" y="3239"/>
                  </a:lnTo>
                  <a:lnTo>
                    <a:pt x="2292" y="3239"/>
                  </a:lnTo>
                  <a:close/>
                  <a:moveTo>
                    <a:pt x="4406" y="504"/>
                  </a:moveTo>
                  <a:lnTo>
                    <a:pt x="1735" y="504"/>
                  </a:lnTo>
                  <a:lnTo>
                    <a:pt x="1735" y="2032"/>
                  </a:lnTo>
                  <a:lnTo>
                    <a:pt x="4406" y="2032"/>
                  </a:lnTo>
                  <a:lnTo>
                    <a:pt x="4406" y="504"/>
                  </a:lnTo>
                  <a:close/>
                  <a:moveTo>
                    <a:pt x="634" y="285"/>
                  </a:moveTo>
                  <a:lnTo>
                    <a:pt x="634" y="285"/>
                  </a:lnTo>
                  <a:lnTo>
                    <a:pt x="616" y="285"/>
                  </a:lnTo>
                  <a:lnTo>
                    <a:pt x="599" y="286"/>
                  </a:lnTo>
                  <a:lnTo>
                    <a:pt x="581" y="288"/>
                  </a:lnTo>
                  <a:lnTo>
                    <a:pt x="564" y="292"/>
                  </a:lnTo>
                  <a:lnTo>
                    <a:pt x="547" y="295"/>
                  </a:lnTo>
                  <a:lnTo>
                    <a:pt x="530" y="300"/>
                  </a:lnTo>
                  <a:lnTo>
                    <a:pt x="514" y="306"/>
                  </a:lnTo>
                  <a:lnTo>
                    <a:pt x="498" y="312"/>
                  </a:lnTo>
                  <a:lnTo>
                    <a:pt x="483" y="319"/>
                  </a:lnTo>
                  <a:lnTo>
                    <a:pt x="468" y="327"/>
                  </a:lnTo>
                  <a:lnTo>
                    <a:pt x="453" y="335"/>
                  </a:lnTo>
                  <a:lnTo>
                    <a:pt x="439" y="345"/>
                  </a:lnTo>
                  <a:lnTo>
                    <a:pt x="425" y="354"/>
                  </a:lnTo>
                  <a:lnTo>
                    <a:pt x="412" y="365"/>
                  </a:lnTo>
                  <a:lnTo>
                    <a:pt x="399" y="376"/>
                  </a:lnTo>
                  <a:lnTo>
                    <a:pt x="387" y="387"/>
                  </a:lnTo>
                  <a:lnTo>
                    <a:pt x="376" y="399"/>
                  </a:lnTo>
                  <a:lnTo>
                    <a:pt x="365" y="412"/>
                  </a:lnTo>
                  <a:lnTo>
                    <a:pt x="354" y="425"/>
                  </a:lnTo>
                  <a:lnTo>
                    <a:pt x="345" y="439"/>
                  </a:lnTo>
                  <a:lnTo>
                    <a:pt x="335" y="454"/>
                  </a:lnTo>
                  <a:lnTo>
                    <a:pt x="327" y="468"/>
                  </a:lnTo>
                  <a:lnTo>
                    <a:pt x="319" y="483"/>
                  </a:lnTo>
                  <a:lnTo>
                    <a:pt x="312" y="498"/>
                  </a:lnTo>
                  <a:lnTo>
                    <a:pt x="306" y="515"/>
                  </a:lnTo>
                  <a:lnTo>
                    <a:pt x="300" y="530"/>
                  </a:lnTo>
                  <a:lnTo>
                    <a:pt x="295" y="547"/>
                  </a:lnTo>
                  <a:lnTo>
                    <a:pt x="292" y="564"/>
                  </a:lnTo>
                  <a:lnTo>
                    <a:pt x="288" y="581"/>
                  </a:lnTo>
                  <a:lnTo>
                    <a:pt x="286" y="599"/>
                  </a:lnTo>
                  <a:lnTo>
                    <a:pt x="285" y="616"/>
                  </a:lnTo>
                  <a:lnTo>
                    <a:pt x="285" y="634"/>
                  </a:lnTo>
                  <a:lnTo>
                    <a:pt x="285" y="652"/>
                  </a:lnTo>
                  <a:lnTo>
                    <a:pt x="286" y="671"/>
                  </a:lnTo>
                  <a:lnTo>
                    <a:pt x="288" y="687"/>
                  </a:lnTo>
                  <a:lnTo>
                    <a:pt x="292" y="705"/>
                  </a:lnTo>
                  <a:lnTo>
                    <a:pt x="295" y="722"/>
                  </a:lnTo>
                  <a:lnTo>
                    <a:pt x="300" y="738"/>
                  </a:lnTo>
                  <a:lnTo>
                    <a:pt x="306" y="755"/>
                  </a:lnTo>
                  <a:lnTo>
                    <a:pt x="312" y="771"/>
                  </a:lnTo>
                  <a:lnTo>
                    <a:pt x="319" y="786"/>
                  </a:lnTo>
                  <a:lnTo>
                    <a:pt x="327" y="802"/>
                  </a:lnTo>
                  <a:lnTo>
                    <a:pt x="335" y="816"/>
                  </a:lnTo>
                  <a:lnTo>
                    <a:pt x="345" y="830"/>
                  </a:lnTo>
                  <a:lnTo>
                    <a:pt x="354" y="844"/>
                  </a:lnTo>
                  <a:lnTo>
                    <a:pt x="365" y="857"/>
                  </a:lnTo>
                  <a:lnTo>
                    <a:pt x="376" y="870"/>
                  </a:lnTo>
                  <a:lnTo>
                    <a:pt x="387" y="882"/>
                  </a:lnTo>
                  <a:lnTo>
                    <a:pt x="399" y="894"/>
                  </a:lnTo>
                  <a:lnTo>
                    <a:pt x="412" y="905"/>
                  </a:lnTo>
                  <a:lnTo>
                    <a:pt x="425" y="915"/>
                  </a:lnTo>
                  <a:lnTo>
                    <a:pt x="439" y="925"/>
                  </a:lnTo>
                  <a:lnTo>
                    <a:pt x="453" y="934"/>
                  </a:lnTo>
                  <a:lnTo>
                    <a:pt x="468" y="942"/>
                  </a:lnTo>
                  <a:lnTo>
                    <a:pt x="483" y="949"/>
                  </a:lnTo>
                  <a:lnTo>
                    <a:pt x="498" y="957"/>
                  </a:lnTo>
                  <a:lnTo>
                    <a:pt x="514" y="964"/>
                  </a:lnTo>
                  <a:lnTo>
                    <a:pt x="530" y="968"/>
                  </a:lnTo>
                  <a:lnTo>
                    <a:pt x="547" y="973"/>
                  </a:lnTo>
                  <a:lnTo>
                    <a:pt x="564" y="978"/>
                  </a:lnTo>
                  <a:lnTo>
                    <a:pt x="581" y="980"/>
                  </a:lnTo>
                  <a:lnTo>
                    <a:pt x="599" y="982"/>
                  </a:lnTo>
                  <a:lnTo>
                    <a:pt x="616" y="984"/>
                  </a:lnTo>
                  <a:lnTo>
                    <a:pt x="634" y="985"/>
                  </a:lnTo>
                  <a:lnTo>
                    <a:pt x="653" y="984"/>
                  </a:lnTo>
                  <a:lnTo>
                    <a:pt x="671" y="982"/>
                  </a:lnTo>
                  <a:lnTo>
                    <a:pt x="687" y="980"/>
                  </a:lnTo>
                  <a:lnTo>
                    <a:pt x="705" y="978"/>
                  </a:lnTo>
                  <a:lnTo>
                    <a:pt x="722" y="973"/>
                  </a:lnTo>
                  <a:lnTo>
                    <a:pt x="738" y="968"/>
                  </a:lnTo>
                  <a:lnTo>
                    <a:pt x="755" y="964"/>
                  </a:lnTo>
                  <a:lnTo>
                    <a:pt x="770" y="957"/>
                  </a:lnTo>
                  <a:lnTo>
                    <a:pt x="787" y="949"/>
                  </a:lnTo>
                  <a:lnTo>
                    <a:pt x="801" y="942"/>
                  </a:lnTo>
                  <a:lnTo>
                    <a:pt x="816" y="934"/>
                  </a:lnTo>
                  <a:lnTo>
                    <a:pt x="830" y="925"/>
                  </a:lnTo>
                  <a:lnTo>
                    <a:pt x="843" y="915"/>
                  </a:lnTo>
                  <a:lnTo>
                    <a:pt x="857" y="905"/>
                  </a:lnTo>
                  <a:lnTo>
                    <a:pt x="869" y="894"/>
                  </a:lnTo>
                  <a:lnTo>
                    <a:pt x="882" y="882"/>
                  </a:lnTo>
                  <a:lnTo>
                    <a:pt x="894" y="870"/>
                  </a:lnTo>
                  <a:lnTo>
                    <a:pt x="905" y="857"/>
                  </a:lnTo>
                  <a:lnTo>
                    <a:pt x="915" y="844"/>
                  </a:lnTo>
                  <a:lnTo>
                    <a:pt x="925" y="830"/>
                  </a:lnTo>
                  <a:lnTo>
                    <a:pt x="934" y="816"/>
                  </a:lnTo>
                  <a:lnTo>
                    <a:pt x="942" y="802"/>
                  </a:lnTo>
                  <a:lnTo>
                    <a:pt x="949" y="786"/>
                  </a:lnTo>
                  <a:lnTo>
                    <a:pt x="957" y="771"/>
                  </a:lnTo>
                  <a:lnTo>
                    <a:pt x="964" y="755"/>
                  </a:lnTo>
                  <a:lnTo>
                    <a:pt x="968" y="738"/>
                  </a:lnTo>
                  <a:lnTo>
                    <a:pt x="973" y="722"/>
                  </a:lnTo>
                  <a:lnTo>
                    <a:pt x="978" y="705"/>
                  </a:lnTo>
                  <a:lnTo>
                    <a:pt x="980" y="687"/>
                  </a:lnTo>
                  <a:lnTo>
                    <a:pt x="983" y="671"/>
                  </a:lnTo>
                  <a:lnTo>
                    <a:pt x="984" y="652"/>
                  </a:lnTo>
                  <a:lnTo>
                    <a:pt x="985" y="634"/>
                  </a:lnTo>
                  <a:lnTo>
                    <a:pt x="984" y="616"/>
                  </a:lnTo>
                  <a:lnTo>
                    <a:pt x="983" y="599"/>
                  </a:lnTo>
                  <a:lnTo>
                    <a:pt x="980" y="581"/>
                  </a:lnTo>
                  <a:lnTo>
                    <a:pt x="978" y="564"/>
                  </a:lnTo>
                  <a:lnTo>
                    <a:pt x="973" y="547"/>
                  </a:lnTo>
                  <a:lnTo>
                    <a:pt x="968" y="530"/>
                  </a:lnTo>
                  <a:lnTo>
                    <a:pt x="964" y="515"/>
                  </a:lnTo>
                  <a:lnTo>
                    <a:pt x="957" y="498"/>
                  </a:lnTo>
                  <a:lnTo>
                    <a:pt x="949" y="483"/>
                  </a:lnTo>
                  <a:lnTo>
                    <a:pt x="942" y="468"/>
                  </a:lnTo>
                  <a:lnTo>
                    <a:pt x="934" y="454"/>
                  </a:lnTo>
                  <a:lnTo>
                    <a:pt x="925" y="439"/>
                  </a:lnTo>
                  <a:lnTo>
                    <a:pt x="915" y="425"/>
                  </a:lnTo>
                  <a:lnTo>
                    <a:pt x="905" y="412"/>
                  </a:lnTo>
                  <a:lnTo>
                    <a:pt x="894" y="399"/>
                  </a:lnTo>
                  <a:lnTo>
                    <a:pt x="882" y="387"/>
                  </a:lnTo>
                  <a:lnTo>
                    <a:pt x="869" y="376"/>
                  </a:lnTo>
                  <a:lnTo>
                    <a:pt x="857" y="365"/>
                  </a:lnTo>
                  <a:lnTo>
                    <a:pt x="843" y="354"/>
                  </a:lnTo>
                  <a:lnTo>
                    <a:pt x="830" y="345"/>
                  </a:lnTo>
                  <a:lnTo>
                    <a:pt x="816" y="335"/>
                  </a:lnTo>
                  <a:lnTo>
                    <a:pt x="801" y="327"/>
                  </a:lnTo>
                  <a:lnTo>
                    <a:pt x="787" y="319"/>
                  </a:lnTo>
                  <a:lnTo>
                    <a:pt x="770" y="312"/>
                  </a:lnTo>
                  <a:lnTo>
                    <a:pt x="755" y="306"/>
                  </a:lnTo>
                  <a:lnTo>
                    <a:pt x="738" y="300"/>
                  </a:lnTo>
                  <a:lnTo>
                    <a:pt x="722" y="295"/>
                  </a:lnTo>
                  <a:lnTo>
                    <a:pt x="705" y="292"/>
                  </a:lnTo>
                  <a:lnTo>
                    <a:pt x="687" y="288"/>
                  </a:lnTo>
                  <a:lnTo>
                    <a:pt x="671" y="286"/>
                  </a:lnTo>
                  <a:lnTo>
                    <a:pt x="653" y="285"/>
                  </a:lnTo>
                  <a:lnTo>
                    <a:pt x="634" y="285"/>
                  </a:lnTo>
                  <a:close/>
                  <a:moveTo>
                    <a:pt x="634" y="2318"/>
                  </a:moveTo>
                  <a:lnTo>
                    <a:pt x="634" y="2318"/>
                  </a:lnTo>
                  <a:lnTo>
                    <a:pt x="616" y="2318"/>
                  </a:lnTo>
                  <a:lnTo>
                    <a:pt x="599" y="2319"/>
                  </a:lnTo>
                  <a:lnTo>
                    <a:pt x="581" y="2321"/>
                  </a:lnTo>
                  <a:lnTo>
                    <a:pt x="564" y="2325"/>
                  </a:lnTo>
                  <a:lnTo>
                    <a:pt x="547" y="2329"/>
                  </a:lnTo>
                  <a:lnTo>
                    <a:pt x="530" y="2333"/>
                  </a:lnTo>
                  <a:lnTo>
                    <a:pt x="514" y="2339"/>
                  </a:lnTo>
                  <a:lnTo>
                    <a:pt x="498" y="2345"/>
                  </a:lnTo>
                  <a:lnTo>
                    <a:pt x="483" y="2352"/>
                  </a:lnTo>
                  <a:lnTo>
                    <a:pt x="468" y="2360"/>
                  </a:lnTo>
                  <a:lnTo>
                    <a:pt x="453" y="2369"/>
                  </a:lnTo>
                  <a:lnTo>
                    <a:pt x="439" y="2378"/>
                  </a:lnTo>
                  <a:lnTo>
                    <a:pt x="425" y="2388"/>
                  </a:lnTo>
                  <a:lnTo>
                    <a:pt x="412" y="2398"/>
                  </a:lnTo>
                  <a:lnTo>
                    <a:pt x="399" y="2409"/>
                  </a:lnTo>
                  <a:lnTo>
                    <a:pt x="387" y="2421"/>
                  </a:lnTo>
                  <a:lnTo>
                    <a:pt x="376" y="2432"/>
                  </a:lnTo>
                  <a:lnTo>
                    <a:pt x="365" y="2445"/>
                  </a:lnTo>
                  <a:lnTo>
                    <a:pt x="354" y="2458"/>
                  </a:lnTo>
                  <a:lnTo>
                    <a:pt x="345" y="2473"/>
                  </a:lnTo>
                  <a:lnTo>
                    <a:pt x="335" y="2487"/>
                  </a:lnTo>
                  <a:lnTo>
                    <a:pt x="327" y="2501"/>
                  </a:lnTo>
                  <a:lnTo>
                    <a:pt x="319" y="2516"/>
                  </a:lnTo>
                  <a:lnTo>
                    <a:pt x="312" y="2532"/>
                  </a:lnTo>
                  <a:lnTo>
                    <a:pt x="306" y="2548"/>
                  </a:lnTo>
                  <a:lnTo>
                    <a:pt x="300" y="2564"/>
                  </a:lnTo>
                  <a:lnTo>
                    <a:pt x="295" y="2580"/>
                  </a:lnTo>
                  <a:lnTo>
                    <a:pt x="292" y="2598"/>
                  </a:lnTo>
                  <a:lnTo>
                    <a:pt x="288" y="2614"/>
                  </a:lnTo>
                  <a:lnTo>
                    <a:pt x="286" y="2632"/>
                  </a:lnTo>
                  <a:lnTo>
                    <a:pt x="285" y="2650"/>
                  </a:lnTo>
                  <a:lnTo>
                    <a:pt x="285" y="2667"/>
                  </a:lnTo>
                  <a:lnTo>
                    <a:pt x="285" y="2686"/>
                  </a:lnTo>
                  <a:lnTo>
                    <a:pt x="286" y="2704"/>
                  </a:lnTo>
                  <a:lnTo>
                    <a:pt x="288" y="2721"/>
                  </a:lnTo>
                  <a:lnTo>
                    <a:pt x="292" y="2738"/>
                  </a:lnTo>
                  <a:lnTo>
                    <a:pt x="295" y="2755"/>
                  </a:lnTo>
                  <a:lnTo>
                    <a:pt x="300" y="2771"/>
                  </a:lnTo>
                  <a:lnTo>
                    <a:pt x="306" y="2788"/>
                  </a:lnTo>
                  <a:lnTo>
                    <a:pt x="312" y="2804"/>
                  </a:lnTo>
                  <a:lnTo>
                    <a:pt x="319" y="2820"/>
                  </a:lnTo>
                  <a:lnTo>
                    <a:pt x="327" y="2835"/>
                  </a:lnTo>
                  <a:lnTo>
                    <a:pt x="335" y="2849"/>
                  </a:lnTo>
                  <a:lnTo>
                    <a:pt x="345" y="2863"/>
                  </a:lnTo>
                  <a:lnTo>
                    <a:pt x="354" y="2878"/>
                  </a:lnTo>
                  <a:lnTo>
                    <a:pt x="365" y="2891"/>
                  </a:lnTo>
                  <a:lnTo>
                    <a:pt x="376" y="2904"/>
                  </a:lnTo>
                  <a:lnTo>
                    <a:pt x="387" y="2915"/>
                  </a:lnTo>
                  <a:lnTo>
                    <a:pt x="399" y="2927"/>
                  </a:lnTo>
                  <a:lnTo>
                    <a:pt x="412" y="2938"/>
                  </a:lnTo>
                  <a:lnTo>
                    <a:pt x="425" y="2948"/>
                  </a:lnTo>
                  <a:lnTo>
                    <a:pt x="439" y="2958"/>
                  </a:lnTo>
                  <a:lnTo>
                    <a:pt x="453" y="2967"/>
                  </a:lnTo>
                  <a:lnTo>
                    <a:pt x="468" y="2976"/>
                  </a:lnTo>
                  <a:lnTo>
                    <a:pt x="483" y="2983"/>
                  </a:lnTo>
                  <a:lnTo>
                    <a:pt x="498" y="2990"/>
                  </a:lnTo>
                  <a:lnTo>
                    <a:pt x="514" y="2997"/>
                  </a:lnTo>
                  <a:lnTo>
                    <a:pt x="530" y="3002"/>
                  </a:lnTo>
                  <a:lnTo>
                    <a:pt x="547" y="3006"/>
                  </a:lnTo>
                  <a:lnTo>
                    <a:pt x="564" y="3011"/>
                  </a:lnTo>
                  <a:lnTo>
                    <a:pt x="581" y="3013"/>
                  </a:lnTo>
                  <a:lnTo>
                    <a:pt x="599" y="3016"/>
                  </a:lnTo>
                  <a:lnTo>
                    <a:pt x="616" y="3017"/>
                  </a:lnTo>
                  <a:lnTo>
                    <a:pt x="634" y="3018"/>
                  </a:lnTo>
                  <a:lnTo>
                    <a:pt x="653" y="3017"/>
                  </a:lnTo>
                  <a:lnTo>
                    <a:pt x="671" y="3016"/>
                  </a:lnTo>
                  <a:lnTo>
                    <a:pt x="687" y="3013"/>
                  </a:lnTo>
                  <a:lnTo>
                    <a:pt x="705" y="3011"/>
                  </a:lnTo>
                  <a:lnTo>
                    <a:pt x="722" y="3006"/>
                  </a:lnTo>
                  <a:lnTo>
                    <a:pt x="738" y="3002"/>
                  </a:lnTo>
                  <a:lnTo>
                    <a:pt x="755" y="2997"/>
                  </a:lnTo>
                  <a:lnTo>
                    <a:pt x="770" y="2990"/>
                  </a:lnTo>
                  <a:lnTo>
                    <a:pt x="787" y="2983"/>
                  </a:lnTo>
                  <a:lnTo>
                    <a:pt x="801" y="2976"/>
                  </a:lnTo>
                  <a:lnTo>
                    <a:pt x="816" y="2967"/>
                  </a:lnTo>
                  <a:lnTo>
                    <a:pt x="830" y="2958"/>
                  </a:lnTo>
                  <a:lnTo>
                    <a:pt x="843" y="2948"/>
                  </a:lnTo>
                  <a:lnTo>
                    <a:pt x="857" y="2938"/>
                  </a:lnTo>
                  <a:lnTo>
                    <a:pt x="869" y="2927"/>
                  </a:lnTo>
                  <a:lnTo>
                    <a:pt x="882" y="2915"/>
                  </a:lnTo>
                  <a:lnTo>
                    <a:pt x="894" y="2904"/>
                  </a:lnTo>
                  <a:lnTo>
                    <a:pt x="905" y="2891"/>
                  </a:lnTo>
                  <a:lnTo>
                    <a:pt x="915" y="2878"/>
                  </a:lnTo>
                  <a:lnTo>
                    <a:pt x="925" y="2863"/>
                  </a:lnTo>
                  <a:lnTo>
                    <a:pt x="934" y="2849"/>
                  </a:lnTo>
                  <a:lnTo>
                    <a:pt x="942" y="2835"/>
                  </a:lnTo>
                  <a:lnTo>
                    <a:pt x="949" y="2820"/>
                  </a:lnTo>
                  <a:lnTo>
                    <a:pt x="957" y="2804"/>
                  </a:lnTo>
                  <a:lnTo>
                    <a:pt x="964" y="2788"/>
                  </a:lnTo>
                  <a:lnTo>
                    <a:pt x="968" y="2771"/>
                  </a:lnTo>
                  <a:lnTo>
                    <a:pt x="973" y="2755"/>
                  </a:lnTo>
                  <a:lnTo>
                    <a:pt x="978" y="2738"/>
                  </a:lnTo>
                  <a:lnTo>
                    <a:pt x="980" y="2721"/>
                  </a:lnTo>
                  <a:lnTo>
                    <a:pt x="983" y="2704"/>
                  </a:lnTo>
                  <a:lnTo>
                    <a:pt x="984" y="2686"/>
                  </a:lnTo>
                  <a:lnTo>
                    <a:pt x="985" y="2667"/>
                  </a:lnTo>
                  <a:lnTo>
                    <a:pt x="984" y="2650"/>
                  </a:lnTo>
                  <a:lnTo>
                    <a:pt x="983" y="2632"/>
                  </a:lnTo>
                  <a:lnTo>
                    <a:pt x="980" y="2614"/>
                  </a:lnTo>
                  <a:lnTo>
                    <a:pt x="978" y="2598"/>
                  </a:lnTo>
                  <a:lnTo>
                    <a:pt x="973" y="2580"/>
                  </a:lnTo>
                  <a:lnTo>
                    <a:pt x="968" y="2564"/>
                  </a:lnTo>
                  <a:lnTo>
                    <a:pt x="964" y="2548"/>
                  </a:lnTo>
                  <a:lnTo>
                    <a:pt x="957" y="2532"/>
                  </a:lnTo>
                  <a:lnTo>
                    <a:pt x="949" y="2516"/>
                  </a:lnTo>
                  <a:lnTo>
                    <a:pt x="942" y="2501"/>
                  </a:lnTo>
                  <a:lnTo>
                    <a:pt x="934" y="2487"/>
                  </a:lnTo>
                  <a:lnTo>
                    <a:pt x="925" y="2473"/>
                  </a:lnTo>
                  <a:lnTo>
                    <a:pt x="915" y="2458"/>
                  </a:lnTo>
                  <a:lnTo>
                    <a:pt x="905" y="2445"/>
                  </a:lnTo>
                  <a:lnTo>
                    <a:pt x="894" y="2432"/>
                  </a:lnTo>
                  <a:lnTo>
                    <a:pt x="882" y="2421"/>
                  </a:lnTo>
                  <a:lnTo>
                    <a:pt x="869" y="2409"/>
                  </a:lnTo>
                  <a:lnTo>
                    <a:pt x="857" y="2398"/>
                  </a:lnTo>
                  <a:lnTo>
                    <a:pt x="843" y="2388"/>
                  </a:lnTo>
                  <a:lnTo>
                    <a:pt x="830" y="2378"/>
                  </a:lnTo>
                  <a:lnTo>
                    <a:pt x="816" y="2369"/>
                  </a:lnTo>
                  <a:lnTo>
                    <a:pt x="801" y="2360"/>
                  </a:lnTo>
                  <a:lnTo>
                    <a:pt x="787" y="2352"/>
                  </a:lnTo>
                  <a:lnTo>
                    <a:pt x="770" y="2345"/>
                  </a:lnTo>
                  <a:lnTo>
                    <a:pt x="755" y="2339"/>
                  </a:lnTo>
                  <a:lnTo>
                    <a:pt x="738" y="2333"/>
                  </a:lnTo>
                  <a:lnTo>
                    <a:pt x="722" y="2329"/>
                  </a:lnTo>
                  <a:lnTo>
                    <a:pt x="705" y="2325"/>
                  </a:lnTo>
                  <a:lnTo>
                    <a:pt x="687" y="2321"/>
                  </a:lnTo>
                  <a:lnTo>
                    <a:pt x="671" y="2319"/>
                  </a:lnTo>
                  <a:lnTo>
                    <a:pt x="653" y="2318"/>
                  </a:lnTo>
                  <a:lnTo>
                    <a:pt x="634" y="2318"/>
                  </a:lnTo>
                  <a:close/>
                  <a:moveTo>
                    <a:pt x="752" y="2549"/>
                  </a:moveTo>
                  <a:lnTo>
                    <a:pt x="752" y="2549"/>
                  </a:lnTo>
                  <a:lnTo>
                    <a:pt x="740" y="2539"/>
                  </a:lnTo>
                  <a:lnTo>
                    <a:pt x="727" y="2529"/>
                  </a:lnTo>
                  <a:lnTo>
                    <a:pt x="714" y="2521"/>
                  </a:lnTo>
                  <a:lnTo>
                    <a:pt x="699" y="2514"/>
                  </a:lnTo>
                  <a:lnTo>
                    <a:pt x="684" y="2509"/>
                  </a:lnTo>
                  <a:lnTo>
                    <a:pt x="668" y="2504"/>
                  </a:lnTo>
                  <a:lnTo>
                    <a:pt x="652" y="2502"/>
                  </a:lnTo>
                  <a:lnTo>
                    <a:pt x="634" y="2501"/>
                  </a:lnTo>
                  <a:lnTo>
                    <a:pt x="618" y="2502"/>
                  </a:lnTo>
                  <a:lnTo>
                    <a:pt x="601" y="2504"/>
                  </a:lnTo>
                  <a:lnTo>
                    <a:pt x="585" y="2509"/>
                  </a:lnTo>
                  <a:lnTo>
                    <a:pt x="569" y="2514"/>
                  </a:lnTo>
                  <a:lnTo>
                    <a:pt x="555" y="2521"/>
                  </a:lnTo>
                  <a:lnTo>
                    <a:pt x="542" y="2529"/>
                  </a:lnTo>
                  <a:lnTo>
                    <a:pt x="529" y="2540"/>
                  </a:lnTo>
                  <a:lnTo>
                    <a:pt x="517" y="2551"/>
                  </a:lnTo>
                  <a:lnTo>
                    <a:pt x="517" y="2549"/>
                  </a:lnTo>
                  <a:lnTo>
                    <a:pt x="505" y="2562"/>
                  </a:lnTo>
                  <a:lnTo>
                    <a:pt x="496" y="2574"/>
                  </a:lnTo>
                  <a:lnTo>
                    <a:pt x="488" y="2588"/>
                  </a:lnTo>
                  <a:lnTo>
                    <a:pt x="481" y="2602"/>
                  </a:lnTo>
                  <a:lnTo>
                    <a:pt x="476" y="2618"/>
                  </a:lnTo>
                  <a:lnTo>
                    <a:pt x="471" y="2634"/>
                  </a:lnTo>
                  <a:lnTo>
                    <a:pt x="469" y="2651"/>
                  </a:lnTo>
                  <a:lnTo>
                    <a:pt x="468" y="2667"/>
                  </a:lnTo>
                  <a:lnTo>
                    <a:pt x="469" y="2685"/>
                  </a:lnTo>
                  <a:lnTo>
                    <a:pt x="471" y="2702"/>
                  </a:lnTo>
                  <a:lnTo>
                    <a:pt x="476" y="2717"/>
                  </a:lnTo>
                  <a:lnTo>
                    <a:pt x="482" y="2732"/>
                  </a:lnTo>
                  <a:lnTo>
                    <a:pt x="488" y="2747"/>
                  </a:lnTo>
                  <a:lnTo>
                    <a:pt x="497" y="2761"/>
                  </a:lnTo>
                  <a:lnTo>
                    <a:pt x="507" y="2774"/>
                  </a:lnTo>
                  <a:lnTo>
                    <a:pt x="517" y="2785"/>
                  </a:lnTo>
                  <a:lnTo>
                    <a:pt x="529" y="2796"/>
                  </a:lnTo>
                  <a:lnTo>
                    <a:pt x="542" y="2806"/>
                  </a:lnTo>
                  <a:lnTo>
                    <a:pt x="555" y="2814"/>
                  </a:lnTo>
                  <a:lnTo>
                    <a:pt x="569" y="2821"/>
                  </a:lnTo>
                  <a:lnTo>
                    <a:pt x="585" y="2827"/>
                  </a:lnTo>
                  <a:lnTo>
                    <a:pt x="601" y="2830"/>
                  </a:lnTo>
                  <a:lnTo>
                    <a:pt x="618" y="2833"/>
                  </a:lnTo>
                  <a:lnTo>
                    <a:pt x="634" y="2834"/>
                  </a:lnTo>
                  <a:lnTo>
                    <a:pt x="652" y="2833"/>
                  </a:lnTo>
                  <a:lnTo>
                    <a:pt x="668" y="2830"/>
                  </a:lnTo>
                  <a:lnTo>
                    <a:pt x="684" y="2827"/>
                  </a:lnTo>
                  <a:lnTo>
                    <a:pt x="699" y="2821"/>
                  </a:lnTo>
                  <a:lnTo>
                    <a:pt x="714" y="2814"/>
                  </a:lnTo>
                  <a:lnTo>
                    <a:pt x="727" y="2806"/>
                  </a:lnTo>
                  <a:lnTo>
                    <a:pt x="740" y="2796"/>
                  </a:lnTo>
                  <a:lnTo>
                    <a:pt x="752" y="2785"/>
                  </a:lnTo>
                  <a:lnTo>
                    <a:pt x="763" y="2774"/>
                  </a:lnTo>
                  <a:lnTo>
                    <a:pt x="772" y="2761"/>
                  </a:lnTo>
                  <a:lnTo>
                    <a:pt x="781" y="2747"/>
                  </a:lnTo>
                  <a:lnTo>
                    <a:pt x="788" y="2732"/>
                  </a:lnTo>
                  <a:lnTo>
                    <a:pt x="794" y="2717"/>
                  </a:lnTo>
                  <a:lnTo>
                    <a:pt x="797" y="2702"/>
                  </a:lnTo>
                  <a:lnTo>
                    <a:pt x="799" y="2685"/>
                  </a:lnTo>
                  <a:lnTo>
                    <a:pt x="801" y="2667"/>
                  </a:lnTo>
                  <a:lnTo>
                    <a:pt x="799" y="2651"/>
                  </a:lnTo>
                  <a:lnTo>
                    <a:pt x="797" y="2634"/>
                  </a:lnTo>
                  <a:lnTo>
                    <a:pt x="794" y="2618"/>
                  </a:lnTo>
                  <a:lnTo>
                    <a:pt x="788" y="2602"/>
                  </a:lnTo>
                  <a:lnTo>
                    <a:pt x="781" y="2588"/>
                  </a:lnTo>
                  <a:lnTo>
                    <a:pt x="772" y="2574"/>
                  </a:lnTo>
                  <a:lnTo>
                    <a:pt x="763" y="2562"/>
                  </a:lnTo>
                  <a:lnTo>
                    <a:pt x="752" y="2549"/>
                  </a:lnTo>
                  <a:close/>
                  <a:moveTo>
                    <a:pt x="634" y="1295"/>
                  </a:moveTo>
                  <a:lnTo>
                    <a:pt x="634" y="1295"/>
                  </a:lnTo>
                  <a:lnTo>
                    <a:pt x="616" y="1297"/>
                  </a:lnTo>
                  <a:lnTo>
                    <a:pt x="599" y="1298"/>
                  </a:lnTo>
                  <a:lnTo>
                    <a:pt x="581" y="1300"/>
                  </a:lnTo>
                  <a:lnTo>
                    <a:pt x="564" y="1302"/>
                  </a:lnTo>
                  <a:lnTo>
                    <a:pt x="547" y="1307"/>
                  </a:lnTo>
                  <a:lnTo>
                    <a:pt x="530" y="1312"/>
                  </a:lnTo>
                  <a:lnTo>
                    <a:pt x="514" y="1317"/>
                  </a:lnTo>
                  <a:lnTo>
                    <a:pt x="498" y="1324"/>
                  </a:lnTo>
                  <a:lnTo>
                    <a:pt x="483" y="1331"/>
                  </a:lnTo>
                  <a:lnTo>
                    <a:pt x="468" y="1338"/>
                  </a:lnTo>
                  <a:lnTo>
                    <a:pt x="453" y="1346"/>
                  </a:lnTo>
                  <a:lnTo>
                    <a:pt x="439" y="1356"/>
                  </a:lnTo>
                  <a:lnTo>
                    <a:pt x="425" y="1365"/>
                  </a:lnTo>
                  <a:lnTo>
                    <a:pt x="412" y="1376"/>
                  </a:lnTo>
                  <a:lnTo>
                    <a:pt x="399" y="1386"/>
                  </a:lnTo>
                  <a:lnTo>
                    <a:pt x="387" y="1398"/>
                  </a:lnTo>
                  <a:lnTo>
                    <a:pt x="376" y="1411"/>
                  </a:lnTo>
                  <a:lnTo>
                    <a:pt x="365" y="1424"/>
                  </a:lnTo>
                  <a:lnTo>
                    <a:pt x="354" y="1437"/>
                  </a:lnTo>
                  <a:lnTo>
                    <a:pt x="345" y="1450"/>
                  </a:lnTo>
                  <a:lnTo>
                    <a:pt x="335" y="1464"/>
                  </a:lnTo>
                  <a:lnTo>
                    <a:pt x="327" y="1480"/>
                  </a:lnTo>
                  <a:lnTo>
                    <a:pt x="319" y="1494"/>
                  </a:lnTo>
                  <a:lnTo>
                    <a:pt x="312" y="1510"/>
                  </a:lnTo>
                  <a:lnTo>
                    <a:pt x="306" y="1526"/>
                  </a:lnTo>
                  <a:lnTo>
                    <a:pt x="300" y="1542"/>
                  </a:lnTo>
                  <a:lnTo>
                    <a:pt x="295" y="1559"/>
                  </a:lnTo>
                  <a:lnTo>
                    <a:pt x="292" y="1575"/>
                  </a:lnTo>
                  <a:lnTo>
                    <a:pt x="288" y="1593"/>
                  </a:lnTo>
                  <a:lnTo>
                    <a:pt x="286" y="1609"/>
                  </a:lnTo>
                  <a:lnTo>
                    <a:pt x="285" y="1627"/>
                  </a:lnTo>
                  <a:lnTo>
                    <a:pt x="285" y="1646"/>
                  </a:lnTo>
                  <a:lnTo>
                    <a:pt x="285" y="1664"/>
                  </a:lnTo>
                  <a:lnTo>
                    <a:pt x="286" y="1681"/>
                  </a:lnTo>
                  <a:lnTo>
                    <a:pt x="288" y="1699"/>
                  </a:lnTo>
                  <a:lnTo>
                    <a:pt x="292" y="1716"/>
                  </a:lnTo>
                  <a:lnTo>
                    <a:pt x="295" y="1733"/>
                  </a:lnTo>
                  <a:lnTo>
                    <a:pt x="300" y="1750"/>
                  </a:lnTo>
                  <a:lnTo>
                    <a:pt x="306" y="1767"/>
                  </a:lnTo>
                  <a:lnTo>
                    <a:pt x="312" y="1782"/>
                  </a:lnTo>
                  <a:lnTo>
                    <a:pt x="319" y="1797"/>
                  </a:lnTo>
                  <a:lnTo>
                    <a:pt x="327" y="1813"/>
                  </a:lnTo>
                  <a:lnTo>
                    <a:pt x="335" y="1827"/>
                  </a:lnTo>
                  <a:lnTo>
                    <a:pt x="345" y="1841"/>
                  </a:lnTo>
                  <a:lnTo>
                    <a:pt x="354" y="1855"/>
                  </a:lnTo>
                  <a:lnTo>
                    <a:pt x="365" y="1868"/>
                  </a:lnTo>
                  <a:lnTo>
                    <a:pt x="376" y="1881"/>
                  </a:lnTo>
                  <a:lnTo>
                    <a:pt x="387" y="1893"/>
                  </a:lnTo>
                  <a:lnTo>
                    <a:pt x="399" y="1905"/>
                  </a:lnTo>
                  <a:lnTo>
                    <a:pt x="412" y="1915"/>
                  </a:lnTo>
                  <a:lnTo>
                    <a:pt x="425" y="1926"/>
                  </a:lnTo>
                  <a:lnTo>
                    <a:pt x="439" y="1937"/>
                  </a:lnTo>
                  <a:lnTo>
                    <a:pt x="453" y="1945"/>
                  </a:lnTo>
                  <a:lnTo>
                    <a:pt x="468" y="1953"/>
                  </a:lnTo>
                  <a:lnTo>
                    <a:pt x="483" y="1961"/>
                  </a:lnTo>
                  <a:lnTo>
                    <a:pt x="498" y="1968"/>
                  </a:lnTo>
                  <a:lnTo>
                    <a:pt x="514" y="1974"/>
                  </a:lnTo>
                  <a:lnTo>
                    <a:pt x="530" y="1980"/>
                  </a:lnTo>
                  <a:lnTo>
                    <a:pt x="547" y="1985"/>
                  </a:lnTo>
                  <a:lnTo>
                    <a:pt x="564" y="1988"/>
                  </a:lnTo>
                  <a:lnTo>
                    <a:pt x="581" y="1992"/>
                  </a:lnTo>
                  <a:lnTo>
                    <a:pt x="599" y="1994"/>
                  </a:lnTo>
                  <a:lnTo>
                    <a:pt x="616" y="1996"/>
                  </a:lnTo>
                  <a:lnTo>
                    <a:pt x="634" y="1996"/>
                  </a:lnTo>
                  <a:lnTo>
                    <a:pt x="653" y="1996"/>
                  </a:lnTo>
                  <a:lnTo>
                    <a:pt x="671" y="1994"/>
                  </a:lnTo>
                  <a:lnTo>
                    <a:pt x="687" y="1992"/>
                  </a:lnTo>
                  <a:lnTo>
                    <a:pt x="705" y="1988"/>
                  </a:lnTo>
                  <a:lnTo>
                    <a:pt x="722" y="1985"/>
                  </a:lnTo>
                  <a:lnTo>
                    <a:pt x="738" y="1980"/>
                  </a:lnTo>
                  <a:lnTo>
                    <a:pt x="755" y="1974"/>
                  </a:lnTo>
                  <a:lnTo>
                    <a:pt x="770" y="1968"/>
                  </a:lnTo>
                  <a:lnTo>
                    <a:pt x="787" y="1961"/>
                  </a:lnTo>
                  <a:lnTo>
                    <a:pt x="801" y="1953"/>
                  </a:lnTo>
                  <a:lnTo>
                    <a:pt x="816" y="1945"/>
                  </a:lnTo>
                  <a:lnTo>
                    <a:pt x="830" y="1937"/>
                  </a:lnTo>
                  <a:lnTo>
                    <a:pt x="843" y="1926"/>
                  </a:lnTo>
                  <a:lnTo>
                    <a:pt x="857" y="1915"/>
                  </a:lnTo>
                  <a:lnTo>
                    <a:pt x="869" y="1905"/>
                  </a:lnTo>
                  <a:lnTo>
                    <a:pt x="882" y="1893"/>
                  </a:lnTo>
                  <a:lnTo>
                    <a:pt x="894" y="1881"/>
                  </a:lnTo>
                  <a:lnTo>
                    <a:pt x="905" y="1868"/>
                  </a:lnTo>
                  <a:lnTo>
                    <a:pt x="915" y="1855"/>
                  </a:lnTo>
                  <a:lnTo>
                    <a:pt x="925" y="1841"/>
                  </a:lnTo>
                  <a:lnTo>
                    <a:pt x="934" y="1827"/>
                  </a:lnTo>
                  <a:lnTo>
                    <a:pt x="942" y="1813"/>
                  </a:lnTo>
                  <a:lnTo>
                    <a:pt x="949" y="1797"/>
                  </a:lnTo>
                  <a:lnTo>
                    <a:pt x="957" y="1782"/>
                  </a:lnTo>
                  <a:lnTo>
                    <a:pt x="964" y="1767"/>
                  </a:lnTo>
                  <a:lnTo>
                    <a:pt x="968" y="1750"/>
                  </a:lnTo>
                  <a:lnTo>
                    <a:pt x="973" y="1733"/>
                  </a:lnTo>
                  <a:lnTo>
                    <a:pt x="978" y="1716"/>
                  </a:lnTo>
                  <a:lnTo>
                    <a:pt x="980" y="1699"/>
                  </a:lnTo>
                  <a:lnTo>
                    <a:pt x="983" y="1681"/>
                  </a:lnTo>
                  <a:lnTo>
                    <a:pt x="984" y="1664"/>
                  </a:lnTo>
                  <a:lnTo>
                    <a:pt x="985" y="1646"/>
                  </a:lnTo>
                  <a:lnTo>
                    <a:pt x="984" y="1627"/>
                  </a:lnTo>
                  <a:lnTo>
                    <a:pt x="983" y="1609"/>
                  </a:lnTo>
                  <a:lnTo>
                    <a:pt x="980" y="1593"/>
                  </a:lnTo>
                  <a:lnTo>
                    <a:pt x="978" y="1575"/>
                  </a:lnTo>
                  <a:lnTo>
                    <a:pt x="973" y="1559"/>
                  </a:lnTo>
                  <a:lnTo>
                    <a:pt x="968" y="1542"/>
                  </a:lnTo>
                  <a:lnTo>
                    <a:pt x="964" y="1526"/>
                  </a:lnTo>
                  <a:lnTo>
                    <a:pt x="957" y="1510"/>
                  </a:lnTo>
                  <a:lnTo>
                    <a:pt x="949" y="1494"/>
                  </a:lnTo>
                  <a:lnTo>
                    <a:pt x="942" y="1480"/>
                  </a:lnTo>
                  <a:lnTo>
                    <a:pt x="934" y="1464"/>
                  </a:lnTo>
                  <a:lnTo>
                    <a:pt x="925" y="1450"/>
                  </a:lnTo>
                  <a:lnTo>
                    <a:pt x="915" y="1437"/>
                  </a:lnTo>
                  <a:lnTo>
                    <a:pt x="905" y="1424"/>
                  </a:lnTo>
                  <a:lnTo>
                    <a:pt x="894" y="1411"/>
                  </a:lnTo>
                  <a:lnTo>
                    <a:pt x="882" y="1398"/>
                  </a:lnTo>
                  <a:lnTo>
                    <a:pt x="869" y="1386"/>
                  </a:lnTo>
                  <a:lnTo>
                    <a:pt x="857" y="1376"/>
                  </a:lnTo>
                  <a:lnTo>
                    <a:pt x="843" y="1365"/>
                  </a:lnTo>
                  <a:lnTo>
                    <a:pt x="830" y="1356"/>
                  </a:lnTo>
                  <a:lnTo>
                    <a:pt x="816" y="1346"/>
                  </a:lnTo>
                  <a:lnTo>
                    <a:pt x="801" y="1338"/>
                  </a:lnTo>
                  <a:lnTo>
                    <a:pt x="787" y="1331"/>
                  </a:lnTo>
                  <a:lnTo>
                    <a:pt x="770" y="1324"/>
                  </a:lnTo>
                  <a:lnTo>
                    <a:pt x="755" y="1317"/>
                  </a:lnTo>
                  <a:lnTo>
                    <a:pt x="738" y="1312"/>
                  </a:lnTo>
                  <a:lnTo>
                    <a:pt x="722" y="1307"/>
                  </a:lnTo>
                  <a:lnTo>
                    <a:pt x="705" y="1302"/>
                  </a:lnTo>
                  <a:lnTo>
                    <a:pt x="687" y="1300"/>
                  </a:lnTo>
                  <a:lnTo>
                    <a:pt x="671" y="1298"/>
                  </a:lnTo>
                  <a:lnTo>
                    <a:pt x="653" y="1297"/>
                  </a:lnTo>
                  <a:lnTo>
                    <a:pt x="634" y="1295"/>
                  </a:lnTo>
                  <a:close/>
                  <a:moveTo>
                    <a:pt x="752" y="1528"/>
                  </a:moveTo>
                  <a:lnTo>
                    <a:pt x="752" y="1528"/>
                  </a:lnTo>
                  <a:lnTo>
                    <a:pt x="740" y="1517"/>
                  </a:lnTo>
                  <a:lnTo>
                    <a:pt x="727" y="1508"/>
                  </a:lnTo>
                  <a:lnTo>
                    <a:pt x="714" y="1500"/>
                  </a:lnTo>
                  <a:lnTo>
                    <a:pt x="699" y="1493"/>
                  </a:lnTo>
                  <a:lnTo>
                    <a:pt x="684" y="1487"/>
                  </a:lnTo>
                  <a:lnTo>
                    <a:pt x="668" y="1483"/>
                  </a:lnTo>
                  <a:lnTo>
                    <a:pt x="652" y="1481"/>
                  </a:lnTo>
                  <a:lnTo>
                    <a:pt x="634" y="1480"/>
                  </a:lnTo>
                  <a:lnTo>
                    <a:pt x="618" y="1481"/>
                  </a:lnTo>
                  <a:lnTo>
                    <a:pt x="601" y="1483"/>
                  </a:lnTo>
                  <a:lnTo>
                    <a:pt x="585" y="1487"/>
                  </a:lnTo>
                  <a:lnTo>
                    <a:pt x="569" y="1493"/>
                  </a:lnTo>
                  <a:lnTo>
                    <a:pt x="555" y="1500"/>
                  </a:lnTo>
                  <a:lnTo>
                    <a:pt x="542" y="1508"/>
                  </a:lnTo>
                  <a:lnTo>
                    <a:pt x="529" y="1517"/>
                  </a:lnTo>
                  <a:lnTo>
                    <a:pt x="517" y="1528"/>
                  </a:lnTo>
                  <a:lnTo>
                    <a:pt x="505" y="1540"/>
                  </a:lnTo>
                  <a:lnTo>
                    <a:pt x="496" y="1553"/>
                  </a:lnTo>
                  <a:lnTo>
                    <a:pt x="488" y="1566"/>
                  </a:lnTo>
                  <a:lnTo>
                    <a:pt x="481" y="1581"/>
                  </a:lnTo>
                  <a:lnTo>
                    <a:pt x="476" y="1596"/>
                  </a:lnTo>
                  <a:lnTo>
                    <a:pt x="471" y="1612"/>
                  </a:lnTo>
                  <a:lnTo>
                    <a:pt x="469" y="1628"/>
                  </a:lnTo>
                  <a:lnTo>
                    <a:pt x="468" y="1646"/>
                  </a:lnTo>
                  <a:lnTo>
                    <a:pt x="469" y="1663"/>
                  </a:lnTo>
                  <a:lnTo>
                    <a:pt x="471" y="1679"/>
                  </a:lnTo>
                  <a:lnTo>
                    <a:pt x="476" y="1696"/>
                  </a:lnTo>
                  <a:lnTo>
                    <a:pt x="482" y="1711"/>
                  </a:lnTo>
                  <a:lnTo>
                    <a:pt x="488" y="1725"/>
                  </a:lnTo>
                  <a:lnTo>
                    <a:pt x="497" y="1738"/>
                  </a:lnTo>
                  <a:lnTo>
                    <a:pt x="507" y="1751"/>
                  </a:lnTo>
                  <a:lnTo>
                    <a:pt x="517" y="1763"/>
                  </a:lnTo>
                  <a:lnTo>
                    <a:pt x="529" y="1774"/>
                  </a:lnTo>
                  <a:lnTo>
                    <a:pt x="542" y="1783"/>
                  </a:lnTo>
                  <a:lnTo>
                    <a:pt x="555" y="1792"/>
                  </a:lnTo>
                  <a:lnTo>
                    <a:pt x="569" y="1798"/>
                  </a:lnTo>
                  <a:lnTo>
                    <a:pt x="585" y="1804"/>
                  </a:lnTo>
                  <a:lnTo>
                    <a:pt x="601" y="1809"/>
                  </a:lnTo>
                  <a:lnTo>
                    <a:pt x="618" y="1811"/>
                  </a:lnTo>
                  <a:lnTo>
                    <a:pt x="634" y="1813"/>
                  </a:lnTo>
                  <a:lnTo>
                    <a:pt x="652" y="1811"/>
                  </a:lnTo>
                  <a:lnTo>
                    <a:pt x="668" y="1809"/>
                  </a:lnTo>
                  <a:lnTo>
                    <a:pt x="684" y="1804"/>
                  </a:lnTo>
                  <a:lnTo>
                    <a:pt x="699" y="1800"/>
                  </a:lnTo>
                  <a:lnTo>
                    <a:pt x="714" y="1792"/>
                  </a:lnTo>
                  <a:lnTo>
                    <a:pt x="727" y="1784"/>
                  </a:lnTo>
                  <a:lnTo>
                    <a:pt x="740" y="1775"/>
                  </a:lnTo>
                  <a:lnTo>
                    <a:pt x="752" y="1763"/>
                  </a:lnTo>
                  <a:lnTo>
                    <a:pt x="763" y="1751"/>
                  </a:lnTo>
                  <a:lnTo>
                    <a:pt x="772" y="1738"/>
                  </a:lnTo>
                  <a:lnTo>
                    <a:pt x="781" y="1725"/>
                  </a:lnTo>
                  <a:lnTo>
                    <a:pt x="788" y="1711"/>
                  </a:lnTo>
                  <a:lnTo>
                    <a:pt x="794" y="1696"/>
                  </a:lnTo>
                  <a:lnTo>
                    <a:pt x="797" y="1679"/>
                  </a:lnTo>
                  <a:lnTo>
                    <a:pt x="799" y="1663"/>
                  </a:lnTo>
                  <a:lnTo>
                    <a:pt x="801" y="1646"/>
                  </a:lnTo>
                  <a:lnTo>
                    <a:pt x="799" y="1628"/>
                  </a:lnTo>
                  <a:lnTo>
                    <a:pt x="797" y="1612"/>
                  </a:lnTo>
                  <a:lnTo>
                    <a:pt x="794" y="1596"/>
                  </a:lnTo>
                  <a:lnTo>
                    <a:pt x="788" y="1581"/>
                  </a:lnTo>
                  <a:lnTo>
                    <a:pt x="781" y="1566"/>
                  </a:lnTo>
                  <a:lnTo>
                    <a:pt x="772" y="1553"/>
                  </a:lnTo>
                  <a:lnTo>
                    <a:pt x="763" y="1540"/>
                  </a:lnTo>
                  <a:lnTo>
                    <a:pt x="752" y="1528"/>
                  </a:lnTo>
                  <a:close/>
                  <a:moveTo>
                    <a:pt x="752" y="517"/>
                  </a:moveTo>
                  <a:lnTo>
                    <a:pt x="752" y="517"/>
                  </a:lnTo>
                  <a:lnTo>
                    <a:pt x="740" y="505"/>
                  </a:lnTo>
                  <a:lnTo>
                    <a:pt x="727" y="496"/>
                  </a:lnTo>
                  <a:lnTo>
                    <a:pt x="714" y="488"/>
                  </a:lnTo>
                  <a:lnTo>
                    <a:pt x="699" y="481"/>
                  </a:lnTo>
                  <a:lnTo>
                    <a:pt x="684" y="476"/>
                  </a:lnTo>
                  <a:lnTo>
                    <a:pt x="668" y="471"/>
                  </a:lnTo>
                  <a:lnTo>
                    <a:pt x="652" y="469"/>
                  </a:lnTo>
                  <a:lnTo>
                    <a:pt x="634" y="468"/>
                  </a:lnTo>
                  <a:lnTo>
                    <a:pt x="618" y="469"/>
                  </a:lnTo>
                  <a:lnTo>
                    <a:pt x="601" y="471"/>
                  </a:lnTo>
                  <a:lnTo>
                    <a:pt x="585" y="476"/>
                  </a:lnTo>
                  <a:lnTo>
                    <a:pt x="569" y="482"/>
                  </a:lnTo>
                  <a:lnTo>
                    <a:pt x="555" y="488"/>
                  </a:lnTo>
                  <a:lnTo>
                    <a:pt x="542" y="497"/>
                  </a:lnTo>
                  <a:lnTo>
                    <a:pt x="529" y="507"/>
                  </a:lnTo>
                  <a:lnTo>
                    <a:pt x="517" y="517"/>
                  </a:lnTo>
                  <a:lnTo>
                    <a:pt x="505" y="529"/>
                  </a:lnTo>
                  <a:lnTo>
                    <a:pt x="496" y="541"/>
                  </a:lnTo>
                  <a:lnTo>
                    <a:pt x="488" y="555"/>
                  </a:lnTo>
                  <a:lnTo>
                    <a:pt x="481" y="569"/>
                  </a:lnTo>
                  <a:lnTo>
                    <a:pt x="476" y="585"/>
                  </a:lnTo>
                  <a:lnTo>
                    <a:pt x="471" y="601"/>
                  </a:lnTo>
                  <a:lnTo>
                    <a:pt x="469" y="618"/>
                  </a:lnTo>
                  <a:lnTo>
                    <a:pt x="468" y="634"/>
                  </a:lnTo>
                  <a:lnTo>
                    <a:pt x="469" y="652"/>
                  </a:lnTo>
                  <a:lnTo>
                    <a:pt x="471" y="668"/>
                  </a:lnTo>
                  <a:lnTo>
                    <a:pt x="476" y="684"/>
                  </a:lnTo>
                  <a:lnTo>
                    <a:pt x="482" y="699"/>
                  </a:lnTo>
                  <a:lnTo>
                    <a:pt x="488" y="713"/>
                  </a:lnTo>
                  <a:lnTo>
                    <a:pt x="497" y="727"/>
                  </a:lnTo>
                  <a:lnTo>
                    <a:pt x="507" y="740"/>
                  </a:lnTo>
                  <a:lnTo>
                    <a:pt x="517" y="752"/>
                  </a:lnTo>
                  <a:lnTo>
                    <a:pt x="529" y="763"/>
                  </a:lnTo>
                  <a:lnTo>
                    <a:pt x="542" y="772"/>
                  </a:lnTo>
                  <a:lnTo>
                    <a:pt x="555" y="781"/>
                  </a:lnTo>
                  <a:lnTo>
                    <a:pt x="569" y="788"/>
                  </a:lnTo>
                  <a:lnTo>
                    <a:pt x="585" y="794"/>
                  </a:lnTo>
                  <a:lnTo>
                    <a:pt x="601" y="797"/>
                  </a:lnTo>
                  <a:lnTo>
                    <a:pt x="618" y="799"/>
                  </a:lnTo>
                  <a:lnTo>
                    <a:pt x="634" y="801"/>
                  </a:lnTo>
                  <a:lnTo>
                    <a:pt x="652" y="799"/>
                  </a:lnTo>
                  <a:lnTo>
                    <a:pt x="668" y="797"/>
                  </a:lnTo>
                  <a:lnTo>
                    <a:pt x="684" y="794"/>
                  </a:lnTo>
                  <a:lnTo>
                    <a:pt x="699" y="788"/>
                  </a:lnTo>
                  <a:lnTo>
                    <a:pt x="714" y="781"/>
                  </a:lnTo>
                  <a:lnTo>
                    <a:pt x="727" y="772"/>
                  </a:lnTo>
                  <a:lnTo>
                    <a:pt x="740" y="763"/>
                  </a:lnTo>
                  <a:lnTo>
                    <a:pt x="752" y="752"/>
                  </a:lnTo>
                  <a:lnTo>
                    <a:pt x="763" y="740"/>
                  </a:lnTo>
                  <a:lnTo>
                    <a:pt x="772" y="727"/>
                  </a:lnTo>
                  <a:lnTo>
                    <a:pt x="781" y="713"/>
                  </a:lnTo>
                  <a:lnTo>
                    <a:pt x="788" y="699"/>
                  </a:lnTo>
                  <a:lnTo>
                    <a:pt x="794" y="684"/>
                  </a:lnTo>
                  <a:lnTo>
                    <a:pt x="797" y="668"/>
                  </a:lnTo>
                  <a:lnTo>
                    <a:pt x="799" y="652"/>
                  </a:lnTo>
                  <a:lnTo>
                    <a:pt x="801" y="634"/>
                  </a:lnTo>
                  <a:lnTo>
                    <a:pt x="799" y="618"/>
                  </a:lnTo>
                  <a:lnTo>
                    <a:pt x="797" y="601"/>
                  </a:lnTo>
                  <a:lnTo>
                    <a:pt x="794" y="585"/>
                  </a:lnTo>
                  <a:lnTo>
                    <a:pt x="788" y="569"/>
                  </a:lnTo>
                  <a:lnTo>
                    <a:pt x="781" y="555"/>
                  </a:lnTo>
                  <a:lnTo>
                    <a:pt x="772" y="541"/>
                  </a:lnTo>
                  <a:lnTo>
                    <a:pt x="763" y="529"/>
                  </a:lnTo>
                  <a:lnTo>
                    <a:pt x="752" y="517"/>
                  </a:lnTo>
                  <a:close/>
                  <a:moveTo>
                    <a:pt x="5459" y="285"/>
                  </a:moveTo>
                  <a:lnTo>
                    <a:pt x="5459" y="285"/>
                  </a:lnTo>
                  <a:lnTo>
                    <a:pt x="5442" y="285"/>
                  </a:lnTo>
                  <a:lnTo>
                    <a:pt x="5424" y="286"/>
                  </a:lnTo>
                  <a:lnTo>
                    <a:pt x="5406" y="288"/>
                  </a:lnTo>
                  <a:lnTo>
                    <a:pt x="5390" y="292"/>
                  </a:lnTo>
                  <a:lnTo>
                    <a:pt x="5372" y="295"/>
                  </a:lnTo>
                  <a:lnTo>
                    <a:pt x="5356" y="300"/>
                  </a:lnTo>
                  <a:lnTo>
                    <a:pt x="5340" y="306"/>
                  </a:lnTo>
                  <a:lnTo>
                    <a:pt x="5324" y="312"/>
                  </a:lnTo>
                  <a:lnTo>
                    <a:pt x="5308" y="319"/>
                  </a:lnTo>
                  <a:lnTo>
                    <a:pt x="5293" y="327"/>
                  </a:lnTo>
                  <a:lnTo>
                    <a:pt x="5279" y="335"/>
                  </a:lnTo>
                  <a:lnTo>
                    <a:pt x="5265" y="345"/>
                  </a:lnTo>
                  <a:lnTo>
                    <a:pt x="5250" y="354"/>
                  </a:lnTo>
                  <a:lnTo>
                    <a:pt x="5237" y="365"/>
                  </a:lnTo>
                  <a:lnTo>
                    <a:pt x="5224" y="376"/>
                  </a:lnTo>
                  <a:lnTo>
                    <a:pt x="5213" y="387"/>
                  </a:lnTo>
                  <a:lnTo>
                    <a:pt x="5201" y="399"/>
                  </a:lnTo>
                  <a:lnTo>
                    <a:pt x="5190" y="412"/>
                  </a:lnTo>
                  <a:lnTo>
                    <a:pt x="5180" y="425"/>
                  </a:lnTo>
                  <a:lnTo>
                    <a:pt x="5170" y="439"/>
                  </a:lnTo>
                  <a:lnTo>
                    <a:pt x="5161" y="454"/>
                  </a:lnTo>
                  <a:lnTo>
                    <a:pt x="5152" y="468"/>
                  </a:lnTo>
                  <a:lnTo>
                    <a:pt x="5144" y="483"/>
                  </a:lnTo>
                  <a:lnTo>
                    <a:pt x="5137" y="498"/>
                  </a:lnTo>
                  <a:lnTo>
                    <a:pt x="5131" y="515"/>
                  </a:lnTo>
                  <a:lnTo>
                    <a:pt x="5125" y="530"/>
                  </a:lnTo>
                  <a:lnTo>
                    <a:pt x="5121" y="547"/>
                  </a:lnTo>
                  <a:lnTo>
                    <a:pt x="5117" y="564"/>
                  </a:lnTo>
                  <a:lnTo>
                    <a:pt x="5115" y="581"/>
                  </a:lnTo>
                  <a:lnTo>
                    <a:pt x="5112" y="599"/>
                  </a:lnTo>
                  <a:lnTo>
                    <a:pt x="5111" y="616"/>
                  </a:lnTo>
                  <a:lnTo>
                    <a:pt x="5110" y="634"/>
                  </a:lnTo>
                  <a:lnTo>
                    <a:pt x="5111" y="652"/>
                  </a:lnTo>
                  <a:lnTo>
                    <a:pt x="5112" y="671"/>
                  </a:lnTo>
                  <a:lnTo>
                    <a:pt x="5115" y="687"/>
                  </a:lnTo>
                  <a:lnTo>
                    <a:pt x="5117" y="705"/>
                  </a:lnTo>
                  <a:lnTo>
                    <a:pt x="5121" y="722"/>
                  </a:lnTo>
                  <a:lnTo>
                    <a:pt x="5125" y="738"/>
                  </a:lnTo>
                  <a:lnTo>
                    <a:pt x="5131" y="755"/>
                  </a:lnTo>
                  <a:lnTo>
                    <a:pt x="5137" y="771"/>
                  </a:lnTo>
                  <a:lnTo>
                    <a:pt x="5144" y="786"/>
                  </a:lnTo>
                  <a:lnTo>
                    <a:pt x="5152" y="802"/>
                  </a:lnTo>
                  <a:lnTo>
                    <a:pt x="5161" y="816"/>
                  </a:lnTo>
                  <a:lnTo>
                    <a:pt x="5170" y="830"/>
                  </a:lnTo>
                  <a:lnTo>
                    <a:pt x="5180" y="844"/>
                  </a:lnTo>
                  <a:lnTo>
                    <a:pt x="5190" y="857"/>
                  </a:lnTo>
                  <a:lnTo>
                    <a:pt x="5201" y="870"/>
                  </a:lnTo>
                  <a:lnTo>
                    <a:pt x="5213" y="882"/>
                  </a:lnTo>
                  <a:lnTo>
                    <a:pt x="5224" y="894"/>
                  </a:lnTo>
                  <a:lnTo>
                    <a:pt x="5237" y="905"/>
                  </a:lnTo>
                  <a:lnTo>
                    <a:pt x="5250" y="915"/>
                  </a:lnTo>
                  <a:lnTo>
                    <a:pt x="5265" y="925"/>
                  </a:lnTo>
                  <a:lnTo>
                    <a:pt x="5279" y="934"/>
                  </a:lnTo>
                  <a:lnTo>
                    <a:pt x="5293" y="942"/>
                  </a:lnTo>
                  <a:lnTo>
                    <a:pt x="5308" y="949"/>
                  </a:lnTo>
                  <a:lnTo>
                    <a:pt x="5324" y="957"/>
                  </a:lnTo>
                  <a:lnTo>
                    <a:pt x="5340" y="964"/>
                  </a:lnTo>
                  <a:lnTo>
                    <a:pt x="5356" y="968"/>
                  </a:lnTo>
                  <a:lnTo>
                    <a:pt x="5372" y="973"/>
                  </a:lnTo>
                  <a:lnTo>
                    <a:pt x="5390" y="978"/>
                  </a:lnTo>
                  <a:lnTo>
                    <a:pt x="5406" y="980"/>
                  </a:lnTo>
                  <a:lnTo>
                    <a:pt x="5424" y="982"/>
                  </a:lnTo>
                  <a:lnTo>
                    <a:pt x="5442" y="984"/>
                  </a:lnTo>
                  <a:lnTo>
                    <a:pt x="5459" y="985"/>
                  </a:lnTo>
                  <a:lnTo>
                    <a:pt x="5478" y="984"/>
                  </a:lnTo>
                  <a:lnTo>
                    <a:pt x="5496" y="982"/>
                  </a:lnTo>
                  <a:lnTo>
                    <a:pt x="5514" y="980"/>
                  </a:lnTo>
                  <a:lnTo>
                    <a:pt x="5530" y="978"/>
                  </a:lnTo>
                  <a:lnTo>
                    <a:pt x="5547" y="973"/>
                  </a:lnTo>
                  <a:lnTo>
                    <a:pt x="5563" y="968"/>
                  </a:lnTo>
                  <a:lnTo>
                    <a:pt x="5580" y="964"/>
                  </a:lnTo>
                  <a:lnTo>
                    <a:pt x="5596" y="957"/>
                  </a:lnTo>
                  <a:lnTo>
                    <a:pt x="5612" y="949"/>
                  </a:lnTo>
                  <a:lnTo>
                    <a:pt x="5627" y="942"/>
                  </a:lnTo>
                  <a:lnTo>
                    <a:pt x="5641" y="934"/>
                  </a:lnTo>
                  <a:lnTo>
                    <a:pt x="5656" y="925"/>
                  </a:lnTo>
                  <a:lnTo>
                    <a:pt x="5670" y="915"/>
                  </a:lnTo>
                  <a:lnTo>
                    <a:pt x="5683" y="905"/>
                  </a:lnTo>
                  <a:lnTo>
                    <a:pt x="5694" y="894"/>
                  </a:lnTo>
                  <a:lnTo>
                    <a:pt x="5707" y="882"/>
                  </a:lnTo>
                  <a:lnTo>
                    <a:pt x="5719" y="870"/>
                  </a:lnTo>
                  <a:lnTo>
                    <a:pt x="5730" y="857"/>
                  </a:lnTo>
                  <a:lnTo>
                    <a:pt x="5741" y="844"/>
                  </a:lnTo>
                  <a:lnTo>
                    <a:pt x="5750" y="830"/>
                  </a:lnTo>
                  <a:lnTo>
                    <a:pt x="5759" y="816"/>
                  </a:lnTo>
                  <a:lnTo>
                    <a:pt x="5768" y="802"/>
                  </a:lnTo>
                  <a:lnTo>
                    <a:pt x="5776" y="786"/>
                  </a:lnTo>
                  <a:lnTo>
                    <a:pt x="5783" y="771"/>
                  </a:lnTo>
                  <a:lnTo>
                    <a:pt x="5789" y="755"/>
                  </a:lnTo>
                  <a:lnTo>
                    <a:pt x="5795" y="738"/>
                  </a:lnTo>
                  <a:lnTo>
                    <a:pt x="5800" y="722"/>
                  </a:lnTo>
                  <a:lnTo>
                    <a:pt x="5803" y="705"/>
                  </a:lnTo>
                  <a:lnTo>
                    <a:pt x="5805" y="687"/>
                  </a:lnTo>
                  <a:lnTo>
                    <a:pt x="5808" y="671"/>
                  </a:lnTo>
                  <a:lnTo>
                    <a:pt x="5809" y="652"/>
                  </a:lnTo>
                  <a:lnTo>
                    <a:pt x="5810" y="634"/>
                  </a:lnTo>
                  <a:lnTo>
                    <a:pt x="5809" y="616"/>
                  </a:lnTo>
                  <a:lnTo>
                    <a:pt x="5808" y="599"/>
                  </a:lnTo>
                  <a:lnTo>
                    <a:pt x="5805" y="581"/>
                  </a:lnTo>
                  <a:lnTo>
                    <a:pt x="5803" y="564"/>
                  </a:lnTo>
                  <a:lnTo>
                    <a:pt x="5800" y="547"/>
                  </a:lnTo>
                  <a:lnTo>
                    <a:pt x="5795" y="530"/>
                  </a:lnTo>
                  <a:lnTo>
                    <a:pt x="5789" y="515"/>
                  </a:lnTo>
                  <a:lnTo>
                    <a:pt x="5783" y="498"/>
                  </a:lnTo>
                  <a:lnTo>
                    <a:pt x="5776" y="483"/>
                  </a:lnTo>
                  <a:lnTo>
                    <a:pt x="5768" y="468"/>
                  </a:lnTo>
                  <a:lnTo>
                    <a:pt x="5759" y="454"/>
                  </a:lnTo>
                  <a:lnTo>
                    <a:pt x="5750" y="439"/>
                  </a:lnTo>
                  <a:lnTo>
                    <a:pt x="5741" y="425"/>
                  </a:lnTo>
                  <a:lnTo>
                    <a:pt x="5730" y="412"/>
                  </a:lnTo>
                  <a:lnTo>
                    <a:pt x="5719" y="399"/>
                  </a:lnTo>
                  <a:lnTo>
                    <a:pt x="5707" y="387"/>
                  </a:lnTo>
                  <a:lnTo>
                    <a:pt x="5694" y="376"/>
                  </a:lnTo>
                  <a:lnTo>
                    <a:pt x="5683" y="365"/>
                  </a:lnTo>
                  <a:lnTo>
                    <a:pt x="5670" y="354"/>
                  </a:lnTo>
                  <a:lnTo>
                    <a:pt x="5656" y="345"/>
                  </a:lnTo>
                  <a:lnTo>
                    <a:pt x="5641" y="335"/>
                  </a:lnTo>
                  <a:lnTo>
                    <a:pt x="5627" y="327"/>
                  </a:lnTo>
                  <a:lnTo>
                    <a:pt x="5612" y="319"/>
                  </a:lnTo>
                  <a:lnTo>
                    <a:pt x="5596" y="312"/>
                  </a:lnTo>
                  <a:lnTo>
                    <a:pt x="5580" y="306"/>
                  </a:lnTo>
                  <a:lnTo>
                    <a:pt x="5563" y="300"/>
                  </a:lnTo>
                  <a:lnTo>
                    <a:pt x="5547" y="295"/>
                  </a:lnTo>
                  <a:lnTo>
                    <a:pt x="5530" y="292"/>
                  </a:lnTo>
                  <a:lnTo>
                    <a:pt x="5514" y="288"/>
                  </a:lnTo>
                  <a:lnTo>
                    <a:pt x="5496" y="286"/>
                  </a:lnTo>
                  <a:lnTo>
                    <a:pt x="5478" y="285"/>
                  </a:lnTo>
                  <a:lnTo>
                    <a:pt x="5459" y="285"/>
                  </a:lnTo>
                  <a:close/>
                  <a:moveTo>
                    <a:pt x="5459" y="2318"/>
                  </a:moveTo>
                  <a:lnTo>
                    <a:pt x="5459" y="2318"/>
                  </a:lnTo>
                  <a:lnTo>
                    <a:pt x="5442" y="2318"/>
                  </a:lnTo>
                  <a:lnTo>
                    <a:pt x="5424" y="2319"/>
                  </a:lnTo>
                  <a:lnTo>
                    <a:pt x="5406" y="2321"/>
                  </a:lnTo>
                  <a:lnTo>
                    <a:pt x="5390" y="2325"/>
                  </a:lnTo>
                  <a:lnTo>
                    <a:pt x="5372" y="2329"/>
                  </a:lnTo>
                  <a:lnTo>
                    <a:pt x="5356" y="2333"/>
                  </a:lnTo>
                  <a:lnTo>
                    <a:pt x="5340" y="2339"/>
                  </a:lnTo>
                  <a:lnTo>
                    <a:pt x="5324" y="2345"/>
                  </a:lnTo>
                  <a:lnTo>
                    <a:pt x="5308" y="2352"/>
                  </a:lnTo>
                  <a:lnTo>
                    <a:pt x="5293" y="2360"/>
                  </a:lnTo>
                  <a:lnTo>
                    <a:pt x="5279" y="2369"/>
                  </a:lnTo>
                  <a:lnTo>
                    <a:pt x="5265" y="2378"/>
                  </a:lnTo>
                  <a:lnTo>
                    <a:pt x="5250" y="2388"/>
                  </a:lnTo>
                  <a:lnTo>
                    <a:pt x="5237" y="2398"/>
                  </a:lnTo>
                  <a:lnTo>
                    <a:pt x="5224" y="2409"/>
                  </a:lnTo>
                  <a:lnTo>
                    <a:pt x="5213" y="2421"/>
                  </a:lnTo>
                  <a:lnTo>
                    <a:pt x="5201" y="2432"/>
                  </a:lnTo>
                  <a:lnTo>
                    <a:pt x="5190" y="2445"/>
                  </a:lnTo>
                  <a:lnTo>
                    <a:pt x="5180" y="2458"/>
                  </a:lnTo>
                  <a:lnTo>
                    <a:pt x="5170" y="2473"/>
                  </a:lnTo>
                  <a:lnTo>
                    <a:pt x="5161" y="2487"/>
                  </a:lnTo>
                  <a:lnTo>
                    <a:pt x="5152" y="2501"/>
                  </a:lnTo>
                  <a:lnTo>
                    <a:pt x="5144" y="2516"/>
                  </a:lnTo>
                  <a:lnTo>
                    <a:pt x="5137" y="2532"/>
                  </a:lnTo>
                  <a:lnTo>
                    <a:pt x="5131" y="2548"/>
                  </a:lnTo>
                  <a:lnTo>
                    <a:pt x="5125" y="2564"/>
                  </a:lnTo>
                  <a:lnTo>
                    <a:pt x="5121" y="2580"/>
                  </a:lnTo>
                  <a:lnTo>
                    <a:pt x="5117" y="2598"/>
                  </a:lnTo>
                  <a:lnTo>
                    <a:pt x="5115" y="2614"/>
                  </a:lnTo>
                  <a:lnTo>
                    <a:pt x="5112" y="2632"/>
                  </a:lnTo>
                  <a:lnTo>
                    <a:pt x="5111" y="2650"/>
                  </a:lnTo>
                  <a:lnTo>
                    <a:pt x="5110" y="2667"/>
                  </a:lnTo>
                  <a:lnTo>
                    <a:pt x="5111" y="2686"/>
                  </a:lnTo>
                  <a:lnTo>
                    <a:pt x="5112" y="2704"/>
                  </a:lnTo>
                  <a:lnTo>
                    <a:pt x="5115" y="2721"/>
                  </a:lnTo>
                  <a:lnTo>
                    <a:pt x="5117" y="2738"/>
                  </a:lnTo>
                  <a:lnTo>
                    <a:pt x="5121" y="2755"/>
                  </a:lnTo>
                  <a:lnTo>
                    <a:pt x="5125" y="2771"/>
                  </a:lnTo>
                  <a:lnTo>
                    <a:pt x="5131" y="2788"/>
                  </a:lnTo>
                  <a:lnTo>
                    <a:pt x="5137" y="2804"/>
                  </a:lnTo>
                  <a:lnTo>
                    <a:pt x="5144" y="2820"/>
                  </a:lnTo>
                  <a:lnTo>
                    <a:pt x="5152" y="2835"/>
                  </a:lnTo>
                  <a:lnTo>
                    <a:pt x="5161" y="2849"/>
                  </a:lnTo>
                  <a:lnTo>
                    <a:pt x="5170" y="2863"/>
                  </a:lnTo>
                  <a:lnTo>
                    <a:pt x="5180" y="2878"/>
                  </a:lnTo>
                  <a:lnTo>
                    <a:pt x="5190" y="2891"/>
                  </a:lnTo>
                  <a:lnTo>
                    <a:pt x="5201" y="2904"/>
                  </a:lnTo>
                  <a:lnTo>
                    <a:pt x="5213" y="2915"/>
                  </a:lnTo>
                  <a:lnTo>
                    <a:pt x="5224" y="2927"/>
                  </a:lnTo>
                  <a:lnTo>
                    <a:pt x="5237" y="2938"/>
                  </a:lnTo>
                  <a:lnTo>
                    <a:pt x="5250" y="2948"/>
                  </a:lnTo>
                  <a:lnTo>
                    <a:pt x="5265" y="2958"/>
                  </a:lnTo>
                  <a:lnTo>
                    <a:pt x="5279" y="2967"/>
                  </a:lnTo>
                  <a:lnTo>
                    <a:pt x="5293" y="2976"/>
                  </a:lnTo>
                  <a:lnTo>
                    <a:pt x="5308" y="2983"/>
                  </a:lnTo>
                  <a:lnTo>
                    <a:pt x="5324" y="2990"/>
                  </a:lnTo>
                  <a:lnTo>
                    <a:pt x="5340" y="2997"/>
                  </a:lnTo>
                  <a:lnTo>
                    <a:pt x="5356" y="3002"/>
                  </a:lnTo>
                  <a:lnTo>
                    <a:pt x="5372" y="3006"/>
                  </a:lnTo>
                  <a:lnTo>
                    <a:pt x="5390" y="3011"/>
                  </a:lnTo>
                  <a:lnTo>
                    <a:pt x="5406" y="3013"/>
                  </a:lnTo>
                  <a:lnTo>
                    <a:pt x="5424" y="3016"/>
                  </a:lnTo>
                  <a:lnTo>
                    <a:pt x="5442" y="3017"/>
                  </a:lnTo>
                  <a:lnTo>
                    <a:pt x="5459" y="3018"/>
                  </a:lnTo>
                  <a:lnTo>
                    <a:pt x="5478" y="3017"/>
                  </a:lnTo>
                  <a:lnTo>
                    <a:pt x="5496" y="3016"/>
                  </a:lnTo>
                  <a:lnTo>
                    <a:pt x="5514" y="3013"/>
                  </a:lnTo>
                  <a:lnTo>
                    <a:pt x="5530" y="3011"/>
                  </a:lnTo>
                  <a:lnTo>
                    <a:pt x="5547" y="3006"/>
                  </a:lnTo>
                  <a:lnTo>
                    <a:pt x="5563" y="3002"/>
                  </a:lnTo>
                  <a:lnTo>
                    <a:pt x="5580" y="2997"/>
                  </a:lnTo>
                  <a:lnTo>
                    <a:pt x="5596" y="2990"/>
                  </a:lnTo>
                  <a:lnTo>
                    <a:pt x="5612" y="2983"/>
                  </a:lnTo>
                  <a:lnTo>
                    <a:pt x="5627" y="2976"/>
                  </a:lnTo>
                  <a:lnTo>
                    <a:pt x="5641" y="2967"/>
                  </a:lnTo>
                  <a:lnTo>
                    <a:pt x="5656" y="2958"/>
                  </a:lnTo>
                  <a:lnTo>
                    <a:pt x="5670" y="2948"/>
                  </a:lnTo>
                  <a:lnTo>
                    <a:pt x="5683" y="2938"/>
                  </a:lnTo>
                  <a:lnTo>
                    <a:pt x="5694" y="2927"/>
                  </a:lnTo>
                  <a:lnTo>
                    <a:pt x="5707" y="2915"/>
                  </a:lnTo>
                  <a:lnTo>
                    <a:pt x="5719" y="2904"/>
                  </a:lnTo>
                  <a:lnTo>
                    <a:pt x="5730" y="2891"/>
                  </a:lnTo>
                  <a:lnTo>
                    <a:pt x="5741" y="2878"/>
                  </a:lnTo>
                  <a:lnTo>
                    <a:pt x="5750" y="2863"/>
                  </a:lnTo>
                  <a:lnTo>
                    <a:pt x="5759" y="2849"/>
                  </a:lnTo>
                  <a:lnTo>
                    <a:pt x="5768" y="2835"/>
                  </a:lnTo>
                  <a:lnTo>
                    <a:pt x="5776" y="2820"/>
                  </a:lnTo>
                  <a:lnTo>
                    <a:pt x="5783" y="2804"/>
                  </a:lnTo>
                  <a:lnTo>
                    <a:pt x="5789" y="2788"/>
                  </a:lnTo>
                  <a:lnTo>
                    <a:pt x="5795" y="2771"/>
                  </a:lnTo>
                  <a:lnTo>
                    <a:pt x="5800" y="2755"/>
                  </a:lnTo>
                  <a:lnTo>
                    <a:pt x="5803" y="2738"/>
                  </a:lnTo>
                  <a:lnTo>
                    <a:pt x="5805" y="2721"/>
                  </a:lnTo>
                  <a:lnTo>
                    <a:pt x="5808" y="2704"/>
                  </a:lnTo>
                  <a:lnTo>
                    <a:pt x="5809" y="2686"/>
                  </a:lnTo>
                  <a:lnTo>
                    <a:pt x="5810" y="2667"/>
                  </a:lnTo>
                  <a:lnTo>
                    <a:pt x="5809" y="2650"/>
                  </a:lnTo>
                  <a:lnTo>
                    <a:pt x="5808" y="2632"/>
                  </a:lnTo>
                  <a:lnTo>
                    <a:pt x="5805" y="2614"/>
                  </a:lnTo>
                  <a:lnTo>
                    <a:pt x="5803" y="2598"/>
                  </a:lnTo>
                  <a:lnTo>
                    <a:pt x="5800" y="2580"/>
                  </a:lnTo>
                  <a:lnTo>
                    <a:pt x="5795" y="2564"/>
                  </a:lnTo>
                  <a:lnTo>
                    <a:pt x="5789" y="2548"/>
                  </a:lnTo>
                  <a:lnTo>
                    <a:pt x="5783" y="2532"/>
                  </a:lnTo>
                  <a:lnTo>
                    <a:pt x="5776" y="2516"/>
                  </a:lnTo>
                  <a:lnTo>
                    <a:pt x="5768" y="2501"/>
                  </a:lnTo>
                  <a:lnTo>
                    <a:pt x="5759" y="2487"/>
                  </a:lnTo>
                  <a:lnTo>
                    <a:pt x="5750" y="2473"/>
                  </a:lnTo>
                  <a:lnTo>
                    <a:pt x="5741" y="2458"/>
                  </a:lnTo>
                  <a:lnTo>
                    <a:pt x="5730" y="2445"/>
                  </a:lnTo>
                  <a:lnTo>
                    <a:pt x="5719" y="2432"/>
                  </a:lnTo>
                  <a:lnTo>
                    <a:pt x="5707" y="2421"/>
                  </a:lnTo>
                  <a:lnTo>
                    <a:pt x="5694" y="2409"/>
                  </a:lnTo>
                  <a:lnTo>
                    <a:pt x="5683" y="2398"/>
                  </a:lnTo>
                  <a:lnTo>
                    <a:pt x="5670" y="2388"/>
                  </a:lnTo>
                  <a:lnTo>
                    <a:pt x="5656" y="2378"/>
                  </a:lnTo>
                  <a:lnTo>
                    <a:pt x="5641" y="2369"/>
                  </a:lnTo>
                  <a:lnTo>
                    <a:pt x="5627" y="2360"/>
                  </a:lnTo>
                  <a:lnTo>
                    <a:pt x="5612" y="2352"/>
                  </a:lnTo>
                  <a:lnTo>
                    <a:pt x="5596" y="2345"/>
                  </a:lnTo>
                  <a:lnTo>
                    <a:pt x="5580" y="2339"/>
                  </a:lnTo>
                  <a:lnTo>
                    <a:pt x="5563" y="2333"/>
                  </a:lnTo>
                  <a:lnTo>
                    <a:pt x="5547" y="2329"/>
                  </a:lnTo>
                  <a:lnTo>
                    <a:pt x="5530" y="2325"/>
                  </a:lnTo>
                  <a:lnTo>
                    <a:pt x="5514" y="2321"/>
                  </a:lnTo>
                  <a:lnTo>
                    <a:pt x="5496" y="2319"/>
                  </a:lnTo>
                  <a:lnTo>
                    <a:pt x="5478" y="2318"/>
                  </a:lnTo>
                  <a:lnTo>
                    <a:pt x="5459" y="2318"/>
                  </a:lnTo>
                  <a:close/>
                  <a:moveTo>
                    <a:pt x="5578" y="2549"/>
                  </a:moveTo>
                  <a:lnTo>
                    <a:pt x="5578" y="2549"/>
                  </a:lnTo>
                  <a:lnTo>
                    <a:pt x="5566" y="2539"/>
                  </a:lnTo>
                  <a:lnTo>
                    <a:pt x="5553" y="2529"/>
                  </a:lnTo>
                  <a:lnTo>
                    <a:pt x="5540" y="2521"/>
                  </a:lnTo>
                  <a:lnTo>
                    <a:pt x="5524" y="2514"/>
                  </a:lnTo>
                  <a:lnTo>
                    <a:pt x="5509" y="2509"/>
                  </a:lnTo>
                  <a:lnTo>
                    <a:pt x="5494" y="2504"/>
                  </a:lnTo>
                  <a:lnTo>
                    <a:pt x="5477" y="2502"/>
                  </a:lnTo>
                  <a:lnTo>
                    <a:pt x="5459" y="2501"/>
                  </a:lnTo>
                  <a:lnTo>
                    <a:pt x="5443" y="2502"/>
                  </a:lnTo>
                  <a:lnTo>
                    <a:pt x="5426" y="2504"/>
                  </a:lnTo>
                  <a:lnTo>
                    <a:pt x="5411" y="2509"/>
                  </a:lnTo>
                  <a:lnTo>
                    <a:pt x="5396" y="2514"/>
                  </a:lnTo>
                  <a:lnTo>
                    <a:pt x="5380" y="2521"/>
                  </a:lnTo>
                  <a:lnTo>
                    <a:pt x="5367" y="2529"/>
                  </a:lnTo>
                  <a:lnTo>
                    <a:pt x="5354" y="2540"/>
                  </a:lnTo>
                  <a:lnTo>
                    <a:pt x="5343" y="2551"/>
                  </a:lnTo>
                  <a:lnTo>
                    <a:pt x="5343" y="2549"/>
                  </a:lnTo>
                  <a:lnTo>
                    <a:pt x="5332" y="2562"/>
                  </a:lnTo>
                  <a:lnTo>
                    <a:pt x="5322" y="2574"/>
                  </a:lnTo>
                  <a:lnTo>
                    <a:pt x="5314" y="2588"/>
                  </a:lnTo>
                  <a:lnTo>
                    <a:pt x="5307" y="2602"/>
                  </a:lnTo>
                  <a:lnTo>
                    <a:pt x="5301" y="2618"/>
                  </a:lnTo>
                  <a:lnTo>
                    <a:pt x="5297" y="2634"/>
                  </a:lnTo>
                  <a:lnTo>
                    <a:pt x="5294" y="2651"/>
                  </a:lnTo>
                  <a:lnTo>
                    <a:pt x="5294" y="2667"/>
                  </a:lnTo>
                  <a:lnTo>
                    <a:pt x="5294" y="2685"/>
                  </a:lnTo>
                  <a:lnTo>
                    <a:pt x="5297" y="2702"/>
                  </a:lnTo>
                  <a:lnTo>
                    <a:pt x="5301" y="2717"/>
                  </a:lnTo>
                  <a:lnTo>
                    <a:pt x="5307" y="2732"/>
                  </a:lnTo>
                  <a:lnTo>
                    <a:pt x="5314" y="2747"/>
                  </a:lnTo>
                  <a:lnTo>
                    <a:pt x="5322" y="2761"/>
                  </a:lnTo>
                  <a:lnTo>
                    <a:pt x="5332" y="2774"/>
                  </a:lnTo>
                  <a:lnTo>
                    <a:pt x="5343" y="2785"/>
                  </a:lnTo>
                  <a:lnTo>
                    <a:pt x="5354" y="2796"/>
                  </a:lnTo>
                  <a:lnTo>
                    <a:pt x="5367" y="2806"/>
                  </a:lnTo>
                  <a:lnTo>
                    <a:pt x="5380" y="2814"/>
                  </a:lnTo>
                  <a:lnTo>
                    <a:pt x="5396" y="2821"/>
                  </a:lnTo>
                  <a:lnTo>
                    <a:pt x="5411" y="2827"/>
                  </a:lnTo>
                  <a:lnTo>
                    <a:pt x="5426" y="2830"/>
                  </a:lnTo>
                  <a:lnTo>
                    <a:pt x="5443" y="2833"/>
                  </a:lnTo>
                  <a:lnTo>
                    <a:pt x="5459" y="2834"/>
                  </a:lnTo>
                  <a:lnTo>
                    <a:pt x="5477" y="2833"/>
                  </a:lnTo>
                  <a:lnTo>
                    <a:pt x="5494" y="2830"/>
                  </a:lnTo>
                  <a:lnTo>
                    <a:pt x="5509" y="2827"/>
                  </a:lnTo>
                  <a:lnTo>
                    <a:pt x="5524" y="2821"/>
                  </a:lnTo>
                  <a:lnTo>
                    <a:pt x="5540" y="2814"/>
                  </a:lnTo>
                  <a:lnTo>
                    <a:pt x="5553" y="2806"/>
                  </a:lnTo>
                  <a:lnTo>
                    <a:pt x="5566" y="2796"/>
                  </a:lnTo>
                  <a:lnTo>
                    <a:pt x="5578" y="2785"/>
                  </a:lnTo>
                  <a:lnTo>
                    <a:pt x="5588" y="2774"/>
                  </a:lnTo>
                  <a:lnTo>
                    <a:pt x="5598" y="2761"/>
                  </a:lnTo>
                  <a:lnTo>
                    <a:pt x="5606" y="2747"/>
                  </a:lnTo>
                  <a:lnTo>
                    <a:pt x="5613" y="2732"/>
                  </a:lnTo>
                  <a:lnTo>
                    <a:pt x="5619" y="2717"/>
                  </a:lnTo>
                  <a:lnTo>
                    <a:pt x="5622" y="2702"/>
                  </a:lnTo>
                  <a:lnTo>
                    <a:pt x="5626" y="2685"/>
                  </a:lnTo>
                  <a:lnTo>
                    <a:pt x="5626" y="2667"/>
                  </a:lnTo>
                  <a:lnTo>
                    <a:pt x="5626" y="2651"/>
                  </a:lnTo>
                  <a:lnTo>
                    <a:pt x="5624" y="2634"/>
                  </a:lnTo>
                  <a:lnTo>
                    <a:pt x="5619" y="2618"/>
                  </a:lnTo>
                  <a:lnTo>
                    <a:pt x="5613" y="2602"/>
                  </a:lnTo>
                  <a:lnTo>
                    <a:pt x="5606" y="2588"/>
                  </a:lnTo>
                  <a:lnTo>
                    <a:pt x="5598" y="2574"/>
                  </a:lnTo>
                  <a:lnTo>
                    <a:pt x="5588" y="2562"/>
                  </a:lnTo>
                  <a:lnTo>
                    <a:pt x="5578" y="2549"/>
                  </a:lnTo>
                  <a:close/>
                  <a:moveTo>
                    <a:pt x="5459" y="1295"/>
                  </a:moveTo>
                  <a:lnTo>
                    <a:pt x="5459" y="1295"/>
                  </a:lnTo>
                  <a:lnTo>
                    <a:pt x="5442" y="1297"/>
                  </a:lnTo>
                  <a:lnTo>
                    <a:pt x="5424" y="1298"/>
                  </a:lnTo>
                  <a:lnTo>
                    <a:pt x="5406" y="1300"/>
                  </a:lnTo>
                  <a:lnTo>
                    <a:pt x="5390" y="1302"/>
                  </a:lnTo>
                  <a:lnTo>
                    <a:pt x="5372" y="1307"/>
                  </a:lnTo>
                  <a:lnTo>
                    <a:pt x="5356" y="1312"/>
                  </a:lnTo>
                  <a:lnTo>
                    <a:pt x="5340" y="1317"/>
                  </a:lnTo>
                  <a:lnTo>
                    <a:pt x="5324" y="1324"/>
                  </a:lnTo>
                  <a:lnTo>
                    <a:pt x="5308" y="1331"/>
                  </a:lnTo>
                  <a:lnTo>
                    <a:pt x="5293" y="1338"/>
                  </a:lnTo>
                  <a:lnTo>
                    <a:pt x="5279" y="1346"/>
                  </a:lnTo>
                  <a:lnTo>
                    <a:pt x="5265" y="1356"/>
                  </a:lnTo>
                  <a:lnTo>
                    <a:pt x="5250" y="1365"/>
                  </a:lnTo>
                  <a:lnTo>
                    <a:pt x="5237" y="1376"/>
                  </a:lnTo>
                  <a:lnTo>
                    <a:pt x="5224" y="1386"/>
                  </a:lnTo>
                  <a:lnTo>
                    <a:pt x="5213" y="1398"/>
                  </a:lnTo>
                  <a:lnTo>
                    <a:pt x="5201" y="1411"/>
                  </a:lnTo>
                  <a:lnTo>
                    <a:pt x="5190" y="1424"/>
                  </a:lnTo>
                  <a:lnTo>
                    <a:pt x="5180" y="1437"/>
                  </a:lnTo>
                  <a:lnTo>
                    <a:pt x="5170" y="1450"/>
                  </a:lnTo>
                  <a:lnTo>
                    <a:pt x="5161" y="1464"/>
                  </a:lnTo>
                  <a:lnTo>
                    <a:pt x="5152" y="1480"/>
                  </a:lnTo>
                  <a:lnTo>
                    <a:pt x="5144" y="1494"/>
                  </a:lnTo>
                  <a:lnTo>
                    <a:pt x="5137" y="1510"/>
                  </a:lnTo>
                  <a:lnTo>
                    <a:pt x="5131" y="1526"/>
                  </a:lnTo>
                  <a:lnTo>
                    <a:pt x="5125" y="1542"/>
                  </a:lnTo>
                  <a:lnTo>
                    <a:pt x="5121" y="1559"/>
                  </a:lnTo>
                  <a:lnTo>
                    <a:pt x="5117" y="1575"/>
                  </a:lnTo>
                  <a:lnTo>
                    <a:pt x="5115" y="1593"/>
                  </a:lnTo>
                  <a:lnTo>
                    <a:pt x="5112" y="1609"/>
                  </a:lnTo>
                  <a:lnTo>
                    <a:pt x="5111" y="1627"/>
                  </a:lnTo>
                  <a:lnTo>
                    <a:pt x="5110" y="1646"/>
                  </a:lnTo>
                  <a:lnTo>
                    <a:pt x="5111" y="1664"/>
                  </a:lnTo>
                  <a:lnTo>
                    <a:pt x="5112" y="1681"/>
                  </a:lnTo>
                  <a:lnTo>
                    <a:pt x="5115" y="1699"/>
                  </a:lnTo>
                  <a:lnTo>
                    <a:pt x="5117" y="1716"/>
                  </a:lnTo>
                  <a:lnTo>
                    <a:pt x="5121" y="1733"/>
                  </a:lnTo>
                  <a:lnTo>
                    <a:pt x="5125" y="1750"/>
                  </a:lnTo>
                  <a:lnTo>
                    <a:pt x="5131" y="1767"/>
                  </a:lnTo>
                  <a:lnTo>
                    <a:pt x="5137" y="1782"/>
                  </a:lnTo>
                  <a:lnTo>
                    <a:pt x="5144" y="1797"/>
                  </a:lnTo>
                  <a:lnTo>
                    <a:pt x="5152" y="1813"/>
                  </a:lnTo>
                  <a:lnTo>
                    <a:pt x="5161" y="1827"/>
                  </a:lnTo>
                  <a:lnTo>
                    <a:pt x="5170" y="1841"/>
                  </a:lnTo>
                  <a:lnTo>
                    <a:pt x="5180" y="1855"/>
                  </a:lnTo>
                  <a:lnTo>
                    <a:pt x="5190" y="1868"/>
                  </a:lnTo>
                  <a:lnTo>
                    <a:pt x="5201" y="1881"/>
                  </a:lnTo>
                  <a:lnTo>
                    <a:pt x="5213" y="1893"/>
                  </a:lnTo>
                  <a:lnTo>
                    <a:pt x="5224" y="1905"/>
                  </a:lnTo>
                  <a:lnTo>
                    <a:pt x="5237" y="1915"/>
                  </a:lnTo>
                  <a:lnTo>
                    <a:pt x="5250" y="1926"/>
                  </a:lnTo>
                  <a:lnTo>
                    <a:pt x="5265" y="1937"/>
                  </a:lnTo>
                  <a:lnTo>
                    <a:pt x="5279" y="1945"/>
                  </a:lnTo>
                  <a:lnTo>
                    <a:pt x="5293" y="1953"/>
                  </a:lnTo>
                  <a:lnTo>
                    <a:pt x="5308" y="1961"/>
                  </a:lnTo>
                  <a:lnTo>
                    <a:pt x="5324" y="1968"/>
                  </a:lnTo>
                  <a:lnTo>
                    <a:pt x="5340" y="1974"/>
                  </a:lnTo>
                  <a:lnTo>
                    <a:pt x="5356" y="1980"/>
                  </a:lnTo>
                  <a:lnTo>
                    <a:pt x="5372" y="1985"/>
                  </a:lnTo>
                  <a:lnTo>
                    <a:pt x="5390" y="1988"/>
                  </a:lnTo>
                  <a:lnTo>
                    <a:pt x="5406" y="1992"/>
                  </a:lnTo>
                  <a:lnTo>
                    <a:pt x="5424" y="1994"/>
                  </a:lnTo>
                  <a:lnTo>
                    <a:pt x="5442" y="1996"/>
                  </a:lnTo>
                  <a:lnTo>
                    <a:pt x="5459" y="1996"/>
                  </a:lnTo>
                  <a:lnTo>
                    <a:pt x="5478" y="1996"/>
                  </a:lnTo>
                  <a:lnTo>
                    <a:pt x="5496" y="1994"/>
                  </a:lnTo>
                  <a:lnTo>
                    <a:pt x="5514" y="1992"/>
                  </a:lnTo>
                  <a:lnTo>
                    <a:pt x="5530" y="1988"/>
                  </a:lnTo>
                  <a:lnTo>
                    <a:pt x="5547" y="1985"/>
                  </a:lnTo>
                  <a:lnTo>
                    <a:pt x="5563" y="1980"/>
                  </a:lnTo>
                  <a:lnTo>
                    <a:pt x="5580" y="1974"/>
                  </a:lnTo>
                  <a:lnTo>
                    <a:pt x="5596" y="1968"/>
                  </a:lnTo>
                  <a:lnTo>
                    <a:pt x="5612" y="1961"/>
                  </a:lnTo>
                  <a:lnTo>
                    <a:pt x="5627" y="1953"/>
                  </a:lnTo>
                  <a:lnTo>
                    <a:pt x="5641" y="1945"/>
                  </a:lnTo>
                  <a:lnTo>
                    <a:pt x="5656" y="1937"/>
                  </a:lnTo>
                  <a:lnTo>
                    <a:pt x="5670" y="1926"/>
                  </a:lnTo>
                  <a:lnTo>
                    <a:pt x="5683" y="1915"/>
                  </a:lnTo>
                  <a:lnTo>
                    <a:pt x="5694" y="1905"/>
                  </a:lnTo>
                  <a:lnTo>
                    <a:pt x="5707" y="1893"/>
                  </a:lnTo>
                  <a:lnTo>
                    <a:pt x="5719" y="1881"/>
                  </a:lnTo>
                  <a:lnTo>
                    <a:pt x="5730" y="1868"/>
                  </a:lnTo>
                  <a:lnTo>
                    <a:pt x="5741" y="1855"/>
                  </a:lnTo>
                  <a:lnTo>
                    <a:pt x="5750" y="1841"/>
                  </a:lnTo>
                  <a:lnTo>
                    <a:pt x="5759" y="1827"/>
                  </a:lnTo>
                  <a:lnTo>
                    <a:pt x="5768" y="1813"/>
                  </a:lnTo>
                  <a:lnTo>
                    <a:pt x="5776" y="1797"/>
                  </a:lnTo>
                  <a:lnTo>
                    <a:pt x="5783" y="1782"/>
                  </a:lnTo>
                  <a:lnTo>
                    <a:pt x="5789" y="1767"/>
                  </a:lnTo>
                  <a:lnTo>
                    <a:pt x="5795" y="1750"/>
                  </a:lnTo>
                  <a:lnTo>
                    <a:pt x="5800" y="1733"/>
                  </a:lnTo>
                  <a:lnTo>
                    <a:pt x="5803" y="1716"/>
                  </a:lnTo>
                  <a:lnTo>
                    <a:pt x="5805" y="1699"/>
                  </a:lnTo>
                  <a:lnTo>
                    <a:pt x="5808" y="1681"/>
                  </a:lnTo>
                  <a:lnTo>
                    <a:pt x="5809" y="1664"/>
                  </a:lnTo>
                  <a:lnTo>
                    <a:pt x="5810" y="1646"/>
                  </a:lnTo>
                  <a:lnTo>
                    <a:pt x="5809" y="1627"/>
                  </a:lnTo>
                  <a:lnTo>
                    <a:pt x="5808" y="1609"/>
                  </a:lnTo>
                  <a:lnTo>
                    <a:pt x="5805" y="1593"/>
                  </a:lnTo>
                  <a:lnTo>
                    <a:pt x="5803" y="1575"/>
                  </a:lnTo>
                  <a:lnTo>
                    <a:pt x="5800" y="1559"/>
                  </a:lnTo>
                  <a:lnTo>
                    <a:pt x="5795" y="1542"/>
                  </a:lnTo>
                  <a:lnTo>
                    <a:pt x="5789" y="1526"/>
                  </a:lnTo>
                  <a:lnTo>
                    <a:pt x="5783" y="1510"/>
                  </a:lnTo>
                  <a:lnTo>
                    <a:pt x="5776" y="1494"/>
                  </a:lnTo>
                  <a:lnTo>
                    <a:pt x="5768" y="1480"/>
                  </a:lnTo>
                  <a:lnTo>
                    <a:pt x="5759" y="1464"/>
                  </a:lnTo>
                  <a:lnTo>
                    <a:pt x="5750" y="1450"/>
                  </a:lnTo>
                  <a:lnTo>
                    <a:pt x="5741" y="1437"/>
                  </a:lnTo>
                  <a:lnTo>
                    <a:pt x="5730" y="1424"/>
                  </a:lnTo>
                  <a:lnTo>
                    <a:pt x="5719" y="1411"/>
                  </a:lnTo>
                  <a:lnTo>
                    <a:pt x="5707" y="1398"/>
                  </a:lnTo>
                  <a:lnTo>
                    <a:pt x="5694" y="1386"/>
                  </a:lnTo>
                  <a:lnTo>
                    <a:pt x="5683" y="1376"/>
                  </a:lnTo>
                  <a:lnTo>
                    <a:pt x="5670" y="1365"/>
                  </a:lnTo>
                  <a:lnTo>
                    <a:pt x="5656" y="1356"/>
                  </a:lnTo>
                  <a:lnTo>
                    <a:pt x="5641" y="1346"/>
                  </a:lnTo>
                  <a:lnTo>
                    <a:pt x="5627" y="1338"/>
                  </a:lnTo>
                  <a:lnTo>
                    <a:pt x="5612" y="1331"/>
                  </a:lnTo>
                  <a:lnTo>
                    <a:pt x="5596" y="1324"/>
                  </a:lnTo>
                  <a:lnTo>
                    <a:pt x="5580" y="1317"/>
                  </a:lnTo>
                  <a:lnTo>
                    <a:pt x="5563" y="1312"/>
                  </a:lnTo>
                  <a:lnTo>
                    <a:pt x="5547" y="1307"/>
                  </a:lnTo>
                  <a:lnTo>
                    <a:pt x="5530" y="1302"/>
                  </a:lnTo>
                  <a:lnTo>
                    <a:pt x="5514" y="1300"/>
                  </a:lnTo>
                  <a:lnTo>
                    <a:pt x="5496" y="1298"/>
                  </a:lnTo>
                  <a:lnTo>
                    <a:pt x="5478" y="1297"/>
                  </a:lnTo>
                  <a:lnTo>
                    <a:pt x="5459" y="1295"/>
                  </a:lnTo>
                  <a:close/>
                  <a:moveTo>
                    <a:pt x="5578" y="1528"/>
                  </a:moveTo>
                  <a:lnTo>
                    <a:pt x="5578" y="1528"/>
                  </a:lnTo>
                  <a:lnTo>
                    <a:pt x="5566" y="1517"/>
                  </a:lnTo>
                  <a:lnTo>
                    <a:pt x="5553" y="1508"/>
                  </a:lnTo>
                  <a:lnTo>
                    <a:pt x="5540" y="1500"/>
                  </a:lnTo>
                  <a:lnTo>
                    <a:pt x="5524" y="1493"/>
                  </a:lnTo>
                  <a:lnTo>
                    <a:pt x="5509" y="1487"/>
                  </a:lnTo>
                  <a:lnTo>
                    <a:pt x="5494" y="1483"/>
                  </a:lnTo>
                  <a:lnTo>
                    <a:pt x="5477" y="1481"/>
                  </a:lnTo>
                  <a:lnTo>
                    <a:pt x="5459" y="1480"/>
                  </a:lnTo>
                  <a:lnTo>
                    <a:pt x="5443" y="1481"/>
                  </a:lnTo>
                  <a:lnTo>
                    <a:pt x="5426" y="1483"/>
                  </a:lnTo>
                  <a:lnTo>
                    <a:pt x="5411" y="1487"/>
                  </a:lnTo>
                  <a:lnTo>
                    <a:pt x="5396" y="1493"/>
                  </a:lnTo>
                  <a:lnTo>
                    <a:pt x="5380" y="1500"/>
                  </a:lnTo>
                  <a:lnTo>
                    <a:pt x="5367" y="1508"/>
                  </a:lnTo>
                  <a:lnTo>
                    <a:pt x="5354" y="1517"/>
                  </a:lnTo>
                  <a:lnTo>
                    <a:pt x="5343" y="1528"/>
                  </a:lnTo>
                  <a:lnTo>
                    <a:pt x="5332" y="1540"/>
                  </a:lnTo>
                  <a:lnTo>
                    <a:pt x="5322" y="1553"/>
                  </a:lnTo>
                  <a:lnTo>
                    <a:pt x="5314" y="1566"/>
                  </a:lnTo>
                  <a:lnTo>
                    <a:pt x="5307" y="1581"/>
                  </a:lnTo>
                  <a:lnTo>
                    <a:pt x="5301" y="1596"/>
                  </a:lnTo>
                  <a:lnTo>
                    <a:pt x="5297" y="1612"/>
                  </a:lnTo>
                  <a:lnTo>
                    <a:pt x="5294" y="1628"/>
                  </a:lnTo>
                  <a:lnTo>
                    <a:pt x="5294" y="1646"/>
                  </a:lnTo>
                  <a:lnTo>
                    <a:pt x="5294" y="1663"/>
                  </a:lnTo>
                  <a:lnTo>
                    <a:pt x="5297" y="1679"/>
                  </a:lnTo>
                  <a:lnTo>
                    <a:pt x="5301" y="1696"/>
                  </a:lnTo>
                  <a:lnTo>
                    <a:pt x="5307" y="1711"/>
                  </a:lnTo>
                  <a:lnTo>
                    <a:pt x="5314" y="1725"/>
                  </a:lnTo>
                  <a:lnTo>
                    <a:pt x="5322" y="1738"/>
                  </a:lnTo>
                  <a:lnTo>
                    <a:pt x="5332" y="1751"/>
                  </a:lnTo>
                  <a:lnTo>
                    <a:pt x="5343" y="1763"/>
                  </a:lnTo>
                  <a:lnTo>
                    <a:pt x="5354" y="1774"/>
                  </a:lnTo>
                  <a:lnTo>
                    <a:pt x="5367" y="1783"/>
                  </a:lnTo>
                  <a:lnTo>
                    <a:pt x="5380" y="1792"/>
                  </a:lnTo>
                  <a:lnTo>
                    <a:pt x="5396" y="1798"/>
                  </a:lnTo>
                  <a:lnTo>
                    <a:pt x="5411" y="1804"/>
                  </a:lnTo>
                  <a:lnTo>
                    <a:pt x="5426" y="1809"/>
                  </a:lnTo>
                  <a:lnTo>
                    <a:pt x="5443" y="1811"/>
                  </a:lnTo>
                  <a:lnTo>
                    <a:pt x="5459" y="1813"/>
                  </a:lnTo>
                  <a:lnTo>
                    <a:pt x="5477" y="1811"/>
                  </a:lnTo>
                  <a:lnTo>
                    <a:pt x="5494" y="1809"/>
                  </a:lnTo>
                  <a:lnTo>
                    <a:pt x="5509" y="1804"/>
                  </a:lnTo>
                  <a:lnTo>
                    <a:pt x="5524" y="1800"/>
                  </a:lnTo>
                  <a:lnTo>
                    <a:pt x="5540" y="1792"/>
                  </a:lnTo>
                  <a:lnTo>
                    <a:pt x="5553" y="1784"/>
                  </a:lnTo>
                  <a:lnTo>
                    <a:pt x="5566" y="1775"/>
                  </a:lnTo>
                  <a:lnTo>
                    <a:pt x="5578" y="1763"/>
                  </a:lnTo>
                  <a:lnTo>
                    <a:pt x="5588" y="1751"/>
                  </a:lnTo>
                  <a:lnTo>
                    <a:pt x="5598" y="1738"/>
                  </a:lnTo>
                  <a:lnTo>
                    <a:pt x="5606" y="1725"/>
                  </a:lnTo>
                  <a:lnTo>
                    <a:pt x="5613" y="1711"/>
                  </a:lnTo>
                  <a:lnTo>
                    <a:pt x="5619" y="1696"/>
                  </a:lnTo>
                  <a:lnTo>
                    <a:pt x="5622" y="1679"/>
                  </a:lnTo>
                  <a:lnTo>
                    <a:pt x="5626" y="1663"/>
                  </a:lnTo>
                  <a:lnTo>
                    <a:pt x="5626" y="1646"/>
                  </a:lnTo>
                  <a:lnTo>
                    <a:pt x="5626" y="1628"/>
                  </a:lnTo>
                  <a:lnTo>
                    <a:pt x="5624" y="1612"/>
                  </a:lnTo>
                  <a:lnTo>
                    <a:pt x="5619" y="1596"/>
                  </a:lnTo>
                  <a:lnTo>
                    <a:pt x="5613" y="1581"/>
                  </a:lnTo>
                  <a:lnTo>
                    <a:pt x="5606" y="1566"/>
                  </a:lnTo>
                  <a:lnTo>
                    <a:pt x="5598" y="1553"/>
                  </a:lnTo>
                  <a:lnTo>
                    <a:pt x="5588" y="1540"/>
                  </a:lnTo>
                  <a:lnTo>
                    <a:pt x="5578" y="1528"/>
                  </a:lnTo>
                  <a:close/>
                  <a:moveTo>
                    <a:pt x="5578" y="517"/>
                  </a:moveTo>
                  <a:lnTo>
                    <a:pt x="5578" y="517"/>
                  </a:lnTo>
                  <a:lnTo>
                    <a:pt x="5566" y="505"/>
                  </a:lnTo>
                  <a:lnTo>
                    <a:pt x="5553" y="496"/>
                  </a:lnTo>
                  <a:lnTo>
                    <a:pt x="5540" y="488"/>
                  </a:lnTo>
                  <a:lnTo>
                    <a:pt x="5524" y="481"/>
                  </a:lnTo>
                  <a:lnTo>
                    <a:pt x="5509" y="476"/>
                  </a:lnTo>
                  <a:lnTo>
                    <a:pt x="5494" y="471"/>
                  </a:lnTo>
                  <a:lnTo>
                    <a:pt x="5477" y="469"/>
                  </a:lnTo>
                  <a:lnTo>
                    <a:pt x="5459" y="468"/>
                  </a:lnTo>
                  <a:lnTo>
                    <a:pt x="5443" y="469"/>
                  </a:lnTo>
                  <a:lnTo>
                    <a:pt x="5426" y="471"/>
                  </a:lnTo>
                  <a:lnTo>
                    <a:pt x="5411" y="476"/>
                  </a:lnTo>
                  <a:lnTo>
                    <a:pt x="5396" y="482"/>
                  </a:lnTo>
                  <a:lnTo>
                    <a:pt x="5380" y="488"/>
                  </a:lnTo>
                  <a:lnTo>
                    <a:pt x="5367" y="497"/>
                  </a:lnTo>
                  <a:lnTo>
                    <a:pt x="5354" y="507"/>
                  </a:lnTo>
                  <a:lnTo>
                    <a:pt x="5343" y="517"/>
                  </a:lnTo>
                  <a:lnTo>
                    <a:pt x="5332" y="529"/>
                  </a:lnTo>
                  <a:lnTo>
                    <a:pt x="5322" y="541"/>
                  </a:lnTo>
                  <a:lnTo>
                    <a:pt x="5314" y="555"/>
                  </a:lnTo>
                  <a:lnTo>
                    <a:pt x="5307" y="569"/>
                  </a:lnTo>
                  <a:lnTo>
                    <a:pt x="5301" y="585"/>
                  </a:lnTo>
                  <a:lnTo>
                    <a:pt x="5297" y="601"/>
                  </a:lnTo>
                  <a:lnTo>
                    <a:pt x="5294" y="618"/>
                  </a:lnTo>
                  <a:lnTo>
                    <a:pt x="5294" y="634"/>
                  </a:lnTo>
                  <a:lnTo>
                    <a:pt x="5294" y="652"/>
                  </a:lnTo>
                  <a:lnTo>
                    <a:pt x="5297" y="668"/>
                  </a:lnTo>
                  <a:lnTo>
                    <a:pt x="5301" y="684"/>
                  </a:lnTo>
                  <a:lnTo>
                    <a:pt x="5307" y="699"/>
                  </a:lnTo>
                  <a:lnTo>
                    <a:pt x="5314" y="713"/>
                  </a:lnTo>
                  <a:lnTo>
                    <a:pt x="5322" y="727"/>
                  </a:lnTo>
                  <a:lnTo>
                    <a:pt x="5332" y="740"/>
                  </a:lnTo>
                  <a:lnTo>
                    <a:pt x="5343" y="752"/>
                  </a:lnTo>
                  <a:lnTo>
                    <a:pt x="5354" y="763"/>
                  </a:lnTo>
                  <a:lnTo>
                    <a:pt x="5367" y="772"/>
                  </a:lnTo>
                  <a:lnTo>
                    <a:pt x="5380" y="781"/>
                  </a:lnTo>
                  <a:lnTo>
                    <a:pt x="5396" y="788"/>
                  </a:lnTo>
                  <a:lnTo>
                    <a:pt x="5411" y="794"/>
                  </a:lnTo>
                  <a:lnTo>
                    <a:pt x="5426" y="797"/>
                  </a:lnTo>
                  <a:lnTo>
                    <a:pt x="5443" y="799"/>
                  </a:lnTo>
                  <a:lnTo>
                    <a:pt x="5459" y="801"/>
                  </a:lnTo>
                  <a:lnTo>
                    <a:pt x="5477" y="799"/>
                  </a:lnTo>
                  <a:lnTo>
                    <a:pt x="5494" y="797"/>
                  </a:lnTo>
                  <a:lnTo>
                    <a:pt x="5509" y="794"/>
                  </a:lnTo>
                  <a:lnTo>
                    <a:pt x="5524" y="788"/>
                  </a:lnTo>
                  <a:lnTo>
                    <a:pt x="5540" y="781"/>
                  </a:lnTo>
                  <a:lnTo>
                    <a:pt x="5553" y="772"/>
                  </a:lnTo>
                  <a:lnTo>
                    <a:pt x="5566" y="763"/>
                  </a:lnTo>
                  <a:lnTo>
                    <a:pt x="5578" y="752"/>
                  </a:lnTo>
                  <a:lnTo>
                    <a:pt x="5588" y="740"/>
                  </a:lnTo>
                  <a:lnTo>
                    <a:pt x="5598" y="727"/>
                  </a:lnTo>
                  <a:lnTo>
                    <a:pt x="5606" y="713"/>
                  </a:lnTo>
                  <a:lnTo>
                    <a:pt x="5613" y="699"/>
                  </a:lnTo>
                  <a:lnTo>
                    <a:pt x="5619" y="684"/>
                  </a:lnTo>
                  <a:lnTo>
                    <a:pt x="5622" y="668"/>
                  </a:lnTo>
                  <a:lnTo>
                    <a:pt x="5626" y="652"/>
                  </a:lnTo>
                  <a:lnTo>
                    <a:pt x="5626" y="634"/>
                  </a:lnTo>
                  <a:lnTo>
                    <a:pt x="5626" y="618"/>
                  </a:lnTo>
                  <a:lnTo>
                    <a:pt x="5624" y="601"/>
                  </a:lnTo>
                  <a:lnTo>
                    <a:pt x="5619" y="585"/>
                  </a:lnTo>
                  <a:lnTo>
                    <a:pt x="5613" y="569"/>
                  </a:lnTo>
                  <a:lnTo>
                    <a:pt x="5606" y="555"/>
                  </a:lnTo>
                  <a:lnTo>
                    <a:pt x="5598" y="541"/>
                  </a:lnTo>
                  <a:lnTo>
                    <a:pt x="5588" y="529"/>
                  </a:lnTo>
                  <a:lnTo>
                    <a:pt x="5578" y="5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4" name="QQ视频20190328225953">
            <a:hlinkClick r:id="" action="ppaction://media"/>
            <a:extLst>
              <a:ext uri="{FF2B5EF4-FFF2-40B4-BE49-F238E27FC236}">
                <a16:creationId xmlns:a16="http://schemas.microsoft.com/office/drawing/2014/main" id="{ADEAEC9A-565C-4EDA-BA76-8D9CB74A920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81500" y="381000"/>
            <a:ext cx="3429000" cy="60960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7D50A7D4-1F72-4AB1-B1C7-0EA30876A696}"/>
              </a:ext>
            </a:extLst>
          </p:cNvPr>
          <p:cNvSpPr txBox="1"/>
          <p:nvPr/>
        </p:nvSpPr>
        <p:spPr>
          <a:xfrm>
            <a:off x="9097633" y="195283"/>
            <a:ext cx="2339102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b="1" dirty="0">
                <a:solidFill>
                  <a:srgbClr val="86C62A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项目成果展示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59738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32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 descr="640 (12)"/>
          <p:cNvPicPr>
            <a:picLocks noChangeAspect="1"/>
          </p:cNvPicPr>
          <p:nvPr/>
        </p:nvPicPr>
        <p:blipFill>
          <a:blip r:embed="rId4"/>
          <a:srcRect t="17007" b="7901"/>
          <a:stretch>
            <a:fillRect/>
          </a:stretch>
        </p:blipFill>
        <p:spPr>
          <a:xfrm>
            <a:off x="-2540" y="-14605"/>
            <a:ext cx="12215495" cy="6880225"/>
          </a:xfrm>
          <a:prstGeom prst="rect">
            <a:avLst/>
          </a:prstGeom>
        </p:spPr>
      </p:pic>
      <p:sp>
        <p:nvSpPr>
          <p:cNvPr id="54" name="矩形 53"/>
          <p:cNvSpPr/>
          <p:nvPr/>
        </p:nvSpPr>
        <p:spPr>
          <a:xfrm>
            <a:off x="-2540" y="-14605"/>
            <a:ext cx="12215495" cy="688022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68D8426-50CF-4136-9406-94C3BC01F537}"/>
              </a:ext>
            </a:extLst>
          </p:cNvPr>
          <p:cNvGrpSpPr/>
          <p:nvPr/>
        </p:nvGrpSpPr>
        <p:grpSpPr>
          <a:xfrm>
            <a:off x="-2540" y="4526915"/>
            <a:ext cx="12215495" cy="663575"/>
            <a:chOff x="-2540" y="4526915"/>
            <a:chExt cx="12215495" cy="663575"/>
          </a:xfrm>
        </p:grpSpPr>
        <p:grpSp>
          <p:nvGrpSpPr>
            <p:cNvPr id="63" name="组合 62"/>
            <p:cNvGrpSpPr/>
            <p:nvPr/>
          </p:nvGrpSpPr>
          <p:grpSpPr>
            <a:xfrm>
              <a:off x="3507740" y="4526915"/>
              <a:ext cx="5239385" cy="663575"/>
              <a:chOff x="5765" y="8518"/>
              <a:chExt cx="8251" cy="1045"/>
            </a:xfrm>
          </p:grpSpPr>
          <p:grpSp>
            <p:nvGrpSpPr>
              <p:cNvPr id="58" name="组合 57"/>
              <p:cNvGrpSpPr/>
              <p:nvPr/>
            </p:nvGrpSpPr>
            <p:grpSpPr>
              <a:xfrm>
                <a:off x="5765" y="8518"/>
                <a:ext cx="8251" cy="1045"/>
                <a:chOff x="5178" y="14883"/>
                <a:chExt cx="8251" cy="1045"/>
              </a:xfrm>
            </p:grpSpPr>
            <p:sp>
              <p:nvSpPr>
                <p:cNvPr id="56" name="矩形 55"/>
                <p:cNvSpPr/>
                <p:nvPr/>
              </p:nvSpPr>
              <p:spPr>
                <a:xfrm>
                  <a:off x="5178" y="14883"/>
                  <a:ext cx="4122" cy="1045"/>
                </a:xfrm>
                <a:prstGeom prst="rect">
                  <a:avLst/>
                </a:prstGeom>
                <a:solidFill>
                  <a:srgbClr val="86C62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矩形 56"/>
                <p:cNvSpPr/>
                <p:nvPr/>
              </p:nvSpPr>
              <p:spPr>
                <a:xfrm>
                  <a:off x="9307" y="14883"/>
                  <a:ext cx="4122" cy="1045"/>
                </a:xfrm>
                <a:prstGeom prst="rect">
                  <a:avLst/>
                </a:prstGeom>
                <a:noFill/>
                <a:ln>
                  <a:solidFill>
                    <a:srgbClr val="86C62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59" name="文本框 58"/>
              <p:cNvSpPr txBox="1"/>
              <p:nvPr/>
            </p:nvSpPr>
            <p:spPr>
              <a:xfrm>
                <a:off x="7042" y="8582"/>
                <a:ext cx="1568" cy="919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r>
                  <a:rPr lang="zh-CN" sz="3200" b="1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谢谢</a:t>
                </a:r>
              </a:p>
            </p:txBody>
          </p:sp>
          <p:sp>
            <p:nvSpPr>
              <p:cNvPr id="60" name="文本框 59"/>
              <p:cNvSpPr txBox="1"/>
              <p:nvPr/>
            </p:nvSpPr>
            <p:spPr>
              <a:xfrm>
                <a:off x="11166" y="8581"/>
                <a:ext cx="1568" cy="919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r>
                  <a:rPr lang="zh-CN" altLang="en-US" sz="3200" b="1" dirty="0">
                    <a:solidFill>
                      <a:srgbClr val="86C62A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观赏</a:t>
                </a:r>
              </a:p>
            </p:txBody>
          </p:sp>
        </p:grpSp>
        <p:cxnSp>
          <p:nvCxnSpPr>
            <p:cNvPr id="61" name="直接连接符 60"/>
            <p:cNvCxnSpPr/>
            <p:nvPr/>
          </p:nvCxnSpPr>
          <p:spPr>
            <a:xfrm flipV="1">
              <a:off x="8746490" y="4858385"/>
              <a:ext cx="3466465" cy="635"/>
            </a:xfrm>
            <a:prstGeom prst="line">
              <a:avLst/>
            </a:prstGeom>
            <a:ln w="25400">
              <a:solidFill>
                <a:srgbClr val="86C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>
              <a:off x="-2540" y="4859020"/>
              <a:ext cx="3510280" cy="0"/>
            </a:xfrm>
            <a:prstGeom prst="line">
              <a:avLst/>
            </a:prstGeom>
            <a:ln w="25400">
              <a:solidFill>
                <a:srgbClr val="86C6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齿轮">
            <a:extLst>
              <a:ext uri="{FF2B5EF4-FFF2-40B4-BE49-F238E27FC236}">
                <a16:creationId xmlns:a16="http://schemas.microsoft.com/office/drawing/2014/main" id="{BB9351C7-40DB-442C-B2E9-00CC9C2BA92D}"/>
              </a:ext>
            </a:extLst>
          </p:cNvPr>
          <p:cNvSpPr/>
          <p:nvPr/>
        </p:nvSpPr>
        <p:spPr>
          <a:xfrm>
            <a:off x="4258310" y="393700"/>
            <a:ext cx="3674745" cy="3674745"/>
          </a:xfrm>
          <a:custGeom>
            <a:avLst/>
            <a:gdLst>
              <a:gd name="connsiteX0" fmla="*/ 1173371 w 2346740"/>
              <a:gd name="connsiteY0" fmla="*/ 216744 h 2338503"/>
              <a:gd name="connsiteX1" fmla="*/ 220863 w 2346740"/>
              <a:gd name="connsiteY1" fmla="*/ 1169252 h 2338503"/>
              <a:gd name="connsiteX2" fmla="*/ 1173371 w 2346740"/>
              <a:gd name="connsiteY2" fmla="*/ 2121760 h 2338503"/>
              <a:gd name="connsiteX3" fmla="*/ 2125879 w 2346740"/>
              <a:gd name="connsiteY3" fmla="*/ 1169252 h 2338503"/>
              <a:gd name="connsiteX4" fmla="*/ 1173371 w 2346740"/>
              <a:gd name="connsiteY4" fmla="*/ 216744 h 2338503"/>
              <a:gd name="connsiteX5" fmla="*/ 1047356 w 2346740"/>
              <a:gd name="connsiteY5" fmla="*/ 0 h 2338503"/>
              <a:gd name="connsiteX6" fmla="*/ 1299384 w 2346740"/>
              <a:gd name="connsiteY6" fmla="*/ 0 h 2338503"/>
              <a:gd name="connsiteX7" fmla="*/ 1343430 w 2346740"/>
              <a:gd name="connsiteY7" fmla="*/ 204792 h 2338503"/>
              <a:gd name="connsiteX8" fmla="*/ 1454863 w 2346740"/>
              <a:gd name="connsiteY8" fmla="*/ 27415 h 2338503"/>
              <a:gd name="connsiteX9" fmla="*/ 1691692 w 2346740"/>
              <a:gd name="connsiteY9" fmla="*/ 113614 h 2338503"/>
              <a:gd name="connsiteX10" fmla="*/ 1663038 w 2346740"/>
              <a:gd name="connsiteY10" fmla="*/ 321121 h 2338503"/>
              <a:gd name="connsiteX11" fmla="*/ 1828419 w 2346740"/>
              <a:gd name="connsiteY11" fmla="*/ 192553 h 2338503"/>
              <a:gd name="connsiteX12" fmla="*/ 2021483 w 2346740"/>
              <a:gd name="connsiteY12" fmla="*/ 354553 h 2338503"/>
              <a:gd name="connsiteX13" fmla="*/ 1923586 w 2346740"/>
              <a:gd name="connsiteY13" fmla="*/ 539746 h 2338503"/>
              <a:gd name="connsiteX14" fmla="*/ 2122965 w 2346740"/>
              <a:gd name="connsiteY14" fmla="*/ 475495 h 2338503"/>
              <a:gd name="connsiteX15" fmla="*/ 2248979 w 2346740"/>
              <a:gd name="connsiteY15" fmla="*/ 693757 h 2338503"/>
              <a:gd name="connsiteX16" fmla="*/ 2093646 w 2346740"/>
              <a:gd name="connsiteY16" fmla="*/ 834298 h 2338503"/>
              <a:gd name="connsiteX17" fmla="*/ 2302976 w 2346740"/>
              <a:gd name="connsiteY17" fmla="*/ 842114 h 2338503"/>
              <a:gd name="connsiteX18" fmla="*/ 2346740 w 2346740"/>
              <a:gd name="connsiteY18" fmla="*/ 1090313 h 2338503"/>
              <a:gd name="connsiteX19" fmla="*/ 2152708 w 2346740"/>
              <a:gd name="connsiteY19" fmla="*/ 1169251 h 2338503"/>
              <a:gd name="connsiteX20" fmla="*/ 2346740 w 2346740"/>
              <a:gd name="connsiteY20" fmla="*/ 1248190 h 2338503"/>
              <a:gd name="connsiteX21" fmla="*/ 2302976 w 2346740"/>
              <a:gd name="connsiteY21" fmla="*/ 1496389 h 2338503"/>
              <a:gd name="connsiteX22" fmla="*/ 2093645 w 2346740"/>
              <a:gd name="connsiteY22" fmla="*/ 1504204 h 2338503"/>
              <a:gd name="connsiteX23" fmla="*/ 2248979 w 2346740"/>
              <a:gd name="connsiteY23" fmla="*/ 1644746 h 2338503"/>
              <a:gd name="connsiteX24" fmla="*/ 2122965 w 2346740"/>
              <a:gd name="connsiteY24" fmla="*/ 1863009 h 2338503"/>
              <a:gd name="connsiteX25" fmla="*/ 1923587 w 2346740"/>
              <a:gd name="connsiteY25" fmla="*/ 1798758 h 2338503"/>
              <a:gd name="connsiteX26" fmla="*/ 2021483 w 2346740"/>
              <a:gd name="connsiteY26" fmla="*/ 1983949 h 2338503"/>
              <a:gd name="connsiteX27" fmla="*/ 1828419 w 2346740"/>
              <a:gd name="connsiteY27" fmla="*/ 2145950 h 2338503"/>
              <a:gd name="connsiteX28" fmla="*/ 1663038 w 2346740"/>
              <a:gd name="connsiteY28" fmla="*/ 2017381 h 2338503"/>
              <a:gd name="connsiteX29" fmla="*/ 1691692 w 2346740"/>
              <a:gd name="connsiteY29" fmla="*/ 2224889 h 2338503"/>
              <a:gd name="connsiteX30" fmla="*/ 1454863 w 2346740"/>
              <a:gd name="connsiteY30" fmla="*/ 2311087 h 2338503"/>
              <a:gd name="connsiteX31" fmla="*/ 1343430 w 2346740"/>
              <a:gd name="connsiteY31" fmla="*/ 2133710 h 2338503"/>
              <a:gd name="connsiteX32" fmla="*/ 1299384 w 2346740"/>
              <a:gd name="connsiteY32" fmla="*/ 2338503 h 2338503"/>
              <a:gd name="connsiteX33" fmla="*/ 1047356 w 2346740"/>
              <a:gd name="connsiteY33" fmla="*/ 2338503 h 2338503"/>
              <a:gd name="connsiteX34" fmla="*/ 1003310 w 2346740"/>
              <a:gd name="connsiteY34" fmla="*/ 2133710 h 2338503"/>
              <a:gd name="connsiteX35" fmla="*/ 891877 w 2346740"/>
              <a:gd name="connsiteY35" fmla="*/ 2311087 h 2338503"/>
              <a:gd name="connsiteX36" fmla="*/ 655048 w 2346740"/>
              <a:gd name="connsiteY36" fmla="*/ 2224889 h 2338503"/>
              <a:gd name="connsiteX37" fmla="*/ 683702 w 2346740"/>
              <a:gd name="connsiteY37" fmla="*/ 2017381 h 2338503"/>
              <a:gd name="connsiteX38" fmla="*/ 518321 w 2346740"/>
              <a:gd name="connsiteY38" fmla="*/ 2145950 h 2338503"/>
              <a:gd name="connsiteX39" fmla="*/ 325257 w 2346740"/>
              <a:gd name="connsiteY39" fmla="*/ 1983949 h 2338503"/>
              <a:gd name="connsiteX40" fmla="*/ 423154 w 2346740"/>
              <a:gd name="connsiteY40" fmla="*/ 1798757 h 2338503"/>
              <a:gd name="connsiteX41" fmla="*/ 223775 w 2346740"/>
              <a:gd name="connsiteY41" fmla="*/ 1863008 h 2338503"/>
              <a:gd name="connsiteX42" fmla="*/ 97761 w 2346740"/>
              <a:gd name="connsiteY42" fmla="*/ 1644745 h 2338503"/>
              <a:gd name="connsiteX43" fmla="*/ 253094 w 2346740"/>
              <a:gd name="connsiteY43" fmla="*/ 1504204 h 2338503"/>
              <a:gd name="connsiteX44" fmla="*/ 43764 w 2346740"/>
              <a:gd name="connsiteY44" fmla="*/ 1496389 h 2338503"/>
              <a:gd name="connsiteX45" fmla="*/ 0 w 2346740"/>
              <a:gd name="connsiteY45" fmla="*/ 1248190 h 2338503"/>
              <a:gd name="connsiteX46" fmla="*/ 194032 w 2346740"/>
              <a:gd name="connsiteY46" fmla="*/ 1169251 h 2338503"/>
              <a:gd name="connsiteX47" fmla="*/ 0 w 2346740"/>
              <a:gd name="connsiteY47" fmla="*/ 1090313 h 2338503"/>
              <a:gd name="connsiteX48" fmla="*/ 43764 w 2346740"/>
              <a:gd name="connsiteY48" fmla="*/ 842114 h 2338503"/>
              <a:gd name="connsiteX49" fmla="*/ 253095 w 2346740"/>
              <a:gd name="connsiteY49" fmla="*/ 834298 h 2338503"/>
              <a:gd name="connsiteX50" fmla="*/ 97761 w 2346740"/>
              <a:gd name="connsiteY50" fmla="*/ 693756 h 2338503"/>
              <a:gd name="connsiteX51" fmla="*/ 223775 w 2346740"/>
              <a:gd name="connsiteY51" fmla="*/ 475494 h 2338503"/>
              <a:gd name="connsiteX52" fmla="*/ 423153 w 2346740"/>
              <a:gd name="connsiteY52" fmla="*/ 539745 h 2338503"/>
              <a:gd name="connsiteX53" fmla="*/ 325257 w 2346740"/>
              <a:gd name="connsiteY53" fmla="*/ 354553 h 2338503"/>
              <a:gd name="connsiteX54" fmla="*/ 518321 w 2346740"/>
              <a:gd name="connsiteY54" fmla="*/ 192553 h 2338503"/>
              <a:gd name="connsiteX55" fmla="*/ 683702 w 2346740"/>
              <a:gd name="connsiteY55" fmla="*/ 321121 h 2338503"/>
              <a:gd name="connsiteX56" fmla="*/ 655048 w 2346740"/>
              <a:gd name="connsiteY56" fmla="*/ 113614 h 2338503"/>
              <a:gd name="connsiteX57" fmla="*/ 891877 w 2346740"/>
              <a:gd name="connsiteY57" fmla="*/ 27415 h 2338503"/>
              <a:gd name="connsiteX58" fmla="*/ 1003310 w 2346740"/>
              <a:gd name="connsiteY58" fmla="*/ 204793 h 2338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2346740" h="2338503">
                <a:moveTo>
                  <a:pt x="1173371" y="216744"/>
                </a:moveTo>
                <a:cubicBezTo>
                  <a:pt x="647315" y="216744"/>
                  <a:pt x="220863" y="643196"/>
                  <a:pt x="220863" y="1169252"/>
                </a:cubicBezTo>
                <a:cubicBezTo>
                  <a:pt x="220863" y="1695308"/>
                  <a:pt x="647315" y="2121760"/>
                  <a:pt x="1173371" y="2121760"/>
                </a:cubicBezTo>
                <a:cubicBezTo>
                  <a:pt x="1699427" y="2121760"/>
                  <a:pt x="2125879" y="1695308"/>
                  <a:pt x="2125879" y="1169252"/>
                </a:cubicBezTo>
                <a:cubicBezTo>
                  <a:pt x="2125879" y="643196"/>
                  <a:pt x="1699427" y="216744"/>
                  <a:pt x="1173371" y="216744"/>
                </a:cubicBezTo>
                <a:close/>
                <a:moveTo>
                  <a:pt x="1047356" y="0"/>
                </a:moveTo>
                <a:lnTo>
                  <a:pt x="1299384" y="0"/>
                </a:lnTo>
                <a:lnTo>
                  <a:pt x="1343430" y="204792"/>
                </a:lnTo>
                <a:lnTo>
                  <a:pt x="1454863" y="27415"/>
                </a:lnTo>
                <a:lnTo>
                  <a:pt x="1691692" y="113614"/>
                </a:lnTo>
                <a:lnTo>
                  <a:pt x="1663038" y="321121"/>
                </a:lnTo>
                <a:lnTo>
                  <a:pt x="1828419" y="192553"/>
                </a:lnTo>
                <a:lnTo>
                  <a:pt x="2021483" y="354553"/>
                </a:lnTo>
                <a:lnTo>
                  <a:pt x="1923586" y="539746"/>
                </a:lnTo>
                <a:lnTo>
                  <a:pt x="2122965" y="475495"/>
                </a:lnTo>
                <a:lnTo>
                  <a:pt x="2248979" y="693757"/>
                </a:lnTo>
                <a:lnTo>
                  <a:pt x="2093646" y="834298"/>
                </a:lnTo>
                <a:lnTo>
                  <a:pt x="2302976" y="842114"/>
                </a:lnTo>
                <a:lnTo>
                  <a:pt x="2346740" y="1090313"/>
                </a:lnTo>
                <a:lnTo>
                  <a:pt x="2152708" y="1169251"/>
                </a:lnTo>
                <a:lnTo>
                  <a:pt x="2346740" y="1248190"/>
                </a:lnTo>
                <a:lnTo>
                  <a:pt x="2302976" y="1496389"/>
                </a:lnTo>
                <a:lnTo>
                  <a:pt x="2093645" y="1504204"/>
                </a:lnTo>
                <a:lnTo>
                  <a:pt x="2248979" y="1644746"/>
                </a:lnTo>
                <a:lnTo>
                  <a:pt x="2122965" y="1863009"/>
                </a:lnTo>
                <a:lnTo>
                  <a:pt x="1923587" y="1798758"/>
                </a:lnTo>
                <a:lnTo>
                  <a:pt x="2021483" y="1983949"/>
                </a:lnTo>
                <a:lnTo>
                  <a:pt x="1828419" y="2145950"/>
                </a:lnTo>
                <a:lnTo>
                  <a:pt x="1663038" y="2017381"/>
                </a:lnTo>
                <a:lnTo>
                  <a:pt x="1691692" y="2224889"/>
                </a:lnTo>
                <a:lnTo>
                  <a:pt x="1454863" y="2311087"/>
                </a:lnTo>
                <a:lnTo>
                  <a:pt x="1343430" y="2133710"/>
                </a:lnTo>
                <a:lnTo>
                  <a:pt x="1299384" y="2338503"/>
                </a:lnTo>
                <a:lnTo>
                  <a:pt x="1047356" y="2338503"/>
                </a:lnTo>
                <a:lnTo>
                  <a:pt x="1003310" y="2133710"/>
                </a:lnTo>
                <a:lnTo>
                  <a:pt x="891877" y="2311087"/>
                </a:lnTo>
                <a:lnTo>
                  <a:pt x="655048" y="2224889"/>
                </a:lnTo>
                <a:lnTo>
                  <a:pt x="683702" y="2017381"/>
                </a:lnTo>
                <a:lnTo>
                  <a:pt x="518321" y="2145950"/>
                </a:lnTo>
                <a:lnTo>
                  <a:pt x="325257" y="1983949"/>
                </a:lnTo>
                <a:lnTo>
                  <a:pt x="423154" y="1798757"/>
                </a:lnTo>
                <a:lnTo>
                  <a:pt x="223775" y="1863008"/>
                </a:lnTo>
                <a:lnTo>
                  <a:pt x="97761" y="1644745"/>
                </a:lnTo>
                <a:lnTo>
                  <a:pt x="253094" y="1504204"/>
                </a:lnTo>
                <a:lnTo>
                  <a:pt x="43764" y="1496389"/>
                </a:lnTo>
                <a:lnTo>
                  <a:pt x="0" y="1248190"/>
                </a:lnTo>
                <a:lnTo>
                  <a:pt x="194032" y="1169251"/>
                </a:lnTo>
                <a:lnTo>
                  <a:pt x="0" y="1090313"/>
                </a:lnTo>
                <a:lnTo>
                  <a:pt x="43764" y="842114"/>
                </a:lnTo>
                <a:lnTo>
                  <a:pt x="253095" y="834298"/>
                </a:lnTo>
                <a:lnTo>
                  <a:pt x="97761" y="693756"/>
                </a:lnTo>
                <a:lnTo>
                  <a:pt x="223775" y="475494"/>
                </a:lnTo>
                <a:lnTo>
                  <a:pt x="423153" y="539745"/>
                </a:lnTo>
                <a:lnTo>
                  <a:pt x="325257" y="354553"/>
                </a:lnTo>
                <a:lnTo>
                  <a:pt x="518321" y="192553"/>
                </a:lnTo>
                <a:lnTo>
                  <a:pt x="683702" y="321121"/>
                </a:lnTo>
                <a:lnTo>
                  <a:pt x="655048" y="113614"/>
                </a:lnTo>
                <a:lnTo>
                  <a:pt x="891877" y="27415"/>
                </a:lnTo>
                <a:lnTo>
                  <a:pt x="1003310" y="204793"/>
                </a:lnTo>
                <a:close/>
              </a:path>
            </a:pathLst>
          </a:custGeom>
          <a:solidFill>
            <a:srgbClr val="CBD5D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77D32F72-1F3C-4AC7-B096-C2D8B68D5C76}"/>
              </a:ext>
            </a:extLst>
          </p:cNvPr>
          <p:cNvSpPr/>
          <p:nvPr/>
        </p:nvSpPr>
        <p:spPr>
          <a:xfrm>
            <a:off x="4655212" y="790078"/>
            <a:ext cx="2881465" cy="2881465"/>
          </a:xfrm>
          <a:prstGeom prst="ellipse">
            <a:avLst/>
          </a:prstGeom>
          <a:solidFill>
            <a:srgbClr val="CBD5DB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DB8D1E04-D6FB-4F7A-949A-F62AB350263B}"/>
              </a:ext>
            </a:extLst>
          </p:cNvPr>
          <p:cNvGrpSpPr/>
          <p:nvPr/>
        </p:nvGrpSpPr>
        <p:grpSpPr>
          <a:xfrm>
            <a:off x="5534365" y="1669231"/>
            <a:ext cx="1122635" cy="1122635"/>
            <a:chOff x="5534365" y="1669231"/>
            <a:chExt cx="1122635" cy="1122635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E64F400C-70F6-497D-9974-E4F9C3FADFF4}"/>
                </a:ext>
              </a:extLst>
            </p:cNvPr>
            <p:cNvSpPr/>
            <p:nvPr/>
          </p:nvSpPr>
          <p:spPr>
            <a:xfrm>
              <a:off x="5534365" y="1669231"/>
              <a:ext cx="1122635" cy="11226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房子">
              <a:extLst>
                <a:ext uri="{FF2B5EF4-FFF2-40B4-BE49-F238E27FC236}">
                  <a16:creationId xmlns:a16="http://schemas.microsoft.com/office/drawing/2014/main" id="{824971B2-2677-4D0D-8125-806A83BCB7DF}"/>
                </a:ext>
              </a:extLst>
            </p:cNvPr>
            <p:cNvSpPr/>
            <p:nvPr/>
          </p:nvSpPr>
          <p:spPr bwMode="auto">
            <a:xfrm>
              <a:off x="5719202" y="1853545"/>
              <a:ext cx="754009" cy="754009"/>
            </a:xfrm>
            <a:custGeom>
              <a:avLst/>
              <a:gdLst>
                <a:gd name="T0" fmla="*/ 1545166 w 3266"/>
                <a:gd name="T1" fmla="*/ 854286 h 3259"/>
                <a:gd name="T2" fmla="*/ 1548474 w 3266"/>
                <a:gd name="T3" fmla="*/ 1508374 h 3259"/>
                <a:gd name="T4" fmla="*/ 1331279 w 3266"/>
                <a:gd name="T5" fmla="*/ 1689268 h 3259"/>
                <a:gd name="T6" fmla="*/ 1222682 w 3266"/>
                <a:gd name="T7" fmla="*/ 1689268 h 3259"/>
                <a:gd name="T8" fmla="*/ 1222682 w 3266"/>
                <a:gd name="T9" fmla="*/ 1001538 h 3259"/>
                <a:gd name="T10" fmla="*/ 1114636 w 3266"/>
                <a:gd name="T11" fmla="*/ 893443 h 3259"/>
                <a:gd name="T12" fmla="*/ 716631 w 3266"/>
                <a:gd name="T13" fmla="*/ 893443 h 3259"/>
                <a:gd name="T14" fmla="*/ 608034 w 3266"/>
                <a:gd name="T15" fmla="*/ 1001538 h 3259"/>
                <a:gd name="T16" fmla="*/ 608034 w 3266"/>
                <a:gd name="T17" fmla="*/ 1689268 h 3259"/>
                <a:gd name="T18" fmla="*/ 499437 w 3266"/>
                <a:gd name="T19" fmla="*/ 1689268 h 3259"/>
                <a:gd name="T20" fmla="*/ 282794 w 3266"/>
                <a:gd name="T21" fmla="*/ 1508374 h 3259"/>
                <a:gd name="T22" fmla="*/ 286101 w 3266"/>
                <a:gd name="T23" fmla="*/ 854286 h 3259"/>
                <a:gd name="T24" fmla="*/ 174196 w 3266"/>
                <a:gd name="T25" fmla="*/ 1031871 h 3259"/>
                <a:gd name="T26" fmla="*/ 174196 w 3266"/>
                <a:gd name="T27" fmla="*/ 1616469 h 3259"/>
                <a:gd name="T28" fmla="*/ 355008 w 3266"/>
                <a:gd name="T29" fmla="*/ 1797364 h 3259"/>
                <a:gd name="T30" fmla="*/ 1476259 w 3266"/>
                <a:gd name="T31" fmla="*/ 1797364 h 3259"/>
                <a:gd name="T32" fmla="*/ 1656520 w 3266"/>
                <a:gd name="T33" fmla="*/ 1616469 h 3259"/>
                <a:gd name="T34" fmla="*/ 1656520 w 3266"/>
                <a:gd name="T35" fmla="*/ 1031871 h 3259"/>
                <a:gd name="T36" fmla="*/ 1545166 w 3266"/>
                <a:gd name="T37" fmla="*/ 854286 h 3259"/>
                <a:gd name="T38" fmla="*/ 861059 w 3266"/>
                <a:gd name="T39" fmla="*/ 1178021 h 3259"/>
                <a:gd name="T40" fmla="*/ 938235 w 3266"/>
                <a:gd name="T41" fmla="*/ 1101361 h 3259"/>
                <a:gd name="T42" fmla="*/ 1014859 w 3266"/>
                <a:gd name="T43" fmla="*/ 1178021 h 3259"/>
                <a:gd name="T44" fmla="*/ 938235 w 3266"/>
                <a:gd name="T45" fmla="*/ 1255232 h 3259"/>
                <a:gd name="T46" fmla="*/ 861059 w 3266"/>
                <a:gd name="T47" fmla="*/ 1178021 h 3259"/>
                <a:gd name="T48" fmla="*/ 1114636 w 3266"/>
                <a:gd name="T49" fmla="*/ 1435575 h 3259"/>
                <a:gd name="T50" fmla="*/ 933825 w 3266"/>
                <a:gd name="T51" fmla="*/ 1435575 h 3259"/>
                <a:gd name="T52" fmla="*/ 933825 w 3266"/>
                <a:gd name="T53" fmla="*/ 1363327 h 3259"/>
                <a:gd name="T54" fmla="*/ 1114636 w 3266"/>
                <a:gd name="T55" fmla="*/ 1363327 h 3259"/>
                <a:gd name="T56" fmla="*/ 1114636 w 3266"/>
                <a:gd name="T57" fmla="*/ 1435575 h 3259"/>
                <a:gd name="T58" fmla="*/ 1748579 w 3266"/>
                <a:gd name="T59" fmla="*/ 662912 h 3259"/>
                <a:gd name="T60" fmla="*/ 1635021 w 3266"/>
                <a:gd name="T61" fmla="*/ 570811 h 3259"/>
                <a:gd name="T62" fmla="*/ 904057 w 3266"/>
                <a:gd name="T63" fmla="*/ 0 h 3259"/>
                <a:gd name="T64" fmla="*/ 34729 w 3266"/>
                <a:gd name="T65" fmla="*/ 674494 h 3259"/>
                <a:gd name="T66" fmla="*/ 22601 w 3266"/>
                <a:gd name="T67" fmla="*/ 783141 h 3259"/>
                <a:gd name="T68" fmla="*/ 143326 w 3266"/>
                <a:gd name="T69" fmla="*/ 809613 h 3259"/>
                <a:gd name="T70" fmla="*/ 249718 w 3266"/>
                <a:gd name="T71" fmla="*/ 723027 h 3259"/>
                <a:gd name="T72" fmla="*/ 262397 w 3266"/>
                <a:gd name="T73" fmla="*/ 783141 h 3259"/>
                <a:gd name="T74" fmla="*/ 382571 w 3266"/>
                <a:gd name="T75" fmla="*/ 809613 h 3259"/>
                <a:gd name="T76" fmla="*/ 489514 w 3266"/>
                <a:gd name="T77" fmla="*/ 723027 h 3259"/>
                <a:gd name="T78" fmla="*/ 502193 w 3266"/>
                <a:gd name="T79" fmla="*/ 783141 h 3259"/>
                <a:gd name="T80" fmla="*/ 622366 w 3266"/>
                <a:gd name="T81" fmla="*/ 809613 h 3259"/>
                <a:gd name="T82" fmla="*/ 728758 w 3266"/>
                <a:gd name="T83" fmla="*/ 723027 h 3259"/>
                <a:gd name="T84" fmla="*/ 741437 w 3266"/>
                <a:gd name="T85" fmla="*/ 783141 h 3259"/>
                <a:gd name="T86" fmla="*/ 862162 w 3266"/>
                <a:gd name="T87" fmla="*/ 809613 h 3259"/>
                <a:gd name="T88" fmla="*/ 898545 w 3266"/>
                <a:gd name="T89" fmla="*/ 779832 h 3259"/>
                <a:gd name="T90" fmla="*/ 935479 w 3266"/>
                <a:gd name="T91" fmla="*/ 809613 h 3259"/>
                <a:gd name="T92" fmla="*/ 1055652 w 3266"/>
                <a:gd name="T93" fmla="*/ 783141 h 3259"/>
                <a:gd name="T94" fmla="*/ 1068331 w 3266"/>
                <a:gd name="T95" fmla="*/ 723027 h 3259"/>
                <a:gd name="T96" fmla="*/ 1174723 w 3266"/>
                <a:gd name="T97" fmla="*/ 809613 h 3259"/>
                <a:gd name="T98" fmla="*/ 1295448 w 3266"/>
                <a:gd name="T99" fmla="*/ 783141 h 3259"/>
                <a:gd name="T100" fmla="*/ 1308127 w 3266"/>
                <a:gd name="T101" fmla="*/ 723027 h 3259"/>
                <a:gd name="T102" fmla="*/ 1414519 w 3266"/>
                <a:gd name="T103" fmla="*/ 809613 h 3259"/>
                <a:gd name="T104" fmla="*/ 1534692 w 3266"/>
                <a:gd name="T105" fmla="*/ 783141 h 3259"/>
                <a:gd name="T106" fmla="*/ 1547371 w 3266"/>
                <a:gd name="T107" fmla="*/ 723027 h 3259"/>
                <a:gd name="T108" fmla="*/ 1654315 w 3266"/>
                <a:gd name="T109" fmla="*/ 809613 h 3259"/>
                <a:gd name="T110" fmla="*/ 1774488 w 3266"/>
                <a:gd name="T111" fmla="*/ 783141 h 3259"/>
                <a:gd name="T112" fmla="*/ 1748579 w 3266"/>
                <a:gd name="T113" fmla="*/ 662912 h 3259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3266" h="3259">
                  <a:moveTo>
                    <a:pt x="2803" y="1549"/>
                  </a:moveTo>
                  <a:cubicBezTo>
                    <a:pt x="2803" y="2315"/>
                    <a:pt x="2809" y="2735"/>
                    <a:pt x="2809" y="2735"/>
                  </a:cubicBezTo>
                  <a:cubicBezTo>
                    <a:pt x="2809" y="2916"/>
                    <a:pt x="2596" y="3063"/>
                    <a:pt x="2415" y="3063"/>
                  </a:cubicBezTo>
                  <a:cubicBezTo>
                    <a:pt x="2218" y="3063"/>
                    <a:pt x="2218" y="3063"/>
                    <a:pt x="2218" y="3063"/>
                  </a:cubicBezTo>
                  <a:cubicBezTo>
                    <a:pt x="2218" y="1816"/>
                    <a:pt x="2218" y="1816"/>
                    <a:pt x="2218" y="1816"/>
                  </a:cubicBezTo>
                  <a:cubicBezTo>
                    <a:pt x="2218" y="1708"/>
                    <a:pt x="2130" y="1620"/>
                    <a:pt x="2022" y="1620"/>
                  </a:cubicBezTo>
                  <a:cubicBezTo>
                    <a:pt x="1300" y="1620"/>
                    <a:pt x="1300" y="1620"/>
                    <a:pt x="1300" y="1620"/>
                  </a:cubicBezTo>
                  <a:cubicBezTo>
                    <a:pt x="1191" y="1620"/>
                    <a:pt x="1103" y="1708"/>
                    <a:pt x="1103" y="1816"/>
                  </a:cubicBezTo>
                  <a:cubicBezTo>
                    <a:pt x="1103" y="3063"/>
                    <a:pt x="1103" y="3063"/>
                    <a:pt x="1103" y="3063"/>
                  </a:cubicBezTo>
                  <a:cubicBezTo>
                    <a:pt x="906" y="3063"/>
                    <a:pt x="906" y="3063"/>
                    <a:pt x="906" y="3063"/>
                  </a:cubicBezTo>
                  <a:cubicBezTo>
                    <a:pt x="725" y="3063"/>
                    <a:pt x="513" y="2916"/>
                    <a:pt x="513" y="2735"/>
                  </a:cubicBezTo>
                  <a:cubicBezTo>
                    <a:pt x="513" y="2735"/>
                    <a:pt x="519" y="2343"/>
                    <a:pt x="519" y="1549"/>
                  </a:cubicBezTo>
                  <a:cubicBezTo>
                    <a:pt x="366" y="1577"/>
                    <a:pt x="316" y="1710"/>
                    <a:pt x="316" y="1871"/>
                  </a:cubicBezTo>
                  <a:cubicBezTo>
                    <a:pt x="316" y="2931"/>
                    <a:pt x="316" y="2931"/>
                    <a:pt x="316" y="2931"/>
                  </a:cubicBezTo>
                  <a:cubicBezTo>
                    <a:pt x="316" y="3113"/>
                    <a:pt x="463" y="3259"/>
                    <a:pt x="644" y="3259"/>
                  </a:cubicBezTo>
                  <a:cubicBezTo>
                    <a:pt x="2678" y="3259"/>
                    <a:pt x="2678" y="3259"/>
                    <a:pt x="2678" y="3259"/>
                  </a:cubicBezTo>
                  <a:cubicBezTo>
                    <a:pt x="2858" y="3259"/>
                    <a:pt x="3005" y="3113"/>
                    <a:pt x="3005" y="2931"/>
                  </a:cubicBezTo>
                  <a:cubicBezTo>
                    <a:pt x="3005" y="1871"/>
                    <a:pt x="3005" y="1871"/>
                    <a:pt x="3005" y="1871"/>
                  </a:cubicBezTo>
                  <a:cubicBezTo>
                    <a:pt x="3005" y="1710"/>
                    <a:pt x="2955" y="1577"/>
                    <a:pt x="2803" y="1549"/>
                  </a:cubicBezTo>
                  <a:close/>
                  <a:moveTo>
                    <a:pt x="1562" y="2136"/>
                  </a:moveTo>
                  <a:cubicBezTo>
                    <a:pt x="1562" y="2059"/>
                    <a:pt x="1625" y="1997"/>
                    <a:pt x="1702" y="1997"/>
                  </a:cubicBezTo>
                  <a:cubicBezTo>
                    <a:pt x="1779" y="1997"/>
                    <a:pt x="1841" y="2059"/>
                    <a:pt x="1841" y="2136"/>
                  </a:cubicBezTo>
                  <a:cubicBezTo>
                    <a:pt x="1841" y="2213"/>
                    <a:pt x="1779" y="2276"/>
                    <a:pt x="1702" y="2276"/>
                  </a:cubicBezTo>
                  <a:cubicBezTo>
                    <a:pt x="1625" y="2276"/>
                    <a:pt x="1562" y="2213"/>
                    <a:pt x="1562" y="2136"/>
                  </a:cubicBezTo>
                  <a:close/>
                  <a:moveTo>
                    <a:pt x="2022" y="2603"/>
                  </a:moveTo>
                  <a:cubicBezTo>
                    <a:pt x="1694" y="2603"/>
                    <a:pt x="1694" y="2603"/>
                    <a:pt x="1694" y="2603"/>
                  </a:cubicBezTo>
                  <a:cubicBezTo>
                    <a:pt x="1694" y="2472"/>
                    <a:pt x="1694" y="2472"/>
                    <a:pt x="1694" y="2472"/>
                  </a:cubicBezTo>
                  <a:cubicBezTo>
                    <a:pt x="2022" y="2472"/>
                    <a:pt x="2022" y="2472"/>
                    <a:pt x="2022" y="2472"/>
                  </a:cubicBezTo>
                  <a:lnTo>
                    <a:pt x="2022" y="2603"/>
                  </a:lnTo>
                  <a:close/>
                  <a:moveTo>
                    <a:pt x="3172" y="1202"/>
                  </a:moveTo>
                  <a:cubicBezTo>
                    <a:pt x="2966" y="1035"/>
                    <a:pt x="2966" y="1035"/>
                    <a:pt x="2966" y="1035"/>
                  </a:cubicBezTo>
                  <a:cubicBezTo>
                    <a:pt x="1640" y="0"/>
                    <a:pt x="1640" y="0"/>
                    <a:pt x="1640" y="0"/>
                  </a:cubicBezTo>
                  <a:cubicBezTo>
                    <a:pt x="63" y="1223"/>
                    <a:pt x="63" y="1223"/>
                    <a:pt x="63" y="1223"/>
                  </a:cubicBezTo>
                  <a:cubicBezTo>
                    <a:pt x="11" y="1275"/>
                    <a:pt x="0" y="1357"/>
                    <a:pt x="41" y="1420"/>
                  </a:cubicBezTo>
                  <a:cubicBezTo>
                    <a:pt x="89" y="1494"/>
                    <a:pt x="187" y="1515"/>
                    <a:pt x="260" y="1468"/>
                  </a:cubicBezTo>
                  <a:cubicBezTo>
                    <a:pt x="453" y="1311"/>
                    <a:pt x="453" y="1311"/>
                    <a:pt x="453" y="1311"/>
                  </a:cubicBezTo>
                  <a:cubicBezTo>
                    <a:pt x="448" y="1348"/>
                    <a:pt x="454" y="1387"/>
                    <a:pt x="476" y="1420"/>
                  </a:cubicBezTo>
                  <a:cubicBezTo>
                    <a:pt x="523" y="1494"/>
                    <a:pt x="621" y="1515"/>
                    <a:pt x="694" y="1468"/>
                  </a:cubicBezTo>
                  <a:cubicBezTo>
                    <a:pt x="888" y="1311"/>
                    <a:pt x="888" y="1311"/>
                    <a:pt x="888" y="1311"/>
                  </a:cubicBezTo>
                  <a:cubicBezTo>
                    <a:pt x="882" y="1348"/>
                    <a:pt x="889" y="1387"/>
                    <a:pt x="911" y="1420"/>
                  </a:cubicBezTo>
                  <a:cubicBezTo>
                    <a:pt x="958" y="1494"/>
                    <a:pt x="1056" y="1515"/>
                    <a:pt x="1129" y="1468"/>
                  </a:cubicBezTo>
                  <a:cubicBezTo>
                    <a:pt x="1322" y="1311"/>
                    <a:pt x="1322" y="1311"/>
                    <a:pt x="1322" y="1311"/>
                  </a:cubicBezTo>
                  <a:cubicBezTo>
                    <a:pt x="1317" y="1348"/>
                    <a:pt x="1323" y="1387"/>
                    <a:pt x="1345" y="1420"/>
                  </a:cubicBezTo>
                  <a:cubicBezTo>
                    <a:pt x="1392" y="1494"/>
                    <a:pt x="1490" y="1515"/>
                    <a:pt x="1564" y="1468"/>
                  </a:cubicBezTo>
                  <a:cubicBezTo>
                    <a:pt x="1630" y="1414"/>
                    <a:pt x="1630" y="1414"/>
                    <a:pt x="1630" y="1414"/>
                  </a:cubicBezTo>
                  <a:cubicBezTo>
                    <a:pt x="1697" y="1468"/>
                    <a:pt x="1697" y="1468"/>
                    <a:pt x="1697" y="1468"/>
                  </a:cubicBezTo>
                  <a:cubicBezTo>
                    <a:pt x="1770" y="1515"/>
                    <a:pt x="1868" y="1494"/>
                    <a:pt x="1915" y="1420"/>
                  </a:cubicBezTo>
                  <a:cubicBezTo>
                    <a:pt x="1937" y="1387"/>
                    <a:pt x="1944" y="1348"/>
                    <a:pt x="1938" y="1311"/>
                  </a:cubicBezTo>
                  <a:cubicBezTo>
                    <a:pt x="2131" y="1468"/>
                    <a:pt x="2131" y="1468"/>
                    <a:pt x="2131" y="1468"/>
                  </a:cubicBezTo>
                  <a:cubicBezTo>
                    <a:pt x="2205" y="1515"/>
                    <a:pt x="2303" y="1494"/>
                    <a:pt x="2350" y="1420"/>
                  </a:cubicBezTo>
                  <a:cubicBezTo>
                    <a:pt x="2372" y="1387"/>
                    <a:pt x="2378" y="1348"/>
                    <a:pt x="2373" y="1311"/>
                  </a:cubicBezTo>
                  <a:cubicBezTo>
                    <a:pt x="2566" y="1468"/>
                    <a:pt x="2566" y="1468"/>
                    <a:pt x="2566" y="1468"/>
                  </a:cubicBezTo>
                  <a:cubicBezTo>
                    <a:pt x="2639" y="1515"/>
                    <a:pt x="2737" y="1494"/>
                    <a:pt x="2784" y="1420"/>
                  </a:cubicBezTo>
                  <a:cubicBezTo>
                    <a:pt x="2806" y="1387"/>
                    <a:pt x="2813" y="1348"/>
                    <a:pt x="2807" y="1311"/>
                  </a:cubicBezTo>
                  <a:cubicBezTo>
                    <a:pt x="3001" y="1468"/>
                    <a:pt x="3001" y="1468"/>
                    <a:pt x="3001" y="1468"/>
                  </a:cubicBezTo>
                  <a:cubicBezTo>
                    <a:pt x="3074" y="1515"/>
                    <a:pt x="3172" y="1494"/>
                    <a:pt x="3219" y="1420"/>
                  </a:cubicBezTo>
                  <a:cubicBezTo>
                    <a:pt x="3266" y="1347"/>
                    <a:pt x="3245" y="1249"/>
                    <a:pt x="3172" y="1202"/>
                  </a:cubicBezTo>
                  <a:close/>
                </a:path>
              </a:pathLst>
            </a:custGeom>
            <a:solidFill>
              <a:srgbClr val="2244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/>
            <a:p>
              <a:endParaRPr lang="zh-CN" altLang="en-US"/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1F1EA9F-6ED3-4262-B35E-46EA7152517E}"/>
              </a:ext>
            </a:extLst>
          </p:cNvPr>
          <p:cNvGrpSpPr/>
          <p:nvPr/>
        </p:nvGrpSpPr>
        <p:grpSpPr>
          <a:xfrm>
            <a:off x="4722758" y="857625"/>
            <a:ext cx="2747420" cy="2748466"/>
            <a:chOff x="4722758" y="857625"/>
            <a:chExt cx="2747420" cy="2748466"/>
          </a:xfrm>
        </p:grpSpPr>
        <p:sp>
          <p:nvSpPr>
            <p:cNvPr id="65" name="空心弧 64">
              <a:extLst>
                <a:ext uri="{FF2B5EF4-FFF2-40B4-BE49-F238E27FC236}">
                  <a16:creationId xmlns:a16="http://schemas.microsoft.com/office/drawing/2014/main" id="{6D9E6F10-2A10-484B-8704-0E41CE3F7634}"/>
                </a:ext>
              </a:extLst>
            </p:cNvPr>
            <p:cNvSpPr/>
            <p:nvPr/>
          </p:nvSpPr>
          <p:spPr>
            <a:xfrm>
              <a:off x="4723806" y="85919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03B28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6" name="空心弧 65">
              <a:extLst>
                <a:ext uri="{FF2B5EF4-FFF2-40B4-BE49-F238E27FC236}">
                  <a16:creationId xmlns:a16="http://schemas.microsoft.com/office/drawing/2014/main" id="{24313F54-6C46-408B-A57F-311887DF089A}"/>
                </a:ext>
              </a:extLst>
            </p:cNvPr>
            <p:cNvSpPr/>
            <p:nvPr/>
          </p:nvSpPr>
          <p:spPr>
            <a:xfrm rot="2700000">
              <a:off x="4723806" y="857625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01933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7" name="空心弧 66">
              <a:extLst>
                <a:ext uri="{FF2B5EF4-FFF2-40B4-BE49-F238E27FC236}">
                  <a16:creationId xmlns:a16="http://schemas.microsoft.com/office/drawing/2014/main" id="{BDEF726E-E89E-48DE-9077-33808EEF142C}"/>
                </a:ext>
              </a:extLst>
            </p:cNvPr>
            <p:cNvSpPr/>
            <p:nvPr/>
          </p:nvSpPr>
          <p:spPr>
            <a:xfrm flipH="1">
              <a:off x="4722758" y="86076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F55A1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8" name="空心弧 67">
              <a:extLst>
                <a:ext uri="{FF2B5EF4-FFF2-40B4-BE49-F238E27FC236}">
                  <a16:creationId xmlns:a16="http://schemas.microsoft.com/office/drawing/2014/main" id="{ECC8F462-FAC3-46DA-AE59-A07523107DE4}"/>
                </a:ext>
              </a:extLst>
            </p:cNvPr>
            <p:cNvSpPr/>
            <p:nvPr/>
          </p:nvSpPr>
          <p:spPr>
            <a:xfrm rot="18900000" flipH="1">
              <a:off x="4722758" y="85919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9BC70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9" name="空心弧 68">
              <a:extLst>
                <a:ext uri="{FF2B5EF4-FFF2-40B4-BE49-F238E27FC236}">
                  <a16:creationId xmlns:a16="http://schemas.microsoft.com/office/drawing/2014/main" id="{FBDD6AE1-DA34-420E-9F60-1B017ECB2219}"/>
                </a:ext>
              </a:extLst>
            </p:cNvPr>
            <p:cNvSpPr/>
            <p:nvPr/>
          </p:nvSpPr>
          <p:spPr>
            <a:xfrm flipV="1">
              <a:off x="4724853" y="85919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D62275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0" name="空心弧 69">
              <a:extLst>
                <a:ext uri="{FF2B5EF4-FFF2-40B4-BE49-F238E27FC236}">
                  <a16:creationId xmlns:a16="http://schemas.microsoft.com/office/drawing/2014/main" id="{C5FACEC7-8294-4019-A2DD-957D6847FD89}"/>
                </a:ext>
              </a:extLst>
            </p:cNvPr>
            <p:cNvSpPr/>
            <p:nvPr/>
          </p:nvSpPr>
          <p:spPr>
            <a:xfrm rot="18900000" flipV="1">
              <a:off x="4724853" y="857625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A71E9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空心弧 70">
              <a:extLst>
                <a:ext uri="{FF2B5EF4-FFF2-40B4-BE49-F238E27FC236}">
                  <a16:creationId xmlns:a16="http://schemas.microsoft.com/office/drawing/2014/main" id="{B850EFCD-8788-4209-878D-DCEEAC1F4A8D}"/>
                </a:ext>
              </a:extLst>
            </p:cNvPr>
            <p:cNvSpPr/>
            <p:nvPr/>
          </p:nvSpPr>
          <p:spPr>
            <a:xfrm flipH="1" flipV="1">
              <a:off x="4723806" y="86076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FFBE1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2" name="空心弧 71">
              <a:extLst>
                <a:ext uri="{FF2B5EF4-FFF2-40B4-BE49-F238E27FC236}">
                  <a16:creationId xmlns:a16="http://schemas.microsoft.com/office/drawing/2014/main" id="{27F925AB-FBB3-48C9-85B6-5A44066A1F6F}"/>
                </a:ext>
              </a:extLst>
            </p:cNvPr>
            <p:cNvSpPr/>
            <p:nvPr/>
          </p:nvSpPr>
          <p:spPr>
            <a:xfrm rot="2700000" flipH="1" flipV="1">
              <a:off x="4723806" y="859196"/>
              <a:ext cx="2745325" cy="2745325"/>
            </a:xfrm>
            <a:prstGeom prst="blockArc">
              <a:avLst>
                <a:gd name="adj1" fmla="val 10958815"/>
                <a:gd name="adj2" fmla="val 13328950"/>
                <a:gd name="adj3" fmla="val 26679"/>
              </a:avLst>
            </a:prstGeom>
            <a:solidFill>
              <a:srgbClr val="299EC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79CC9B32-AF38-4396-A9F2-9E89D350E063}"/>
              </a:ext>
            </a:extLst>
          </p:cNvPr>
          <p:cNvGrpSpPr/>
          <p:nvPr/>
        </p:nvGrpSpPr>
        <p:grpSpPr>
          <a:xfrm>
            <a:off x="4968858" y="1122575"/>
            <a:ext cx="2235322" cy="2228514"/>
            <a:chOff x="4968858" y="1122575"/>
            <a:chExt cx="2235322" cy="2228514"/>
          </a:xfrm>
        </p:grpSpPr>
        <p:sp>
          <p:nvSpPr>
            <p:cNvPr id="74" name="水龙头">
              <a:extLst>
                <a:ext uri="{FF2B5EF4-FFF2-40B4-BE49-F238E27FC236}">
                  <a16:creationId xmlns:a16="http://schemas.microsoft.com/office/drawing/2014/main" id="{1EE22061-98B8-4DA6-A3FE-A52925D23EE1}"/>
                </a:ext>
              </a:extLst>
            </p:cNvPr>
            <p:cNvSpPr/>
            <p:nvPr/>
          </p:nvSpPr>
          <p:spPr bwMode="auto">
            <a:xfrm>
              <a:off x="5534365" y="1122575"/>
              <a:ext cx="396378" cy="396378"/>
            </a:xfrm>
            <a:custGeom>
              <a:avLst/>
              <a:gdLst>
                <a:gd name="T0" fmla="*/ 2147483646 w 4727"/>
                <a:gd name="T1" fmla="*/ 2147483646 h 5377"/>
                <a:gd name="T2" fmla="*/ 2147483646 w 4727"/>
                <a:gd name="T3" fmla="*/ 2147483646 h 5377"/>
                <a:gd name="T4" fmla="*/ 2147483646 w 4727"/>
                <a:gd name="T5" fmla="*/ 2147483646 h 5377"/>
                <a:gd name="T6" fmla="*/ 2147483646 w 4727"/>
                <a:gd name="T7" fmla="*/ 2147483646 h 5377"/>
                <a:gd name="T8" fmla="*/ 2147483646 w 4727"/>
                <a:gd name="T9" fmla="*/ 2147483646 h 5377"/>
                <a:gd name="T10" fmla="*/ 2147483646 w 4727"/>
                <a:gd name="T11" fmla="*/ 2147483646 h 5377"/>
                <a:gd name="T12" fmla="*/ 2147483646 w 4727"/>
                <a:gd name="T13" fmla="*/ 2147483646 h 5377"/>
                <a:gd name="T14" fmla="*/ 2147483646 w 4727"/>
                <a:gd name="T15" fmla="*/ 2147483646 h 5377"/>
                <a:gd name="T16" fmla="*/ 2147483646 w 4727"/>
                <a:gd name="T17" fmla="*/ 2147483646 h 5377"/>
                <a:gd name="T18" fmla="*/ 2147483646 w 4727"/>
                <a:gd name="T19" fmla="*/ 2147483646 h 5377"/>
                <a:gd name="T20" fmla="*/ 2147483646 w 4727"/>
                <a:gd name="T21" fmla="*/ 2147483646 h 5377"/>
                <a:gd name="T22" fmla="*/ 2147483646 w 4727"/>
                <a:gd name="T23" fmla="*/ 2147483646 h 5377"/>
                <a:gd name="T24" fmla="*/ 2147483646 w 4727"/>
                <a:gd name="T25" fmla="*/ 2147483646 h 5377"/>
                <a:gd name="T26" fmla="*/ 2147483646 w 4727"/>
                <a:gd name="T27" fmla="*/ 2147483646 h 5377"/>
                <a:gd name="T28" fmla="*/ 2147483646 w 4727"/>
                <a:gd name="T29" fmla="*/ 2147483646 h 5377"/>
                <a:gd name="T30" fmla="*/ 2147483646 w 4727"/>
                <a:gd name="T31" fmla="*/ 2147483646 h 5377"/>
                <a:gd name="T32" fmla="*/ 2147483646 w 4727"/>
                <a:gd name="T33" fmla="*/ 2147483646 h 5377"/>
                <a:gd name="T34" fmla="*/ 2147483646 w 4727"/>
                <a:gd name="T35" fmla="*/ 2147483646 h 5377"/>
                <a:gd name="T36" fmla="*/ 2147483646 w 4727"/>
                <a:gd name="T37" fmla="*/ 2147483646 h 5377"/>
                <a:gd name="T38" fmla="*/ 2147483646 w 4727"/>
                <a:gd name="T39" fmla="*/ 2147483646 h 5377"/>
                <a:gd name="T40" fmla="*/ 0 w 4727"/>
                <a:gd name="T41" fmla="*/ 2147483646 h 5377"/>
                <a:gd name="T42" fmla="*/ 1330769611 w 4727"/>
                <a:gd name="T43" fmla="*/ 2147483646 h 5377"/>
                <a:gd name="T44" fmla="*/ 2147483646 w 4727"/>
                <a:gd name="T45" fmla="*/ 2147483646 h 5377"/>
                <a:gd name="T46" fmla="*/ 2147483646 w 4727"/>
                <a:gd name="T47" fmla="*/ 2147483646 h 5377"/>
                <a:gd name="T48" fmla="*/ 2147483646 w 4727"/>
                <a:gd name="T49" fmla="*/ 2147483646 h 5377"/>
                <a:gd name="T50" fmla="*/ 2147483646 w 4727"/>
                <a:gd name="T51" fmla="*/ 2147483646 h 5377"/>
                <a:gd name="T52" fmla="*/ 2147483646 w 4727"/>
                <a:gd name="T53" fmla="*/ 2147483646 h 5377"/>
                <a:gd name="T54" fmla="*/ 2147483646 w 4727"/>
                <a:gd name="T55" fmla="*/ 2147483646 h 5377"/>
                <a:gd name="T56" fmla="*/ 2147483646 w 4727"/>
                <a:gd name="T57" fmla="*/ 2147483646 h 5377"/>
                <a:gd name="T58" fmla="*/ 2147483646 w 4727"/>
                <a:gd name="T59" fmla="*/ 2147483646 h 5377"/>
                <a:gd name="T60" fmla="*/ 2147483646 w 4727"/>
                <a:gd name="T61" fmla="*/ 2147483646 h 5377"/>
                <a:gd name="T62" fmla="*/ 2147483646 w 4727"/>
                <a:gd name="T63" fmla="*/ 2147483646 h 5377"/>
                <a:gd name="T64" fmla="*/ 2147483646 w 4727"/>
                <a:gd name="T65" fmla="*/ 2147483646 h 5377"/>
                <a:gd name="T66" fmla="*/ 2147483646 w 4727"/>
                <a:gd name="T67" fmla="*/ 2147483646 h 5377"/>
                <a:gd name="T68" fmla="*/ 2147483646 w 4727"/>
                <a:gd name="T69" fmla="*/ 2147483646 h 5377"/>
                <a:gd name="T70" fmla="*/ 2147483646 w 4727"/>
                <a:gd name="T71" fmla="*/ 2147483646 h 5377"/>
                <a:gd name="T72" fmla="*/ 2147483646 w 4727"/>
                <a:gd name="T73" fmla="*/ 2147483646 h 5377"/>
                <a:gd name="T74" fmla="*/ 2147483646 w 4727"/>
                <a:gd name="T75" fmla="*/ 2147483646 h 5377"/>
                <a:gd name="T76" fmla="*/ 2147483646 w 4727"/>
                <a:gd name="T77" fmla="*/ 2147483646 h 5377"/>
                <a:gd name="T78" fmla="*/ 2147483646 w 4727"/>
                <a:gd name="T79" fmla="*/ 2147483646 h 5377"/>
                <a:gd name="T80" fmla="*/ 2147483646 w 4727"/>
                <a:gd name="T81" fmla="*/ 2147483646 h 5377"/>
                <a:gd name="T82" fmla="*/ 2147483646 w 4727"/>
                <a:gd name="T83" fmla="*/ 2147483646 h 5377"/>
                <a:gd name="T84" fmla="*/ 2147483646 w 4727"/>
                <a:gd name="T85" fmla="*/ 2147483646 h 5377"/>
                <a:gd name="T86" fmla="*/ 2147483646 w 4727"/>
                <a:gd name="T87" fmla="*/ 2147483646 h 5377"/>
                <a:gd name="T88" fmla="*/ 2147483646 w 4727"/>
                <a:gd name="T89" fmla="*/ 844869094 h 5377"/>
                <a:gd name="T90" fmla="*/ 2147483646 w 4727"/>
                <a:gd name="T91" fmla="*/ 311287345 h 5377"/>
                <a:gd name="T92" fmla="*/ 2147483646 w 4727"/>
                <a:gd name="T93" fmla="*/ 2147483646 h 5377"/>
                <a:gd name="T94" fmla="*/ 2147483646 w 4727"/>
                <a:gd name="T95" fmla="*/ 2147483646 h 5377"/>
                <a:gd name="T96" fmla="*/ 2147483646 w 4727"/>
                <a:gd name="T97" fmla="*/ 2147483646 h 5377"/>
                <a:gd name="T98" fmla="*/ 2147483646 w 4727"/>
                <a:gd name="T99" fmla="*/ 2147483646 h 5377"/>
                <a:gd name="T100" fmla="*/ 2147483646 w 4727"/>
                <a:gd name="T101" fmla="*/ 2147483646 h 5377"/>
                <a:gd name="T102" fmla="*/ 2147483646 w 4727"/>
                <a:gd name="T103" fmla="*/ 2147483646 h 5377"/>
                <a:gd name="T104" fmla="*/ 2147483646 w 4727"/>
                <a:gd name="T105" fmla="*/ 2147483646 h 5377"/>
                <a:gd name="T106" fmla="*/ 2147483646 w 4727"/>
                <a:gd name="T107" fmla="*/ 2147483646 h 5377"/>
                <a:gd name="T108" fmla="*/ 2147483646 w 4727"/>
                <a:gd name="T109" fmla="*/ 2147483646 h 5377"/>
                <a:gd name="T110" fmla="*/ 2147483646 w 4727"/>
                <a:gd name="T111" fmla="*/ 2147483646 h 5377"/>
                <a:gd name="T112" fmla="*/ 2147483646 w 4727"/>
                <a:gd name="T113" fmla="*/ 2147483646 h 5377"/>
                <a:gd name="T114" fmla="*/ 2147483646 w 4727"/>
                <a:gd name="T115" fmla="*/ 2147483646 h 5377"/>
                <a:gd name="T116" fmla="*/ 2147483646 w 4727"/>
                <a:gd name="T117" fmla="*/ 2147483646 h 5377"/>
                <a:gd name="T118" fmla="*/ 2147483646 w 4727"/>
                <a:gd name="T119" fmla="*/ 2147483646 h 537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727" h="5377">
                  <a:moveTo>
                    <a:pt x="2968" y="1831"/>
                  </a:moveTo>
                  <a:lnTo>
                    <a:pt x="2968" y="1831"/>
                  </a:lnTo>
                  <a:lnTo>
                    <a:pt x="2994" y="1848"/>
                  </a:lnTo>
                  <a:lnTo>
                    <a:pt x="3019" y="1864"/>
                  </a:lnTo>
                  <a:lnTo>
                    <a:pt x="3044" y="1882"/>
                  </a:lnTo>
                  <a:lnTo>
                    <a:pt x="3067" y="1900"/>
                  </a:lnTo>
                  <a:lnTo>
                    <a:pt x="3091" y="1919"/>
                  </a:lnTo>
                  <a:lnTo>
                    <a:pt x="3113" y="1939"/>
                  </a:lnTo>
                  <a:lnTo>
                    <a:pt x="3135" y="1959"/>
                  </a:lnTo>
                  <a:lnTo>
                    <a:pt x="3156" y="1980"/>
                  </a:lnTo>
                  <a:lnTo>
                    <a:pt x="3899" y="1980"/>
                  </a:lnTo>
                  <a:lnTo>
                    <a:pt x="3899" y="1736"/>
                  </a:lnTo>
                  <a:lnTo>
                    <a:pt x="4727" y="1736"/>
                  </a:lnTo>
                  <a:lnTo>
                    <a:pt x="4727" y="3108"/>
                  </a:lnTo>
                  <a:lnTo>
                    <a:pt x="3899" y="3108"/>
                  </a:lnTo>
                  <a:lnTo>
                    <a:pt x="3899" y="2802"/>
                  </a:lnTo>
                  <a:lnTo>
                    <a:pt x="3335" y="2802"/>
                  </a:lnTo>
                  <a:lnTo>
                    <a:pt x="3324" y="2833"/>
                  </a:lnTo>
                  <a:lnTo>
                    <a:pt x="3311" y="2862"/>
                  </a:lnTo>
                  <a:lnTo>
                    <a:pt x="3296" y="2892"/>
                  </a:lnTo>
                  <a:lnTo>
                    <a:pt x="3281" y="2921"/>
                  </a:lnTo>
                  <a:lnTo>
                    <a:pt x="3265" y="2949"/>
                  </a:lnTo>
                  <a:lnTo>
                    <a:pt x="3247" y="2977"/>
                  </a:lnTo>
                  <a:lnTo>
                    <a:pt x="3228" y="3004"/>
                  </a:lnTo>
                  <a:lnTo>
                    <a:pt x="3208" y="3030"/>
                  </a:lnTo>
                  <a:lnTo>
                    <a:pt x="3187" y="3056"/>
                  </a:lnTo>
                  <a:lnTo>
                    <a:pt x="3165" y="3081"/>
                  </a:lnTo>
                  <a:lnTo>
                    <a:pt x="3142" y="3104"/>
                  </a:lnTo>
                  <a:lnTo>
                    <a:pt x="3118" y="3127"/>
                  </a:lnTo>
                  <a:lnTo>
                    <a:pt x="3093" y="3149"/>
                  </a:lnTo>
                  <a:lnTo>
                    <a:pt x="3067" y="3170"/>
                  </a:lnTo>
                  <a:lnTo>
                    <a:pt x="3040" y="3190"/>
                  </a:lnTo>
                  <a:lnTo>
                    <a:pt x="3013" y="3210"/>
                  </a:lnTo>
                  <a:lnTo>
                    <a:pt x="2985" y="3228"/>
                  </a:lnTo>
                  <a:lnTo>
                    <a:pt x="2956" y="3246"/>
                  </a:lnTo>
                  <a:lnTo>
                    <a:pt x="2926" y="3262"/>
                  </a:lnTo>
                  <a:lnTo>
                    <a:pt x="2895" y="3278"/>
                  </a:lnTo>
                  <a:lnTo>
                    <a:pt x="2864" y="3292"/>
                  </a:lnTo>
                  <a:lnTo>
                    <a:pt x="2832" y="3305"/>
                  </a:lnTo>
                  <a:lnTo>
                    <a:pt x="2799" y="3317"/>
                  </a:lnTo>
                  <a:lnTo>
                    <a:pt x="2766" y="3329"/>
                  </a:lnTo>
                  <a:lnTo>
                    <a:pt x="2733" y="3338"/>
                  </a:lnTo>
                  <a:lnTo>
                    <a:pt x="2699" y="3346"/>
                  </a:lnTo>
                  <a:lnTo>
                    <a:pt x="2664" y="3353"/>
                  </a:lnTo>
                  <a:lnTo>
                    <a:pt x="2628" y="3359"/>
                  </a:lnTo>
                  <a:lnTo>
                    <a:pt x="2593" y="3364"/>
                  </a:lnTo>
                  <a:lnTo>
                    <a:pt x="2556" y="3367"/>
                  </a:lnTo>
                  <a:lnTo>
                    <a:pt x="2519" y="3370"/>
                  </a:lnTo>
                  <a:lnTo>
                    <a:pt x="2483" y="3370"/>
                  </a:lnTo>
                  <a:lnTo>
                    <a:pt x="2446" y="3370"/>
                  </a:lnTo>
                  <a:lnTo>
                    <a:pt x="2410" y="3367"/>
                  </a:lnTo>
                  <a:lnTo>
                    <a:pt x="2373" y="3364"/>
                  </a:lnTo>
                  <a:lnTo>
                    <a:pt x="2338" y="3359"/>
                  </a:lnTo>
                  <a:lnTo>
                    <a:pt x="2302" y="3353"/>
                  </a:lnTo>
                  <a:lnTo>
                    <a:pt x="2267" y="3346"/>
                  </a:lnTo>
                  <a:lnTo>
                    <a:pt x="2232" y="3338"/>
                  </a:lnTo>
                  <a:lnTo>
                    <a:pt x="2199" y="3329"/>
                  </a:lnTo>
                  <a:lnTo>
                    <a:pt x="2166" y="3317"/>
                  </a:lnTo>
                  <a:lnTo>
                    <a:pt x="2133" y="3305"/>
                  </a:lnTo>
                  <a:lnTo>
                    <a:pt x="2101" y="3292"/>
                  </a:lnTo>
                  <a:lnTo>
                    <a:pt x="2071" y="3278"/>
                  </a:lnTo>
                  <a:lnTo>
                    <a:pt x="2040" y="3262"/>
                  </a:lnTo>
                  <a:lnTo>
                    <a:pt x="2009" y="3246"/>
                  </a:lnTo>
                  <a:lnTo>
                    <a:pt x="1981" y="3228"/>
                  </a:lnTo>
                  <a:lnTo>
                    <a:pt x="1953" y="3210"/>
                  </a:lnTo>
                  <a:lnTo>
                    <a:pt x="1925" y="3190"/>
                  </a:lnTo>
                  <a:lnTo>
                    <a:pt x="1898" y="3170"/>
                  </a:lnTo>
                  <a:lnTo>
                    <a:pt x="1872" y="3149"/>
                  </a:lnTo>
                  <a:lnTo>
                    <a:pt x="1847" y="3127"/>
                  </a:lnTo>
                  <a:lnTo>
                    <a:pt x="1824" y="3104"/>
                  </a:lnTo>
                  <a:lnTo>
                    <a:pt x="1800" y="3081"/>
                  </a:lnTo>
                  <a:lnTo>
                    <a:pt x="1779" y="3056"/>
                  </a:lnTo>
                  <a:lnTo>
                    <a:pt x="1758" y="3030"/>
                  </a:lnTo>
                  <a:lnTo>
                    <a:pt x="1738" y="3004"/>
                  </a:lnTo>
                  <a:lnTo>
                    <a:pt x="1719" y="2977"/>
                  </a:lnTo>
                  <a:lnTo>
                    <a:pt x="1701" y="2949"/>
                  </a:lnTo>
                  <a:lnTo>
                    <a:pt x="1685" y="2921"/>
                  </a:lnTo>
                  <a:lnTo>
                    <a:pt x="1669" y="2892"/>
                  </a:lnTo>
                  <a:lnTo>
                    <a:pt x="1655" y="2862"/>
                  </a:lnTo>
                  <a:lnTo>
                    <a:pt x="1642" y="2833"/>
                  </a:lnTo>
                  <a:lnTo>
                    <a:pt x="1630" y="2802"/>
                  </a:lnTo>
                  <a:lnTo>
                    <a:pt x="1594" y="2802"/>
                  </a:lnTo>
                  <a:lnTo>
                    <a:pt x="1585" y="2800"/>
                  </a:lnTo>
                  <a:lnTo>
                    <a:pt x="1549" y="2800"/>
                  </a:lnTo>
                  <a:lnTo>
                    <a:pt x="1514" y="2801"/>
                  </a:lnTo>
                  <a:lnTo>
                    <a:pt x="1481" y="2803"/>
                  </a:lnTo>
                  <a:lnTo>
                    <a:pt x="1451" y="2808"/>
                  </a:lnTo>
                  <a:lnTo>
                    <a:pt x="1421" y="2813"/>
                  </a:lnTo>
                  <a:lnTo>
                    <a:pt x="1395" y="2820"/>
                  </a:lnTo>
                  <a:lnTo>
                    <a:pt x="1370" y="2828"/>
                  </a:lnTo>
                  <a:lnTo>
                    <a:pt x="1349" y="2838"/>
                  </a:lnTo>
                  <a:lnTo>
                    <a:pt x="1337" y="2846"/>
                  </a:lnTo>
                  <a:lnTo>
                    <a:pt x="1327" y="2853"/>
                  </a:lnTo>
                  <a:lnTo>
                    <a:pt x="1316" y="2863"/>
                  </a:lnTo>
                  <a:lnTo>
                    <a:pt x="1307" y="2874"/>
                  </a:lnTo>
                  <a:lnTo>
                    <a:pt x="1297" y="2886"/>
                  </a:lnTo>
                  <a:lnTo>
                    <a:pt x="1288" y="2900"/>
                  </a:lnTo>
                  <a:lnTo>
                    <a:pt x="1279" y="2916"/>
                  </a:lnTo>
                  <a:lnTo>
                    <a:pt x="1272" y="2933"/>
                  </a:lnTo>
                  <a:lnTo>
                    <a:pt x="1160" y="3349"/>
                  </a:lnTo>
                  <a:lnTo>
                    <a:pt x="1264" y="3376"/>
                  </a:lnTo>
                  <a:lnTo>
                    <a:pt x="1159" y="3770"/>
                  </a:lnTo>
                  <a:lnTo>
                    <a:pt x="149" y="3499"/>
                  </a:lnTo>
                  <a:lnTo>
                    <a:pt x="254" y="3104"/>
                  </a:lnTo>
                  <a:lnTo>
                    <a:pt x="370" y="3135"/>
                  </a:lnTo>
                  <a:lnTo>
                    <a:pt x="491" y="2691"/>
                  </a:lnTo>
                  <a:lnTo>
                    <a:pt x="498" y="2665"/>
                  </a:lnTo>
                  <a:lnTo>
                    <a:pt x="501" y="2654"/>
                  </a:lnTo>
                  <a:lnTo>
                    <a:pt x="520" y="2607"/>
                  </a:lnTo>
                  <a:lnTo>
                    <a:pt x="540" y="2562"/>
                  </a:lnTo>
                  <a:lnTo>
                    <a:pt x="563" y="2519"/>
                  </a:lnTo>
                  <a:lnTo>
                    <a:pt x="585" y="2477"/>
                  </a:lnTo>
                  <a:lnTo>
                    <a:pt x="610" y="2437"/>
                  </a:lnTo>
                  <a:lnTo>
                    <a:pt x="636" y="2399"/>
                  </a:lnTo>
                  <a:lnTo>
                    <a:pt x="663" y="2364"/>
                  </a:lnTo>
                  <a:lnTo>
                    <a:pt x="691" y="2330"/>
                  </a:lnTo>
                  <a:lnTo>
                    <a:pt x="722" y="2297"/>
                  </a:lnTo>
                  <a:lnTo>
                    <a:pt x="753" y="2266"/>
                  </a:lnTo>
                  <a:lnTo>
                    <a:pt x="786" y="2236"/>
                  </a:lnTo>
                  <a:lnTo>
                    <a:pt x="819" y="2208"/>
                  </a:lnTo>
                  <a:lnTo>
                    <a:pt x="854" y="2182"/>
                  </a:lnTo>
                  <a:lnTo>
                    <a:pt x="891" y="2157"/>
                  </a:lnTo>
                  <a:lnTo>
                    <a:pt x="929" y="2135"/>
                  </a:lnTo>
                  <a:lnTo>
                    <a:pt x="966" y="2114"/>
                  </a:lnTo>
                  <a:lnTo>
                    <a:pt x="1002" y="2096"/>
                  </a:lnTo>
                  <a:lnTo>
                    <a:pt x="1037" y="2079"/>
                  </a:lnTo>
                  <a:lnTo>
                    <a:pt x="1073" y="2065"/>
                  </a:lnTo>
                  <a:lnTo>
                    <a:pt x="1109" y="2051"/>
                  </a:lnTo>
                  <a:lnTo>
                    <a:pt x="1147" y="2039"/>
                  </a:lnTo>
                  <a:lnTo>
                    <a:pt x="1185" y="2027"/>
                  </a:lnTo>
                  <a:lnTo>
                    <a:pt x="1223" y="2018"/>
                  </a:lnTo>
                  <a:lnTo>
                    <a:pt x="1262" y="2010"/>
                  </a:lnTo>
                  <a:lnTo>
                    <a:pt x="1302" y="2003"/>
                  </a:lnTo>
                  <a:lnTo>
                    <a:pt x="1342" y="1995"/>
                  </a:lnTo>
                  <a:lnTo>
                    <a:pt x="1382" y="1991"/>
                  </a:lnTo>
                  <a:lnTo>
                    <a:pt x="1424" y="1987"/>
                  </a:lnTo>
                  <a:lnTo>
                    <a:pt x="1465" y="1984"/>
                  </a:lnTo>
                  <a:lnTo>
                    <a:pt x="1507" y="1982"/>
                  </a:lnTo>
                  <a:lnTo>
                    <a:pt x="1550" y="1981"/>
                  </a:lnTo>
                  <a:lnTo>
                    <a:pt x="1594" y="1981"/>
                  </a:lnTo>
                  <a:lnTo>
                    <a:pt x="1594" y="1980"/>
                  </a:lnTo>
                  <a:lnTo>
                    <a:pt x="1810" y="1980"/>
                  </a:lnTo>
                  <a:lnTo>
                    <a:pt x="1830" y="1960"/>
                  </a:lnTo>
                  <a:lnTo>
                    <a:pt x="1851" y="1940"/>
                  </a:lnTo>
                  <a:lnTo>
                    <a:pt x="1872" y="1921"/>
                  </a:lnTo>
                  <a:lnTo>
                    <a:pt x="1895" y="1902"/>
                  </a:lnTo>
                  <a:lnTo>
                    <a:pt x="1918" y="1884"/>
                  </a:lnTo>
                  <a:lnTo>
                    <a:pt x="1942" y="1868"/>
                  </a:lnTo>
                  <a:lnTo>
                    <a:pt x="1966" y="1851"/>
                  </a:lnTo>
                  <a:lnTo>
                    <a:pt x="1990" y="1836"/>
                  </a:lnTo>
                  <a:lnTo>
                    <a:pt x="1990" y="1596"/>
                  </a:lnTo>
                  <a:lnTo>
                    <a:pt x="2968" y="1596"/>
                  </a:lnTo>
                  <a:lnTo>
                    <a:pt x="2968" y="1831"/>
                  </a:lnTo>
                  <a:close/>
                  <a:moveTo>
                    <a:pt x="558" y="3723"/>
                  </a:moveTo>
                  <a:lnTo>
                    <a:pt x="558" y="3723"/>
                  </a:lnTo>
                  <a:lnTo>
                    <a:pt x="527" y="3758"/>
                  </a:lnTo>
                  <a:lnTo>
                    <a:pt x="493" y="3798"/>
                  </a:lnTo>
                  <a:lnTo>
                    <a:pt x="449" y="3853"/>
                  </a:lnTo>
                  <a:lnTo>
                    <a:pt x="398" y="3920"/>
                  </a:lnTo>
                  <a:lnTo>
                    <a:pt x="371" y="3957"/>
                  </a:lnTo>
                  <a:lnTo>
                    <a:pt x="343" y="3997"/>
                  </a:lnTo>
                  <a:lnTo>
                    <a:pt x="315" y="4039"/>
                  </a:lnTo>
                  <a:lnTo>
                    <a:pt x="285" y="4083"/>
                  </a:lnTo>
                  <a:lnTo>
                    <a:pt x="256" y="4129"/>
                  </a:lnTo>
                  <a:lnTo>
                    <a:pt x="226" y="4177"/>
                  </a:lnTo>
                  <a:lnTo>
                    <a:pt x="198" y="4226"/>
                  </a:lnTo>
                  <a:lnTo>
                    <a:pt x="171" y="4277"/>
                  </a:lnTo>
                  <a:lnTo>
                    <a:pt x="143" y="4329"/>
                  </a:lnTo>
                  <a:lnTo>
                    <a:pt x="119" y="4382"/>
                  </a:lnTo>
                  <a:lnTo>
                    <a:pt x="95" y="4435"/>
                  </a:lnTo>
                  <a:lnTo>
                    <a:pt x="73" y="4489"/>
                  </a:lnTo>
                  <a:lnTo>
                    <a:pt x="54" y="4544"/>
                  </a:lnTo>
                  <a:lnTo>
                    <a:pt x="37" y="4598"/>
                  </a:lnTo>
                  <a:lnTo>
                    <a:pt x="29" y="4625"/>
                  </a:lnTo>
                  <a:lnTo>
                    <a:pt x="23" y="4652"/>
                  </a:lnTo>
                  <a:lnTo>
                    <a:pt x="17" y="4679"/>
                  </a:lnTo>
                  <a:lnTo>
                    <a:pt x="12" y="4706"/>
                  </a:lnTo>
                  <a:lnTo>
                    <a:pt x="8" y="4734"/>
                  </a:lnTo>
                  <a:lnTo>
                    <a:pt x="4" y="4760"/>
                  </a:lnTo>
                  <a:lnTo>
                    <a:pt x="3" y="4787"/>
                  </a:lnTo>
                  <a:lnTo>
                    <a:pt x="0" y="4813"/>
                  </a:lnTo>
                  <a:lnTo>
                    <a:pt x="0" y="4840"/>
                  </a:lnTo>
                  <a:lnTo>
                    <a:pt x="2" y="4866"/>
                  </a:lnTo>
                  <a:lnTo>
                    <a:pt x="3" y="4892"/>
                  </a:lnTo>
                  <a:lnTo>
                    <a:pt x="6" y="4917"/>
                  </a:lnTo>
                  <a:lnTo>
                    <a:pt x="10" y="4943"/>
                  </a:lnTo>
                  <a:lnTo>
                    <a:pt x="16" y="4967"/>
                  </a:lnTo>
                  <a:lnTo>
                    <a:pt x="22" y="4992"/>
                  </a:lnTo>
                  <a:lnTo>
                    <a:pt x="30" y="5016"/>
                  </a:lnTo>
                  <a:lnTo>
                    <a:pt x="38" y="5039"/>
                  </a:lnTo>
                  <a:lnTo>
                    <a:pt x="48" y="5063"/>
                  </a:lnTo>
                  <a:lnTo>
                    <a:pt x="58" y="5084"/>
                  </a:lnTo>
                  <a:lnTo>
                    <a:pt x="70" y="5106"/>
                  </a:lnTo>
                  <a:lnTo>
                    <a:pt x="82" y="5127"/>
                  </a:lnTo>
                  <a:lnTo>
                    <a:pt x="95" y="5146"/>
                  </a:lnTo>
                  <a:lnTo>
                    <a:pt x="108" y="5165"/>
                  </a:lnTo>
                  <a:lnTo>
                    <a:pt x="122" y="5182"/>
                  </a:lnTo>
                  <a:lnTo>
                    <a:pt x="137" y="5200"/>
                  </a:lnTo>
                  <a:lnTo>
                    <a:pt x="153" y="5217"/>
                  </a:lnTo>
                  <a:lnTo>
                    <a:pt x="168" y="5232"/>
                  </a:lnTo>
                  <a:lnTo>
                    <a:pt x="185" y="5247"/>
                  </a:lnTo>
                  <a:lnTo>
                    <a:pt x="202" y="5261"/>
                  </a:lnTo>
                  <a:lnTo>
                    <a:pt x="220" y="5274"/>
                  </a:lnTo>
                  <a:lnTo>
                    <a:pt x="238" y="5286"/>
                  </a:lnTo>
                  <a:lnTo>
                    <a:pt x="257" y="5298"/>
                  </a:lnTo>
                  <a:lnTo>
                    <a:pt x="276" y="5309"/>
                  </a:lnTo>
                  <a:lnTo>
                    <a:pt x="295" y="5319"/>
                  </a:lnTo>
                  <a:lnTo>
                    <a:pt x="313" y="5328"/>
                  </a:lnTo>
                  <a:lnTo>
                    <a:pt x="334" y="5337"/>
                  </a:lnTo>
                  <a:lnTo>
                    <a:pt x="354" y="5344"/>
                  </a:lnTo>
                  <a:lnTo>
                    <a:pt x="375" y="5351"/>
                  </a:lnTo>
                  <a:lnTo>
                    <a:pt x="395" y="5357"/>
                  </a:lnTo>
                  <a:lnTo>
                    <a:pt x="416" y="5362"/>
                  </a:lnTo>
                  <a:lnTo>
                    <a:pt x="437" y="5366"/>
                  </a:lnTo>
                  <a:lnTo>
                    <a:pt x="459" y="5370"/>
                  </a:lnTo>
                  <a:lnTo>
                    <a:pt x="480" y="5374"/>
                  </a:lnTo>
                  <a:lnTo>
                    <a:pt x="501" y="5375"/>
                  </a:lnTo>
                  <a:lnTo>
                    <a:pt x="522" y="5376"/>
                  </a:lnTo>
                  <a:lnTo>
                    <a:pt x="544" y="5377"/>
                  </a:lnTo>
                  <a:lnTo>
                    <a:pt x="566" y="5377"/>
                  </a:lnTo>
                  <a:lnTo>
                    <a:pt x="587" y="5376"/>
                  </a:lnTo>
                  <a:lnTo>
                    <a:pt x="609" y="5374"/>
                  </a:lnTo>
                  <a:lnTo>
                    <a:pt x="630" y="5371"/>
                  </a:lnTo>
                  <a:lnTo>
                    <a:pt x="651" y="5368"/>
                  </a:lnTo>
                  <a:lnTo>
                    <a:pt x="672" y="5363"/>
                  </a:lnTo>
                  <a:lnTo>
                    <a:pt x="693" y="5358"/>
                  </a:lnTo>
                  <a:lnTo>
                    <a:pt x="714" y="5352"/>
                  </a:lnTo>
                  <a:lnTo>
                    <a:pt x="734" y="5346"/>
                  </a:lnTo>
                  <a:lnTo>
                    <a:pt x="754" y="5339"/>
                  </a:lnTo>
                  <a:lnTo>
                    <a:pt x="774" y="5331"/>
                  </a:lnTo>
                  <a:lnTo>
                    <a:pt x="793" y="5322"/>
                  </a:lnTo>
                  <a:lnTo>
                    <a:pt x="812" y="5312"/>
                  </a:lnTo>
                  <a:lnTo>
                    <a:pt x="831" y="5302"/>
                  </a:lnTo>
                  <a:lnTo>
                    <a:pt x="848" y="5291"/>
                  </a:lnTo>
                  <a:lnTo>
                    <a:pt x="867" y="5279"/>
                  </a:lnTo>
                  <a:lnTo>
                    <a:pt x="884" y="5266"/>
                  </a:lnTo>
                  <a:lnTo>
                    <a:pt x="900" y="5253"/>
                  </a:lnTo>
                  <a:lnTo>
                    <a:pt x="917" y="5239"/>
                  </a:lnTo>
                  <a:lnTo>
                    <a:pt x="933" y="5224"/>
                  </a:lnTo>
                  <a:lnTo>
                    <a:pt x="948" y="5207"/>
                  </a:lnTo>
                  <a:lnTo>
                    <a:pt x="963" y="5191"/>
                  </a:lnTo>
                  <a:lnTo>
                    <a:pt x="976" y="5174"/>
                  </a:lnTo>
                  <a:lnTo>
                    <a:pt x="989" y="5156"/>
                  </a:lnTo>
                  <a:lnTo>
                    <a:pt x="1002" y="5137"/>
                  </a:lnTo>
                  <a:lnTo>
                    <a:pt x="1014" y="5117"/>
                  </a:lnTo>
                  <a:lnTo>
                    <a:pt x="1024" y="5097"/>
                  </a:lnTo>
                  <a:lnTo>
                    <a:pt x="1034" y="5076"/>
                  </a:lnTo>
                  <a:lnTo>
                    <a:pt x="1043" y="5054"/>
                  </a:lnTo>
                  <a:lnTo>
                    <a:pt x="1052" y="5031"/>
                  </a:lnTo>
                  <a:lnTo>
                    <a:pt x="1060" y="5008"/>
                  </a:lnTo>
                  <a:lnTo>
                    <a:pt x="1066" y="4984"/>
                  </a:lnTo>
                  <a:lnTo>
                    <a:pt x="1072" y="4959"/>
                  </a:lnTo>
                  <a:lnTo>
                    <a:pt x="1076" y="4933"/>
                  </a:lnTo>
                  <a:lnTo>
                    <a:pt x="1080" y="4907"/>
                  </a:lnTo>
                  <a:lnTo>
                    <a:pt x="1082" y="4881"/>
                  </a:lnTo>
                  <a:lnTo>
                    <a:pt x="1083" y="4854"/>
                  </a:lnTo>
                  <a:lnTo>
                    <a:pt x="1085" y="4828"/>
                  </a:lnTo>
                  <a:lnTo>
                    <a:pt x="1085" y="4802"/>
                  </a:lnTo>
                  <a:lnTo>
                    <a:pt x="1083" y="4775"/>
                  </a:lnTo>
                  <a:lnTo>
                    <a:pt x="1081" y="4749"/>
                  </a:lnTo>
                  <a:lnTo>
                    <a:pt x="1079" y="4722"/>
                  </a:lnTo>
                  <a:lnTo>
                    <a:pt x="1075" y="4695"/>
                  </a:lnTo>
                  <a:lnTo>
                    <a:pt x="1072" y="4669"/>
                  </a:lnTo>
                  <a:lnTo>
                    <a:pt x="1061" y="4616"/>
                  </a:lnTo>
                  <a:lnTo>
                    <a:pt x="1048" y="4562"/>
                  </a:lnTo>
                  <a:lnTo>
                    <a:pt x="1031" y="4510"/>
                  </a:lnTo>
                  <a:lnTo>
                    <a:pt x="1014" y="4458"/>
                  </a:lnTo>
                  <a:lnTo>
                    <a:pt x="995" y="4407"/>
                  </a:lnTo>
                  <a:lnTo>
                    <a:pt x="974" y="4356"/>
                  </a:lnTo>
                  <a:lnTo>
                    <a:pt x="950" y="4306"/>
                  </a:lnTo>
                  <a:lnTo>
                    <a:pt x="926" y="4258"/>
                  </a:lnTo>
                  <a:lnTo>
                    <a:pt x="902" y="4211"/>
                  </a:lnTo>
                  <a:lnTo>
                    <a:pt x="876" y="4164"/>
                  </a:lnTo>
                  <a:lnTo>
                    <a:pt x="850" y="4120"/>
                  </a:lnTo>
                  <a:lnTo>
                    <a:pt x="824" y="4077"/>
                  </a:lnTo>
                  <a:lnTo>
                    <a:pt x="796" y="4036"/>
                  </a:lnTo>
                  <a:lnTo>
                    <a:pt x="770" y="3997"/>
                  </a:lnTo>
                  <a:lnTo>
                    <a:pt x="744" y="3960"/>
                  </a:lnTo>
                  <a:lnTo>
                    <a:pt x="695" y="3892"/>
                  </a:lnTo>
                  <a:lnTo>
                    <a:pt x="651" y="3834"/>
                  </a:lnTo>
                  <a:lnTo>
                    <a:pt x="612" y="3788"/>
                  </a:lnTo>
                  <a:lnTo>
                    <a:pt x="583" y="3752"/>
                  </a:lnTo>
                  <a:lnTo>
                    <a:pt x="558" y="3723"/>
                  </a:lnTo>
                  <a:close/>
                  <a:moveTo>
                    <a:pt x="223" y="4493"/>
                  </a:moveTo>
                  <a:lnTo>
                    <a:pt x="223" y="4493"/>
                  </a:lnTo>
                  <a:lnTo>
                    <a:pt x="241" y="4566"/>
                  </a:lnTo>
                  <a:lnTo>
                    <a:pt x="259" y="4633"/>
                  </a:lnTo>
                  <a:lnTo>
                    <a:pt x="278" y="4696"/>
                  </a:lnTo>
                  <a:lnTo>
                    <a:pt x="296" y="4755"/>
                  </a:lnTo>
                  <a:lnTo>
                    <a:pt x="315" y="4810"/>
                  </a:lnTo>
                  <a:lnTo>
                    <a:pt x="335" y="4861"/>
                  </a:lnTo>
                  <a:lnTo>
                    <a:pt x="355" y="4910"/>
                  </a:lnTo>
                  <a:lnTo>
                    <a:pt x="377" y="4956"/>
                  </a:lnTo>
                  <a:lnTo>
                    <a:pt x="400" y="4999"/>
                  </a:lnTo>
                  <a:lnTo>
                    <a:pt x="424" y="5041"/>
                  </a:lnTo>
                  <a:lnTo>
                    <a:pt x="452" y="5081"/>
                  </a:lnTo>
                  <a:lnTo>
                    <a:pt x="480" y="5120"/>
                  </a:lnTo>
                  <a:lnTo>
                    <a:pt x="511" y="5158"/>
                  </a:lnTo>
                  <a:lnTo>
                    <a:pt x="544" y="5195"/>
                  </a:lnTo>
                  <a:lnTo>
                    <a:pt x="580" y="5233"/>
                  </a:lnTo>
                  <a:lnTo>
                    <a:pt x="619" y="5271"/>
                  </a:lnTo>
                  <a:lnTo>
                    <a:pt x="576" y="5270"/>
                  </a:lnTo>
                  <a:lnTo>
                    <a:pt x="534" y="5266"/>
                  </a:lnTo>
                  <a:lnTo>
                    <a:pt x="495" y="5261"/>
                  </a:lnTo>
                  <a:lnTo>
                    <a:pt x="458" y="5253"/>
                  </a:lnTo>
                  <a:lnTo>
                    <a:pt x="423" y="5244"/>
                  </a:lnTo>
                  <a:lnTo>
                    <a:pt x="390" y="5232"/>
                  </a:lnTo>
                  <a:lnTo>
                    <a:pt x="359" y="5218"/>
                  </a:lnTo>
                  <a:lnTo>
                    <a:pt x="330" y="5202"/>
                  </a:lnTo>
                  <a:lnTo>
                    <a:pt x="303" y="5185"/>
                  </a:lnTo>
                  <a:lnTo>
                    <a:pt x="278" y="5166"/>
                  </a:lnTo>
                  <a:lnTo>
                    <a:pt x="256" y="5146"/>
                  </a:lnTo>
                  <a:lnTo>
                    <a:pt x="235" y="5123"/>
                  </a:lnTo>
                  <a:lnTo>
                    <a:pt x="217" y="5100"/>
                  </a:lnTo>
                  <a:lnTo>
                    <a:pt x="199" y="5075"/>
                  </a:lnTo>
                  <a:lnTo>
                    <a:pt x="185" y="5049"/>
                  </a:lnTo>
                  <a:lnTo>
                    <a:pt x="172" y="5022"/>
                  </a:lnTo>
                  <a:lnTo>
                    <a:pt x="161" y="4993"/>
                  </a:lnTo>
                  <a:lnTo>
                    <a:pt x="152" y="4964"/>
                  </a:lnTo>
                  <a:lnTo>
                    <a:pt x="145" y="4934"/>
                  </a:lnTo>
                  <a:lnTo>
                    <a:pt x="140" y="4902"/>
                  </a:lnTo>
                  <a:lnTo>
                    <a:pt x="136" y="4871"/>
                  </a:lnTo>
                  <a:lnTo>
                    <a:pt x="135" y="4839"/>
                  </a:lnTo>
                  <a:lnTo>
                    <a:pt x="135" y="4806"/>
                  </a:lnTo>
                  <a:lnTo>
                    <a:pt x="137" y="4771"/>
                  </a:lnTo>
                  <a:lnTo>
                    <a:pt x="142" y="4737"/>
                  </a:lnTo>
                  <a:lnTo>
                    <a:pt x="148" y="4703"/>
                  </a:lnTo>
                  <a:lnTo>
                    <a:pt x="156" y="4669"/>
                  </a:lnTo>
                  <a:lnTo>
                    <a:pt x="166" y="4633"/>
                  </a:lnTo>
                  <a:lnTo>
                    <a:pt x="178" y="4598"/>
                  </a:lnTo>
                  <a:lnTo>
                    <a:pt x="191" y="4562"/>
                  </a:lnTo>
                  <a:lnTo>
                    <a:pt x="206" y="4528"/>
                  </a:lnTo>
                  <a:lnTo>
                    <a:pt x="223" y="4493"/>
                  </a:lnTo>
                  <a:close/>
                  <a:moveTo>
                    <a:pt x="913" y="5078"/>
                  </a:moveTo>
                  <a:lnTo>
                    <a:pt x="913" y="5078"/>
                  </a:lnTo>
                  <a:lnTo>
                    <a:pt x="894" y="5003"/>
                  </a:lnTo>
                  <a:lnTo>
                    <a:pt x="874" y="4925"/>
                  </a:lnTo>
                  <a:lnTo>
                    <a:pt x="831" y="4768"/>
                  </a:lnTo>
                  <a:lnTo>
                    <a:pt x="785" y="4611"/>
                  </a:lnTo>
                  <a:lnTo>
                    <a:pt x="737" y="4458"/>
                  </a:lnTo>
                  <a:lnTo>
                    <a:pt x="691" y="4313"/>
                  </a:lnTo>
                  <a:lnTo>
                    <a:pt x="648" y="4181"/>
                  </a:lnTo>
                  <a:lnTo>
                    <a:pt x="607" y="4063"/>
                  </a:lnTo>
                  <a:lnTo>
                    <a:pt x="572" y="3965"/>
                  </a:lnTo>
                  <a:lnTo>
                    <a:pt x="611" y="4006"/>
                  </a:lnTo>
                  <a:lnTo>
                    <a:pt x="648" y="4046"/>
                  </a:lnTo>
                  <a:lnTo>
                    <a:pt x="682" y="4087"/>
                  </a:lnTo>
                  <a:lnTo>
                    <a:pt x="714" y="4126"/>
                  </a:lnTo>
                  <a:lnTo>
                    <a:pt x="744" y="4166"/>
                  </a:lnTo>
                  <a:lnTo>
                    <a:pt x="772" y="4205"/>
                  </a:lnTo>
                  <a:lnTo>
                    <a:pt x="796" y="4244"/>
                  </a:lnTo>
                  <a:lnTo>
                    <a:pt x="820" y="4281"/>
                  </a:lnTo>
                  <a:lnTo>
                    <a:pt x="841" y="4319"/>
                  </a:lnTo>
                  <a:lnTo>
                    <a:pt x="861" y="4357"/>
                  </a:lnTo>
                  <a:lnTo>
                    <a:pt x="878" y="4395"/>
                  </a:lnTo>
                  <a:lnTo>
                    <a:pt x="893" y="4431"/>
                  </a:lnTo>
                  <a:lnTo>
                    <a:pt x="907" y="4468"/>
                  </a:lnTo>
                  <a:lnTo>
                    <a:pt x="919" y="4503"/>
                  </a:lnTo>
                  <a:lnTo>
                    <a:pt x="930" y="4540"/>
                  </a:lnTo>
                  <a:lnTo>
                    <a:pt x="939" y="4575"/>
                  </a:lnTo>
                  <a:lnTo>
                    <a:pt x="946" y="4610"/>
                  </a:lnTo>
                  <a:lnTo>
                    <a:pt x="952" y="4644"/>
                  </a:lnTo>
                  <a:lnTo>
                    <a:pt x="956" y="4678"/>
                  </a:lnTo>
                  <a:lnTo>
                    <a:pt x="959" y="4712"/>
                  </a:lnTo>
                  <a:lnTo>
                    <a:pt x="962" y="4745"/>
                  </a:lnTo>
                  <a:lnTo>
                    <a:pt x="962" y="4777"/>
                  </a:lnTo>
                  <a:lnTo>
                    <a:pt x="962" y="4810"/>
                  </a:lnTo>
                  <a:lnTo>
                    <a:pt x="959" y="4842"/>
                  </a:lnTo>
                  <a:lnTo>
                    <a:pt x="957" y="4873"/>
                  </a:lnTo>
                  <a:lnTo>
                    <a:pt x="954" y="4904"/>
                  </a:lnTo>
                  <a:lnTo>
                    <a:pt x="949" y="4934"/>
                  </a:lnTo>
                  <a:lnTo>
                    <a:pt x="943" y="4964"/>
                  </a:lnTo>
                  <a:lnTo>
                    <a:pt x="937" y="4993"/>
                  </a:lnTo>
                  <a:lnTo>
                    <a:pt x="930" y="5023"/>
                  </a:lnTo>
                  <a:lnTo>
                    <a:pt x="922" y="5051"/>
                  </a:lnTo>
                  <a:lnTo>
                    <a:pt x="913" y="5078"/>
                  </a:lnTo>
                  <a:close/>
                  <a:moveTo>
                    <a:pt x="4058" y="33"/>
                  </a:moveTo>
                  <a:lnTo>
                    <a:pt x="2749" y="172"/>
                  </a:lnTo>
                  <a:lnTo>
                    <a:pt x="2737" y="153"/>
                  </a:lnTo>
                  <a:lnTo>
                    <a:pt x="2723" y="135"/>
                  </a:lnTo>
                  <a:lnTo>
                    <a:pt x="2708" y="118"/>
                  </a:lnTo>
                  <a:lnTo>
                    <a:pt x="2693" y="101"/>
                  </a:lnTo>
                  <a:lnTo>
                    <a:pt x="2675" y="86"/>
                  </a:lnTo>
                  <a:lnTo>
                    <a:pt x="2659" y="72"/>
                  </a:lnTo>
                  <a:lnTo>
                    <a:pt x="2640" y="59"/>
                  </a:lnTo>
                  <a:lnTo>
                    <a:pt x="2621" y="47"/>
                  </a:lnTo>
                  <a:lnTo>
                    <a:pt x="2601" y="37"/>
                  </a:lnTo>
                  <a:lnTo>
                    <a:pt x="2580" y="27"/>
                  </a:lnTo>
                  <a:lnTo>
                    <a:pt x="2558" y="19"/>
                  </a:lnTo>
                  <a:lnTo>
                    <a:pt x="2536" y="13"/>
                  </a:lnTo>
                  <a:lnTo>
                    <a:pt x="2514" y="7"/>
                  </a:lnTo>
                  <a:lnTo>
                    <a:pt x="2490" y="3"/>
                  </a:lnTo>
                  <a:lnTo>
                    <a:pt x="2466" y="1"/>
                  </a:lnTo>
                  <a:lnTo>
                    <a:pt x="2443" y="0"/>
                  </a:lnTo>
                  <a:lnTo>
                    <a:pt x="2418" y="1"/>
                  </a:lnTo>
                  <a:lnTo>
                    <a:pt x="2394" y="3"/>
                  </a:lnTo>
                  <a:lnTo>
                    <a:pt x="2372" y="7"/>
                  </a:lnTo>
                  <a:lnTo>
                    <a:pt x="2349" y="13"/>
                  </a:lnTo>
                  <a:lnTo>
                    <a:pt x="2327" y="19"/>
                  </a:lnTo>
                  <a:lnTo>
                    <a:pt x="2306" y="27"/>
                  </a:lnTo>
                  <a:lnTo>
                    <a:pt x="2284" y="37"/>
                  </a:lnTo>
                  <a:lnTo>
                    <a:pt x="2264" y="47"/>
                  </a:lnTo>
                  <a:lnTo>
                    <a:pt x="2245" y="59"/>
                  </a:lnTo>
                  <a:lnTo>
                    <a:pt x="2227" y="72"/>
                  </a:lnTo>
                  <a:lnTo>
                    <a:pt x="2209" y="86"/>
                  </a:lnTo>
                  <a:lnTo>
                    <a:pt x="2192" y="100"/>
                  </a:lnTo>
                  <a:lnTo>
                    <a:pt x="2177" y="117"/>
                  </a:lnTo>
                  <a:lnTo>
                    <a:pt x="2163" y="133"/>
                  </a:lnTo>
                  <a:lnTo>
                    <a:pt x="2149" y="151"/>
                  </a:lnTo>
                  <a:lnTo>
                    <a:pt x="2137" y="170"/>
                  </a:lnTo>
                  <a:lnTo>
                    <a:pt x="842" y="33"/>
                  </a:lnTo>
                  <a:lnTo>
                    <a:pt x="825" y="68"/>
                  </a:lnTo>
                  <a:lnTo>
                    <a:pt x="809" y="105"/>
                  </a:lnTo>
                  <a:lnTo>
                    <a:pt x="795" y="142"/>
                  </a:lnTo>
                  <a:lnTo>
                    <a:pt x="785" y="179"/>
                  </a:lnTo>
                  <a:lnTo>
                    <a:pt x="775" y="217"/>
                  </a:lnTo>
                  <a:lnTo>
                    <a:pt x="768" y="255"/>
                  </a:lnTo>
                  <a:lnTo>
                    <a:pt x="763" y="294"/>
                  </a:lnTo>
                  <a:lnTo>
                    <a:pt x="761" y="333"/>
                  </a:lnTo>
                  <a:lnTo>
                    <a:pt x="761" y="372"/>
                  </a:lnTo>
                  <a:lnTo>
                    <a:pt x="763" y="412"/>
                  </a:lnTo>
                  <a:lnTo>
                    <a:pt x="769" y="453"/>
                  </a:lnTo>
                  <a:lnTo>
                    <a:pt x="778" y="495"/>
                  </a:lnTo>
                  <a:lnTo>
                    <a:pt x="789" y="536"/>
                  </a:lnTo>
                  <a:lnTo>
                    <a:pt x="804" y="580"/>
                  </a:lnTo>
                  <a:lnTo>
                    <a:pt x="821" y="622"/>
                  </a:lnTo>
                  <a:lnTo>
                    <a:pt x="842" y="666"/>
                  </a:lnTo>
                  <a:lnTo>
                    <a:pt x="2143" y="560"/>
                  </a:lnTo>
                  <a:lnTo>
                    <a:pt x="2158" y="582"/>
                  </a:lnTo>
                  <a:lnTo>
                    <a:pt x="2176" y="602"/>
                  </a:lnTo>
                  <a:lnTo>
                    <a:pt x="2195" y="621"/>
                  </a:lnTo>
                  <a:lnTo>
                    <a:pt x="2215" y="639"/>
                  </a:lnTo>
                  <a:lnTo>
                    <a:pt x="2236" y="655"/>
                  </a:lnTo>
                  <a:lnTo>
                    <a:pt x="2258" y="669"/>
                  </a:lnTo>
                  <a:lnTo>
                    <a:pt x="2282" y="682"/>
                  </a:lnTo>
                  <a:lnTo>
                    <a:pt x="2307" y="693"/>
                  </a:lnTo>
                  <a:lnTo>
                    <a:pt x="2307" y="1073"/>
                  </a:lnTo>
                  <a:lnTo>
                    <a:pt x="1804" y="1073"/>
                  </a:lnTo>
                  <a:lnTo>
                    <a:pt x="1804" y="1426"/>
                  </a:lnTo>
                  <a:lnTo>
                    <a:pt x="3122" y="1426"/>
                  </a:lnTo>
                  <a:lnTo>
                    <a:pt x="3122" y="1073"/>
                  </a:lnTo>
                  <a:lnTo>
                    <a:pt x="2584" y="1073"/>
                  </a:lnTo>
                  <a:lnTo>
                    <a:pt x="2584" y="691"/>
                  </a:lnTo>
                  <a:lnTo>
                    <a:pt x="2608" y="679"/>
                  </a:lnTo>
                  <a:lnTo>
                    <a:pt x="2632" y="666"/>
                  </a:lnTo>
                  <a:lnTo>
                    <a:pt x="2653" y="652"/>
                  </a:lnTo>
                  <a:lnTo>
                    <a:pt x="2673" y="636"/>
                  </a:lnTo>
                  <a:lnTo>
                    <a:pt x="2693" y="619"/>
                  </a:lnTo>
                  <a:lnTo>
                    <a:pt x="2711" y="600"/>
                  </a:lnTo>
                  <a:lnTo>
                    <a:pt x="2727" y="580"/>
                  </a:lnTo>
                  <a:lnTo>
                    <a:pt x="2743" y="558"/>
                  </a:lnTo>
                  <a:lnTo>
                    <a:pt x="4058" y="666"/>
                  </a:lnTo>
                  <a:lnTo>
                    <a:pt x="4078" y="622"/>
                  </a:lnTo>
                  <a:lnTo>
                    <a:pt x="4096" y="580"/>
                  </a:lnTo>
                  <a:lnTo>
                    <a:pt x="4111" y="536"/>
                  </a:lnTo>
                  <a:lnTo>
                    <a:pt x="4122" y="495"/>
                  </a:lnTo>
                  <a:lnTo>
                    <a:pt x="4130" y="453"/>
                  </a:lnTo>
                  <a:lnTo>
                    <a:pt x="4136" y="412"/>
                  </a:lnTo>
                  <a:lnTo>
                    <a:pt x="4140" y="372"/>
                  </a:lnTo>
                  <a:lnTo>
                    <a:pt x="4140" y="333"/>
                  </a:lnTo>
                  <a:lnTo>
                    <a:pt x="4137" y="294"/>
                  </a:lnTo>
                  <a:lnTo>
                    <a:pt x="4133" y="255"/>
                  </a:lnTo>
                  <a:lnTo>
                    <a:pt x="4126" y="217"/>
                  </a:lnTo>
                  <a:lnTo>
                    <a:pt x="4116" y="179"/>
                  </a:lnTo>
                  <a:lnTo>
                    <a:pt x="4104" y="142"/>
                  </a:lnTo>
                  <a:lnTo>
                    <a:pt x="4091" y="105"/>
                  </a:lnTo>
                  <a:lnTo>
                    <a:pt x="4075" y="68"/>
                  </a:lnTo>
                  <a:lnTo>
                    <a:pt x="4058" y="33"/>
                  </a:lnTo>
                  <a:close/>
                  <a:moveTo>
                    <a:pt x="3989" y="146"/>
                  </a:moveTo>
                  <a:lnTo>
                    <a:pt x="4019" y="345"/>
                  </a:lnTo>
                  <a:lnTo>
                    <a:pt x="2841" y="298"/>
                  </a:lnTo>
                  <a:lnTo>
                    <a:pt x="2832" y="250"/>
                  </a:lnTo>
                  <a:lnTo>
                    <a:pt x="3989" y="146"/>
                  </a:lnTo>
                  <a:close/>
                  <a:moveTo>
                    <a:pt x="911" y="146"/>
                  </a:moveTo>
                  <a:lnTo>
                    <a:pt x="2067" y="250"/>
                  </a:lnTo>
                  <a:lnTo>
                    <a:pt x="2059" y="298"/>
                  </a:lnTo>
                  <a:lnTo>
                    <a:pt x="880" y="345"/>
                  </a:lnTo>
                  <a:lnTo>
                    <a:pt x="911" y="146"/>
                  </a:lnTo>
                  <a:close/>
                  <a:moveTo>
                    <a:pt x="544" y="3112"/>
                  </a:moveTo>
                  <a:lnTo>
                    <a:pt x="544" y="3112"/>
                  </a:lnTo>
                  <a:lnTo>
                    <a:pt x="730" y="3161"/>
                  </a:lnTo>
                  <a:lnTo>
                    <a:pt x="916" y="2563"/>
                  </a:lnTo>
                  <a:lnTo>
                    <a:pt x="929" y="2536"/>
                  </a:lnTo>
                  <a:lnTo>
                    <a:pt x="942" y="2510"/>
                  </a:lnTo>
                  <a:lnTo>
                    <a:pt x="956" y="2485"/>
                  </a:lnTo>
                  <a:lnTo>
                    <a:pt x="970" y="2462"/>
                  </a:lnTo>
                  <a:lnTo>
                    <a:pt x="985" y="2439"/>
                  </a:lnTo>
                  <a:lnTo>
                    <a:pt x="1001" y="2418"/>
                  </a:lnTo>
                  <a:lnTo>
                    <a:pt x="1017" y="2397"/>
                  </a:lnTo>
                  <a:lnTo>
                    <a:pt x="1034" y="2377"/>
                  </a:lnTo>
                  <a:lnTo>
                    <a:pt x="1067" y="2339"/>
                  </a:lnTo>
                  <a:lnTo>
                    <a:pt x="1100" y="2302"/>
                  </a:lnTo>
                  <a:lnTo>
                    <a:pt x="1133" y="2267"/>
                  </a:lnTo>
                  <a:lnTo>
                    <a:pt x="1164" y="2232"/>
                  </a:lnTo>
                  <a:lnTo>
                    <a:pt x="1127" y="2241"/>
                  </a:lnTo>
                  <a:lnTo>
                    <a:pt x="1092" y="2252"/>
                  </a:lnTo>
                  <a:lnTo>
                    <a:pt x="1057" y="2265"/>
                  </a:lnTo>
                  <a:lnTo>
                    <a:pt x="1024" y="2279"/>
                  </a:lnTo>
                  <a:lnTo>
                    <a:pt x="992" y="2294"/>
                  </a:lnTo>
                  <a:lnTo>
                    <a:pt x="961" y="2311"/>
                  </a:lnTo>
                  <a:lnTo>
                    <a:pt x="931" y="2330"/>
                  </a:lnTo>
                  <a:lnTo>
                    <a:pt x="902" y="2350"/>
                  </a:lnTo>
                  <a:lnTo>
                    <a:pt x="874" y="2371"/>
                  </a:lnTo>
                  <a:lnTo>
                    <a:pt x="847" y="2395"/>
                  </a:lnTo>
                  <a:lnTo>
                    <a:pt x="822" y="2421"/>
                  </a:lnTo>
                  <a:lnTo>
                    <a:pt x="798" y="2448"/>
                  </a:lnTo>
                  <a:lnTo>
                    <a:pt x="775" y="2477"/>
                  </a:lnTo>
                  <a:lnTo>
                    <a:pt x="754" y="2508"/>
                  </a:lnTo>
                  <a:lnTo>
                    <a:pt x="734" y="2541"/>
                  </a:lnTo>
                  <a:lnTo>
                    <a:pt x="715" y="2576"/>
                  </a:lnTo>
                  <a:lnTo>
                    <a:pt x="544" y="31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75" name="空调">
              <a:extLst>
                <a:ext uri="{FF2B5EF4-FFF2-40B4-BE49-F238E27FC236}">
                  <a16:creationId xmlns:a16="http://schemas.microsoft.com/office/drawing/2014/main" id="{2020E43E-AA71-4814-8141-1671F5EAE63E}"/>
                </a:ext>
              </a:extLst>
            </p:cNvPr>
            <p:cNvSpPr/>
            <p:nvPr/>
          </p:nvSpPr>
          <p:spPr bwMode="auto">
            <a:xfrm>
              <a:off x="6260622" y="1122575"/>
              <a:ext cx="396378" cy="396378"/>
            </a:xfrm>
            <a:custGeom>
              <a:avLst/>
              <a:gdLst>
                <a:gd name="T0" fmla="*/ 482337583 w 7378"/>
                <a:gd name="T1" fmla="*/ 15595509 h 4220"/>
                <a:gd name="T2" fmla="*/ 490004317 w 7378"/>
                <a:gd name="T3" fmla="*/ 51851783 h 4220"/>
                <a:gd name="T4" fmla="*/ 491804488 w 7378"/>
                <a:gd name="T5" fmla="*/ 88174896 h 4220"/>
                <a:gd name="T6" fmla="*/ 487871068 w 7378"/>
                <a:gd name="T7" fmla="*/ 124431171 h 4220"/>
                <a:gd name="T8" fmla="*/ 478737758 w 7378"/>
                <a:gd name="T9" fmla="*/ 160754025 h 4220"/>
                <a:gd name="T10" fmla="*/ 52867236 w 7378"/>
                <a:gd name="T11" fmla="*/ 123498016 h 4220"/>
                <a:gd name="T12" fmla="*/ 11133328 w 7378"/>
                <a:gd name="T13" fmla="*/ 155489028 h 4220"/>
                <a:gd name="T14" fmla="*/ 3000026 w 7378"/>
                <a:gd name="T15" fmla="*/ 119232754 h 4220"/>
                <a:gd name="T16" fmla="*/ 0 w 7378"/>
                <a:gd name="T17" fmla="*/ 82909641 h 4220"/>
                <a:gd name="T18" fmla="*/ 2466585 w 7378"/>
                <a:gd name="T19" fmla="*/ 46653366 h 4220"/>
                <a:gd name="T20" fmla="*/ 10866866 w 7378"/>
                <a:gd name="T21" fmla="*/ 10397092 h 4220"/>
                <a:gd name="T22" fmla="*/ 187401599 w 7378"/>
                <a:gd name="T23" fmla="*/ 249462079 h 4220"/>
                <a:gd name="T24" fmla="*/ 191268403 w 7378"/>
                <a:gd name="T25" fmla="*/ 231867100 h 4220"/>
                <a:gd name="T26" fmla="*/ 190801836 w 7378"/>
                <a:gd name="T27" fmla="*/ 208007388 h 4220"/>
                <a:gd name="T28" fmla="*/ 216468729 w 7378"/>
                <a:gd name="T29" fmla="*/ 201542399 h 4220"/>
                <a:gd name="T30" fmla="*/ 208201938 w 7378"/>
                <a:gd name="T31" fmla="*/ 230467625 h 4220"/>
                <a:gd name="T32" fmla="*/ 195668390 w 7378"/>
                <a:gd name="T33" fmla="*/ 250728393 h 4220"/>
                <a:gd name="T34" fmla="*/ 326869650 w 7378"/>
                <a:gd name="T35" fmla="*/ 260925487 h 4220"/>
                <a:gd name="T36" fmla="*/ 308736002 w 7378"/>
                <a:gd name="T37" fmla="*/ 237998672 h 4220"/>
                <a:gd name="T38" fmla="*/ 307469530 w 7378"/>
                <a:gd name="T39" fmla="*/ 215271856 h 4220"/>
                <a:gd name="T40" fmla="*/ 281869253 w 7378"/>
                <a:gd name="T41" fmla="*/ 196477400 h 4220"/>
                <a:gd name="T42" fmla="*/ 288002537 w 7378"/>
                <a:gd name="T43" fmla="*/ 223202900 h 4220"/>
                <a:gd name="T44" fmla="*/ 299402586 w 7378"/>
                <a:gd name="T45" fmla="*/ 245663137 h 4220"/>
                <a:gd name="T46" fmla="*/ 326869650 w 7378"/>
                <a:gd name="T47" fmla="*/ 281253093 h 4220"/>
                <a:gd name="T48" fmla="*/ 429803941 w 7378"/>
                <a:gd name="T49" fmla="*/ 243863665 h 4220"/>
                <a:gd name="T50" fmla="*/ 427070636 w 7378"/>
                <a:gd name="T51" fmla="*/ 222136584 h 4220"/>
                <a:gd name="T52" fmla="*/ 430203893 w 7378"/>
                <a:gd name="T53" fmla="*/ 196477400 h 4220"/>
                <a:gd name="T54" fmla="*/ 405403778 w 7378"/>
                <a:gd name="T55" fmla="*/ 215138695 h 4220"/>
                <a:gd name="T56" fmla="*/ 415603713 w 7378"/>
                <a:gd name="T57" fmla="*/ 239998142 h 4220"/>
                <a:gd name="T58" fmla="*/ 429070653 w 7378"/>
                <a:gd name="T59" fmla="*/ 271056000 h 4220"/>
                <a:gd name="T60" fmla="*/ 62800450 w 7378"/>
                <a:gd name="T61" fmla="*/ 249462079 h 4220"/>
                <a:gd name="T62" fmla="*/ 66933975 w 7378"/>
                <a:gd name="T63" fmla="*/ 228734734 h 4220"/>
                <a:gd name="T64" fmla="*/ 65667245 w 7378"/>
                <a:gd name="T65" fmla="*/ 204275026 h 4220"/>
                <a:gd name="T66" fmla="*/ 91000802 w 7378"/>
                <a:gd name="T67" fmla="*/ 206274496 h 4220"/>
                <a:gd name="T68" fmla="*/ 82067338 w 7378"/>
                <a:gd name="T69" fmla="*/ 233799990 h 4220"/>
                <a:gd name="T70" fmla="*/ 69067224 w 7378"/>
                <a:gd name="T71" fmla="*/ 252994443 h 4220"/>
                <a:gd name="T72" fmla="*/ 430870566 w 7378"/>
                <a:gd name="T73" fmla="*/ 179682157 h 4220"/>
                <a:gd name="T74" fmla="*/ 393536904 w 7378"/>
                <a:gd name="T75" fmla="*/ 36856270 h 4220"/>
                <a:gd name="T76" fmla="*/ 424537177 w 7378"/>
                <a:gd name="T77" fmla="*/ 36522853 h 4220"/>
                <a:gd name="T78" fmla="*/ 416870443 w 7378"/>
                <a:gd name="T79" fmla="*/ 39055482 h 4220"/>
                <a:gd name="T80" fmla="*/ 410603669 w 7378"/>
                <a:gd name="T81" fmla="*/ 43987578 h 4220"/>
                <a:gd name="T82" fmla="*/ 406403787 w 7378"/>
                <a:gd name="T83" fmla="*/ 50652308 h 4220"/>
                <a:gd name="T84" fmla="*/ 404537001 w 7378"/>
                <a:gd name="T85" fmla="*/ 58649932 h 4220"/>
                <a:gd name="T86" fmla="*/ 405203673 w 7378"/>
                <a:gd name="T87" fmla="*/ 65781239 h 4220"/>
                <a:gd name="T88" fmla="*/ 408537036 w 7378"/>
                <a:gd name="T89" fmla="*/ 73112545 h 4220"/>
                <a:gd name="T90" fmla="*/ 413937032 w 7378"/>
                <a:gd name="T91" fmla="*/ 78777539 h 4220"/>
                <a:gd name="T92" fmla="*/ 421070583 w 7378"/>
                <a:gd name="T93" fmla="*/ 82443063 h 4220"/>
                <a:gd name="T94" fmla="*/ 428070644 w 7378"/>
                <a:gd name="T95" fmla="*/ 83509637 h 4220"/>
                <a:gd name="T96" fmla="*/ 436203946 w 7378"/>
                <a:gd name="T97" fmla="*/ 82109904 h 4220"/>
                <a:gd name="T98" fmla="*/ 443137392 w 7378"/>
                <a:gd name="T99" fmla="*/ 78110963 h 4220"/>
                <a:gd name="T100" fmla="*/ 448337283 w 7378"/>
                <a:gd name="T101" fmla="*/ 72179390 h 4220"/>
                <a:gd name="T102" fmla="*/ 451270694 w 7378"/>
                <a:gd name="T103" fmla="*/ 64648343 h 4220"/>
                <a:gd name="T104" fmla="*/ 451604030 w 7378"/>
                <a:gd name="T105" fmla="*/ 57450198 h 4220"/>
                <a:gd name="T106" fmla="*/ 449404166 w 7378"/>
                <a:gd name="T107" fmla="*/ 49652572 h 4220"/>
                <a:gd name="T108" fmla="*/ 444804074 w 7378"/>
                <a:gd name="T109" fmla="*/ 43121003 h 4220"/>
                <a:gd name="T110" fmla="*/ 438404069 w 7378"/>
                <a:gd name="T111" fmla="*/ 38588904 h 4220"/>
                <a:gd name="T112" fmla="*/ 430537230 w 7378"/>
                <a:gd name="T113" fmla="*/ 36389693 h 422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7378" h="4220">
                  <a:moveTo>
                    <a:pt x="215" y="0"/>
                  </a:moveTo>
                  <a:lnTo>
                    <a:pt x="215" y="0"/>
                  </a:lnTo>
                  <a:lnTo>
                    <a:pt x="7155" y="0"/>
                  </a:lnTo>
                  <a:lnTo>
                    <a:pt x="7183" y="77"/>
                  </a:lnTo>
                  <a:lnTo>
                    <a:pt x="7210" y="156"/>
                  </a:lnTo>
                  <a:lnTo>
                    <a:pt x="7235" y="234"/>
                  </a:lnTo>
                  <a:lnTo>
                    <a:pt x="7256" y="311"/>
                  </a:lnTo>
                  <a:lnTo>
                    <a:pt x="7278" y="389"/>
                  </a:lnTo>
                  <a:lnTo>
                    <a:pt x="7296" y="466"/>
                  </a:lnTo>
                  <a:lnTo>
                    <a:pt x="7312" y="545"/>
                  </a:lnTo>
                  <a:lnTo>
                    <a:pt x="7327" y="623"/>
                  </a:lnTo>
                  <a:lnTo>
                    <a:pt x="7340" y="700"/>
                  </a:lnTo>
                  <a:lnTo>
                    <a:pt x="7350" y="778"/>
                  </a:lnTo>
                  <a:lnTo>
                    <a:pt x="7360" y="855"/>
                  </a:lnTo>
                  <a:lnTo>
                    <a:pt x="7368" y="934"/>
                  </a:lnTo>
                  <a:lnTo>
                    <a:pt x="7373" y="1012"/>
                  </a:lnTo>
                  <a:lnTo>
                    <a:pt x="7376" y="1089"/>
                  </a:lnTo>
                  <a:lnTo>
                    <a:pt x="7378" y="1167"/>
                  </a:lnTo>
                  <a:lnTo>
                    <a:pt x="7378" y="1244"/>
                  </a:lnTo>
                  <a:lnTo>
                    <a:pt x="7377" y="1323"/>
                  </a:lnTo>
                  <a:lnTo>
                    <a:pt x="7373" y="1400"/>
                  </a:lnTo>
                  <a:lnTo>
                    <a:pt x="7369" y="1478"/>
                  </a:lnTo>
                  <a:lnTo>
                    <a:pt x="7362" y="1556"/>
                  </a:lnTo>
                  <a:lnTo>
                    <a:pt x="7354" y="1633"/>
                  </a:lnTo>
                  <a:lnTo>
                    <a:pt x="7343" y="1712"/>
                  </a:lnTo>
                  <a:lnTo>
                    <a:pt x="7331" y="1789"/>
                  </a:lnTo>
                  <a:lnTo>
                    <a:pt x="7318" y="1867"/>
                  </a:lnTo>
                  <a:lnTo>
                    <a:pt x="7303" y="1944"/>
                  </a:lnTo>
                  <a:lnTo>
                    <a:pt x="7287" y="2023"/>
                  </a:lnTo>
                  <a:lnTo>
                    <a:pt x="7269" y="2101"/>
                  </a:lnTo>
                  <a:lnTo>
                    <a:pt x="7249" y="2178"/>
                  </a:lnTo>
                  <a:lnTo>
                    <a:pt x="7228" y="2256"/>
                  </a:lnTo>
                  <a:lnTo>
                    <a:pt x="7205" y="2333"/>
                  </a:lnTo>
                  <a:lnTo>
                    <a:pt x="7181" y="2412"/>
                  </a:lnTo>
                  <a:lnTo>
                    <a:pt x="7155" y="2489"/>
                  </a:lnTo>
                  <a:lnTo>
                    <a:pt x="6644" y="2489"/>
                  </a:lnTo>
                  <a:lnTo>
                    <a:pt x="6644" y="1853"/>
                  </a:lnTo>
                  <a:lnTo>
                    <a:pt x="793" y="1853"/>
                  </a:lnTo>
                  <a:lnTo>
                    <a:pt x="793" y="2489"/>
                  </a:lnTo>
                  <a:lnTo>
                    <a:pt x="215" y="2489"/>
                  </a:lnTo>
                  <a:lnTo>
                    <a:pt x="191" y="2412"/>
                  </a:lnTo>
                  <a:lnTo>
                    <a:pt x="167" y="2333"/>
                  </a:lnTo>
                  <a:lnTo>
                    <a:pt x="146" y="2256"/>
                  </a:lnTo>
                  <a:lnTo>
                    <a:pt x="125" y="2178"/>
                  </a:lnTo>
                  <a:lnTo>
                    <a:pt x="106" y="2101"/>
                  </a:lnTo>
                  <a:lnTo>
                    <a:pt x="89" y="2023"/>
                  </a:lnTo>
                  <a:lnTo>
                    <a:pt x="73" y="1944"/>
                  </a:lnTo>
                  <a:lnTo>
                    <a:pt x="58" y="1867"/>
                  </a:lnTo>
                  <a:lnTo>
                    <a:pt x="45" y="1789"/>
                  </a:lnTo>
                  <a:lnTo>
                    <a:pt x="34" y="1712"/>
                  </a:lnTo>
                  <a:lnTo>
                    <a:pt x="25" y="1633"/>
                  </a:lnTo>
                  <a:lnTo>
                    <a:pt x="16" y="1556"/>
                  </a:lnTo>
                  <a:lnTo>
                    <a:pt x="10" y="1478"/>
                  </a:lnTo>
                  <a:lnTo>
                    <a:pt x="4" y="1400"/>
                  </a:lnTo>
                  <a:lnTo>
                    <a:pt x="1" y="1323"/>
                  </a:lnTo>
                  <a:lnTo>
                    <a:pt x="0" y="1244"/>
                  </a:lnTo>
                  <a:lnTo>
                    <a:pt x="0" y="1167"/>
                  </a:lnTo>
                  <a:lnTo>
                    <a:pt x="2" y="1089"/>
                  </a:lnTo>
                  <a:lnTo>
                    <a:pt x="5" y="1012"/>
                  </a:lnTo>
                  <a:lnTo>
                    <a:pt x="11" y="934"/>
                  </a:lnTo>
                  <a:lnTo>
                    <a:pt x="18" y="855"/>
                  </a:lnTo>
                  <a:lnTo>
                    <a:pt x="27" y="778"/>
                  </a:lnTo>
                  <a:lnTo>
                    <a:pt x="37" y="700"/>
                  </a:lnTo>
                  <a:lnTo>
                    <a:pt x="49" y="623"/>
                  </a:lnTo>
                  <a:lnTo>
                    <a:pt x="64" y="545"/>
                  </a:lnTo>
                  <a:lnTo>
                    <a:pt x="80" y="466"/>
                  </a:lnTo>
                  <a:lnTo>
                    <a:pt x="97" y="389"/>
                  </a:lnTo>
                  <a:lnTo>
                    <a:pt x="118" y="311"/>
                  </a:lnTo>
                  <a:lnTo>
                    <a:pt x="139" y="234"/>
                  </a:lnTo>
                  <a:lnTo>
                    <a:pt x="163" y="156"/>
                  </a:lnTo>
                  <a:lnTo>
                    <a:pt x="189" y="77"/>
                  </a:lnTo>
                  <a:lnTo>
                    <a:pt x="215" y="0"/>
                  </a:lnTo>
                  <a:close/>
                  <a:moveTo>
                    <a:pt x="2584" y="4220"/>
                  </a:moveTo>
                  <a:lnTo>
                    <a:pt x="2584" y="3915"/>
                  </a:lnTo>
                  <a:lnTo>
                    <a:pt x="2584" y="3611"/>
                  </a:lnTo>
                  <a:lnTo>
                    <a:pt x="2811" y="3743"/>
                  </a:lnTo>
                  <a:lnTo>
                    <a:pt x="2825" y="3701"/>
                  </a:lnTo>
                  <a:lnTo>
                    <a:pt x="2836" y="3659"/>
                  </a:lnTo>
                  <a:lnTo>
                    <a:pt x="2846" y="3615"/>
                  </a:lnTo>
                  <a:lnTo>
                    <a:pt x="2855" y="3571"/>
                  </a:lnTo>
                  <a:lnTo>
                    <a:pt x="2862" y="3525"/>
                  </a:lnTo>
                  <a:lnTo>
                    <a:pt x="2869" y="3479"/>
                  </a:lnTo>
                  <a:lnTo>
                    <a:pt x="2873" y="3432"/>
                  </a:lnTo>
                  <a:lnTo>
                    <a:pt x="2876" y="3383"/>
                  </a:lnTo>
                  <a:lnTo>
                    <a:pt x="2876" y="3333"/>
                  </a:lnTo>
                  <a:lnTo>
                    <a:pt x="2876" y="3282"/>
                  </a:lnTo>
                  <a:lnTo>
                    <a:pt x="2873" y="3230"/>
                  </a:lnTo>
                  <a:lnTo>
                    <a:pt x="2869" y="3177"/>
                  </a:lnTo>
                  <a:lnTo>
                    <a:pt x="2862" y="3121"/>
                  </a:lnTo>
                  <a:lnTo>
                    <a:pt x="2854" y="3065"/>
                  </a:lnTo>
                  <a:lnTo>
                    <a:pt x="2843" y="3007"/>
                  </a:lnTo>
                  <a:lnTo>
                    <a:pt x="2830" y="2948"/>
                  </a:lnTo>
                  <a:lnTo>
                    <a:pt x="3259" y="2948"/>
                  </a:lnTo>
                  <a:lnTo>
                    <a:pt x="3247" y="3024"/>
                  </a:lnTo>
                  <a:lnTo>
                    <a:pt x="3234" y="3095"/>
                  </a:lnTo>
                  <a:lnTo>
                    <a:pt x="3219" y="3164"/>
                  </a:lnTo>
                  <a:lnTo>
                    <a:pt x="3203" y="3228"/>
                  </a:lnTo>
                  <a:lnTo>
                    <a:pt x="3186" y="3290"/>
                  </a:lnTo>
                  <a:lnTo>
                    <a:pt x="3166" y="3349"/>
                  </a:lnTo>
                  <a:lnTo>
                    <a:pt x="3145" y="3405"/>
                  </a:lnTo>
                  <a:lnTo>
                    <a:pt x="3123" y="3458"/>
                  </a:lnTo>
                  <a:lnTo>
                    <a:pt x="3100" y="3508"/>
                  </a:lnTo>
                  <a:lnTo>
                    <a:pt x="3076" y="3556"/>
                  </a:lnTo>
                  <a:lnTo>
                    <a:pt x="3050" y="3601"/>
                  </a:lnTo>
                  <a:lnTo>
                    <a:pt x="3022" y="3644"/>
                  </a:lnTo>
                  <a:lnTo>
                    <a:pt x="2994" y="3686"/>
                  </a:lnTo>
                  <a:lnTo>
                    <a:pt x="2965" y="3724"/>
                  </a:lnTo>
                  <a:lnTo>
                    <a:pt x="2935" y="3762"/>
                  </a:lnTo>
                  <a:lnTo>
                    <a:pt x="2905" y="3796"/>
                  </a:lnTo>
                  <a:lnTo>
                    <a:pt x="3110" y="3915"/>
                  </a:lnTo>
                  <a:lnTo>
                    <a:pt x="2846" y="4067"/>
                  </a:lnTo>
                  <a:lnTo>
                    <a:pt x="2584" y="4220"/>
                  </a:lnTo>
                  <a:close/>
                  <a:moveTo>
                    <a:pt x="4903" y="4220"/>
                  </a:moveTo>
                  <a:lnTo>
                    <a:pt x="4903" y="3915"/>
                  </a:lnTo>
                  <a:lnTo>
                    <a:pt x="4903" y="3611"/>
                  </a:lnTo>
                  <a:lnTo>
                    <a:pt x="4675" y="3743"/>
                  </a:lnTo>
                  <a:lnTo>
                    <a:pt x="4662" y="3701"/>
                  </a:lnTo>
                  <a:lnTo>
                    <a:pt x="4650" y="3659"/>
                  </a:lnTo>
                  <a:lnTo>
                    <a:pt x="4640" y="3615"/>
                  </a:lnTo>
                  <a:lnTo>
                    <a:pt x="4631" y="3571"/>
                  </a:lnTo>
                  <a:lnTo>
                    <a:pt x="4623" y="3525"/>
                  </a:lnTo>
                  <a:lnTo>
                    <a:pt x="4618" y="3479"/>
                  </a:lnTo>
                  <a:lnTo>
                    <a:pt x="4613" y="3432"/>
                  </a:lnTo>
                  <a:lnTo>
                    <a:pt x="4610" y="3383"/>
                  </a:lnTo>
                  <a:lnTo>
                    <a:pt x="4609" y="3333"/>
                  </a:lnTo>
                  <a:lnTo>
                    <a:pt x="4610" y="3282"/>
                  </a:lnTo>
                  <a:lnTo>
                    <a:pt x="4612" y="3230"/>
                  </a:lnTo>
                  <a:lnTo>
                    <a:pt x="4618" y="3177"/>
                  </a:lnTo>
                  <a:lnTo>
                    <a:pt x="4624" y="3121"/>
                  </a:lnTo>
                  <a:lnTo>
                    <a:pt x="4633" y="3065"/>
                  </a:lnTo>
                  <a:lnTo>
                    <a:pt x="4643" y="3007"/>
                  </a:lnTo>
                  <a:lnTo>
                    <a:pt x="4656" y="2948"/>
                  </a:lnTo>
                  <a:lnTo>
                    <a:pt x="4228" y="2948"/>
                  </a:lnTo>
                  <a:lnTo>
                    <a:pt x="4238" y="3024"/>
                  </a:lnTo>
                  <a:lnTo>
                    <a:pt x="4251" y="3095"/>
                  </a:lnTo>
                  <a:lnTo>
                    <a:pt x="4266" y="3164"/>
                  </a:lnTo>
                  <a:lnTo>
                    <a:pt x="4282" y="3228"/>
                  </a:lnTo>
                  <a:lnTo>
                    <a:pt x="4300" y="3290"/>
                  </a:lnTo>
                  <a:lnTo>
                    <a:pt x="4320" y="3349"/>
                  </a:lnTo>
                  <a:lnTo>
                    <a:pt x="4341" y="3405"/>
                  </a:lnTo>
                  <a:lnTo>
                    <a:pt x="4363" y="3458"/>
                  </a:lnTo>
                  <a:lnTo>
                    <a:pt x="4386" y="3508"/>
                  </a:lnTo>
                  <a:lnTo>
                    <a:pt x="4411" y="3556"/>
                  </a:lnTo>
                  <a:lnTo>
                    <a:pt x="4437" y="3601"/>
                  </a:lnTo>
                  <a:lnTo>
                    <a:pt x="4463" y="3644"/>
                  </a:lnTo>
                  <a:lnTo>
                    <a:pt x="4491" y="3686"/>
                  </a:lnTo>
                  <a:lnTo>
                    <a:pt x="4520" y="3724"/>
                  </a:lnTo>
                  <a:lnTo>
                    <a:pt x="4550" y="3762"/>
                  </a:lnTo>
                  <a:lnTo>
                    <a:pt x="4581" y="3796"/>
                  </a:lnTo>
                  <a:lnTo>
                    <a:pt x="4376" y="3915"/>
                  </a:lnTo>
                  <a:lnTo>
                    <a:pt x="4639" y="4067"/>
                  </a:lnTo>
                  <a:lnTo>
                    <a:pt x="4903" y="4220"/>
                  </a:lnTo>
                  <a:close/>
                  <a:moveTo>
                    <a:pt x="6700" y="4220"/>
                  </a:moveTo>
                  <a:lnTo>
                    <a:pt x="6700" y="3915"/>
                  </a:lnTo>
                  <a:lnTo>
                    <a:pt x="6700" y="3611"/>
                  </a:lnTo>
                  <a:lnTo>
                    <a:pt x="6472" y="3743"/>
                  </a:lnTo>
                  <a:lnTo>
                    <a:pt x="6459" y="3701"/>
                  </a:lnTo>
                  <a:lnTo>
                    <a:pt x="6447" y="3659"/>
                  </a:lnTo>
                  <a:lnTo>
                    <a:pt x="6437" y="3615"/>
                  </a:lnTo>
                  <a:lnTo>
                    <a:pt x="6428" y="3571"/>
                  </a:lnTo>
                  <a:lnTo>
                    <a:pt x="6420" y="3525"/>
                  </a:lnTo>
                  <a:lnTo>
                    <a:pt x="6415" y="3479"/>
                  </a:lnTo>
                  <a:lnTo>
                    <a:pt x="6411" y="3432"/>
                  </a:lnTo>
                  <a:lnTo>
                    <a:pt x="6407" y="3383"/>
                  </a:lnTo>
                  <a:lnTo>
                    <a:pt x="6406" y="3333"/>
                  </a:lnTo>
                  <a:lnTo>
                    <a:pt x="6407" y="3282"/>
                  </a:lnTo>
                  <a:lnTo>
                    <a:pt x="6410" y="3230"/>
                  </a:lnTo>
                  <a:lnTo>
                    <a:pt x="6415" y="3177"/>
                  </a:lnTo>
                  <a:lnTo>
                    <a:pt x="6421" y="3121"/>
                  </a:lnTo>
                  <a:lnTo>
                    <a:pt x="6430" y="3065"/>
                  </a:lnTo>
                  <a:lnTo>
                    <a:pt x="6441" y="3007"/>
                  </a:lnTo>
                  <a:lnTo>
                    <a:pt x="6453" y="2948"/>
                  </a:lnTo>
                  <a:lnTo>
                    <a:pt x="6025" y="2948"/>
                  </a:lnTo>
                  <a:lnTo>
                    <a:pt x="6036" y="3024"/>
                  </a:lnTo>
                  <a:lnTo>
                    <a:pt x="6049" y="3095"/>
                  </a:lnTo>
                  <a:lnTo>
                    <a:pt x="6063" y="3164"/>
                  </a:lnTo>
                  <a:lnTo>
                    <a:pt x="6081" y="3228"/>
                  </a:lnTo>
                  <a:lnTo>
                    <a:pt x="6098" y="3290"/>
                  </a:lnTo>
                  <a:lnTo>
                    <a:pt x="6117" y="3349"/>
                  </a:lnTo>
                  <a:lnTo>
                    <a:pt x="6138" y="3405"/>
                  </a:lnTo>
                  <a:lnTo>
                    <a:pt x="6160" y="3458"/>
                  </a:lnTo>
                  <a:lnTo>
                    <a:pt x="6183" y="3508"/>
                  </a:lnTo>
                  <a:lnTo>
                    <a:pt x="6208" y="3556"/>
                  </a:lnTo>
                  <a:lnTo>
                    <a:pt x="6234" y="3601"/>
                  </a:lnTo>
                  <a:lnTo>
                    <a:pt x="6261" y="3644"/>
                  </a:lnTo>
                  <a:lnTo>
                    <a:pt x="6290" y="3686"/>
                  </a:lnTo>
                  <a:lnTo>
                    <a:pt x="6318" y="3724"/>
                  </a:lnTo>
                  <a:lnTo>
                    <a:pt x="6347" y="3762"/>
                  </a:lnTo>
                  <a:lnTo>
                    <a:pt x="6378" y="3796"/>
                  </a:lnTo>
                  <a:lnTo>
                    <a:pt x="6173" y="3915"/>
                  </a:lnTo>
                  <a:lnTo>
                    <a:pt x="6436" y="4067"/>
                  </a:lnTo>
                  <a:lnTo>
                    <a:pt x="6700" y="4220"/>
                  </a:lnTo>
                  <a:close/>
                  <a:moveTo>
                    <a:pt x="714" y="4220"/>
                  </a:moveTo>
                  <a:lnTo>
                    <a:pt x="714" y="3915"/>
                  </a:lnTo>
                  <a:lnTo>
                    <a:pt x="714" y="3611"/>
                  </a:lnTo>
                  <a:lnTo>
                    <a:pt x="942" y="3743"/>
                  </a:lnTo>
                  <a:lnTo>
                    <a:pt x="955" y="3701"/>
                  </a:lnTo>
                  <a:lnTo>
                    <a:pt x="967" y="3658"/>
                  </a:lnTo>
                  <a:lnTo>
                    <a:pt x="977" y="3615"/>
                  </a:lnTo>
                  <a:lnTo>
                    <a:pt x="986" y="3570"/>
                  </a:lnTo>
                  <a:lnTo>
                    <a:pt x="993" y="3525"/>
                  </a:lnTo>
                  <a:lnTo>
                    <a:pt x="1000" y="3479"/>
                  </a:lnTo>
                  <a:lnTo>
                    <a:pt x="1004" y="3432"/>
                  </a:lnTo>
                  <a:lnTo>
                    <a:pt x="1006" y="3383"/>
                  </a:lnTo>
                  <a:lnTo>
                    <a:pt x="1007" y="3333"/>
                  </a:lnTo>
                  <a:lnTo>
                    <a:pt x="1007" y="3282"/>
                  </a:lnTo>
                  <a:lnTo>
                    <a:pt x="1004" y="3230"/>
                  </a:lnTo>
                  <a:lnTo>
                    <a:pt x="1000" y="3177"/>
                  </a:lnTo>
                  <a:lnTo>
                    <a:pt x="993" y="3121"/>
                  </a:lnTo>
                  <a:lnTo>
                    <a:pt x="985" y="3065"/>
                  </a:lnTo>
                  <a:lnTo>
                    <a:pt x="974" y="3007"/>
                  </a:lnTo>
                  <a:lnTo>
                    <a:pt x="961" y="2948"/>
                  </a:lnTo>
                  <a:lnTo>
                    <a:pt x="1390" y="2948"/>
                  </a:lnTo>
                  <a:lnTo>
                    <a:pt x="1378" y="3024"/>
                  </a:lnTo>
                  <a:lnTo>
                    <a:pt x="1365" y="3095"/>
                  </a:lnTo>
                  <a:lnTo>
                    <a:pt x="1350" y="3164"/>
                  </a:lnTo>
                  <a:lnTo>
                    <a:pt x="1334" y="3228"/>
                  </a:lnTo>
                  <a:lnTo>
                    <a:pt x="1317" y="3290"/>
                  </a:lnTo>
                  <a:lnTo>
                    <a:pt x="1297" y="3349"/>
                  </a:lnTo>
                  <a:lnTo>
                    <a:pt x="1276" y="3405"/>
                  </a:lnTo>
                  <a:lnTo>
                    <a:pt x="1254" y="3458"/>
                  </a:lnTo>
                  <a:lnTo>
                    <a:pt x="1231" y="3508"/>
                  </a:lnTo>
                  <a:lnTo>
                    <a:pt x="1207" y="3556"/>
                  </a:lnTo>
                  <a:lnTo>
                    <a:pt x="1180" y="3601"/>
                  </a:lnTo>
                  <a:lnTo>
                    <a:pt x="1153" y="3644"/>
                  </a:lnTo>
                  <a:lnTo>
                    <a:pt x="1125" y="3686"/>
                  </a:lnTo>
                  <a:lnTo>
                    <a:pt x="1096" y="3724"/>
                  </a:lnTo>
                  <a:lnTo>
                    <a:pt x="1066" y="3762"/>
                  </a:lnTo>
                  <a:lnTo>
                    <a:pt x="1036" y="3796"/>
                  </a:lnTo>
                  <a:lnTo>
                    <a:pt x="1241" y="3915"/>
                  </a:lnTo>
                  <a:lnTo>
                    <a:pt x="977" y="4067"/>
                  </a:lnTo>
                  <a:lnTo>
                    <a:pt x="714" y="4220"/>
                  </a:lnTo>
                  <a:close/>
                  <a:moveTo>
                    <a:pt x="974" y="2267"/>
                  </a:moveTo>
                  <a:lnTo>
                    <a:pt x="974" y="2696"/>
                  </a:lnTo>
                  <a:lnTo>
                    <a:pt x="6463" y="2696"/>
                  </a:lnTo>
                  <a:lnTo>
                    <a:pt x="6463" y="2267"/>
                  </a:lnTo>
                  <a:lnTo>
                    <a:pt x="974" y="2267"/>
                  </a:lnTo>
                  <a:close/>
                  <a:moveTo>
                    <a:pt x="800" y="553"/>
                  </a:moveTo>
                  <a:lnTo>
                    <a:pt x="800" y="1269"/>
                  </a:lnTo>
                  <a:lnTo>
                    <a:pt x="5903" y="1269"/>
                  </a:lnTo>
                  <a:lnTo>
                    <a:pt x="5903" y="553"/>
                  </a:lnTo>
                  <a:lnTo>
                    <a:pt x="800" y="553"/>
                  </a:lnTo>
                  <a:close/>
                  <a:moveTo>
                    <a:pt x="6421" y="545"/>
                  </a:moveTo>
                  <a:lnTo>
                    <a:pt x="6421" y="545"/>
                  </a:lnTo>
                  <a:lnTo>
                    <a:pt x="6403" y="545"/>
                  </a:lnTo>
                  <a:lnTo>
                    <a:pt x="6385" y="546"/>
                  </a:lnTo>
                  <a:lnTo>
                    <a:pt x="6368" y="548"/>
                  </a:lnTo>
                  <a:lnTo>
                    <a:pt x="6351" y="551"/>
                  </a:lnTo>
                  <a:lnTo>
                    <a:pt x="6333" y="555"/>
                  </a:lnTo>
                  <a:lnTo>
                    <a:pt x="6316" y="560"/>
                  </a:lnTo>
                  <a:lnTo>
                    <a:pt x="6300" y="566"/>
                  </a:lnTo>
                  <a:lnTo>
                    <a:pt x="6284" y="572"/>
                  </a:lnTo>
                  <a:lnTo>
                    <a:pt x="6268" y="579"/>
                  </a:lnTo>
                  <a:lnTo>
                    <a:pt x="6253" y="586"/>
                  </a:lnTo>
                  <a:lnTo>
                    <a:pt x="6238" y="595"/>
                  </a:lnTo>
                  <a:lnTo>
                    <a:pt x="6223" y="605"/>
                  </a:lnTo>
                  <a:lnTo>
                    <a:pt x="6209" y="614"/>
                  </a:lnTo>
                  <a:lnTo>
                    <a:pt x="6196" y="625"/>
                  </a:lnTo>
                  <a:lnTo>
                    <a:pt x="6183" y="636"/>
                  </a:lnTo>
                  <a:lnTo>
                    <a:pt x="6171" y="647"/>
                  </a:lnTo>
                  <a:lnTo>
                    <a:pt x="6159" y="660"/>
                  </a:lnTo>
                  <a:lnTo>
                    <a:pt x="6148" y="673"/>
                  </a:lnTo>
                  <a:lnTo>
                    <a:pt x="6137" y="686"/>
                  </a:lnTo>
                  <a:lnTo>
                    <a:pt x="6128" y="700"/>
                  </a:lnTo>
                  <a:lnTo>
                    <a:pt x="6118" y="715"/>
                  </a:lnTo>
                  <a:lnTo>
                    <a:pt x="6109" y="730"/>
                  </a:lnTo>
                  <a:lnTo>
                    <a:pt x="6102" y="745"/>
                  </a:lnTo>
                  <a:lnTo>
                    <a:pt x="6096" y="760"/>
                  </a:lnTo>
                  <a:lnTo>
                    <a:pt x="6089" y="776"/>
                  </a:lnTo>
                  <a:lnTo>
                    <a:pt x="6083" y="793"/>
                  </a:lnTo>
                  <a:lnTo>
                    <a:pt x="6078" y="810"/>
                  </a:lnTo>
                  <a:lnTo>
                    <a:pt x="6074" y="828"/>
                  </a:lnTo>
                  <a:lnTo>
                    <a:pt x="6071" y="845"/>
                  </a:lnTo>
                  <a:lnTo>
                    <a:pt x="6069" y="862"/>
                  </a:lnTo>
                  <a:lnTo>
                    <a:pt x="6068" y="880"/>
                  </a:lnTo>
                  <a:lnTo>
                    <a:pt x="6068" y="898"/>
                  </a:lnTo>
                  <a:lnTo>
                    <a:pt x="6068" y="916"/>
                  </a:lnTo>
                  <a:lnTo>
                    <a:pt x="6069" y="935"/>
                  </a:lnTo>
                  <a:lnTo>
                    <a:pt x="6071" y="953"/>
                  </a:lnTo>
                  <a:lnTo>
                    <a:pt x="6074" y="970"/>
                  </a:lnTo>
                  <a:lnTo>
                    <a:pt x="6078" y="987"/>
                  </a:lnTo>
                  <a:lnTo>
                    <a:pt x="6083" y="1003"/>
                  </a:lnTo>
                  <a:lnTo>
                    <a:pt x="6089" y="1020"/>
                  </a:lnTo>
                  <a:lnTo>
                    <a:pt x="6096" y="1037"/>
                  </a:lnTo>
                  <a:lnTo>
                    <a:pt x="6102" y="1053"/>
                  </a:lnTo>
                  <a:lnTo>
                    <a:pt x="6109" y="1068"/>
                  </a:lnTo>
                  <a:lnTo>
                    <a:pt x="6118" y="1083"/>
                  </a:lnTo>
                  <a:lnTo>
                    <a:pt x="6128" y="1097"/>
                  </a:lnTo>
                  <a:lnTo>
                    <a:pt x="6137" y="1110"/>
                  </a:lnTo>
                  <a:lnTo>
                    <a:pt x="6148" y="1123"/>
                  </a:lnTo>
                  <a:lnTo>
                    <a:pt x="6159" y="1136"/>
                  </a:lnTo>
                  <a:lnTo>
                    <a:pt x="6171" y="1149"/>
                  </a:lnTo>
                  <a:lnTo>
                    <a:pt x="6183" y="1161"/>
                  </a:lnTo>
                  <a:lnTo>
                    <a:pt x="6196" y="1172"/>
                  </a:lnTo>
                  <a:lnTo>
                    <a:pt x="6209" y="1182"/>
                  </a:lnTo>
                  <a:lnTo>
                    <a:pt x="6223" y="1192"/>
                  </a:lnTo>
                  <a:lnTo>
                    <a:pt x="6238" y="1202"/>
                  </a:lnTo>
                  <a:lnTo>
                    <a:pt x="6253" y="1210"/>
                  </a:lnTo>
                  <a:lnTo>
                    <a:pt x="6268" y="1218"/>
                  </a:lnTo>
                  <a:lnTo>
                    <a:pt x="6284" y="1225"/>
                  </a:lnTo>
                  <a:lnTo>
                    <a:pt x="6300" y="1232"/>
                  </a:lnTo>
                  <a:lnTo>
                    <a:pt x="6316" y="1237"/>
                  </a:lnTo>
                  <a:lnTo>
                    <a:pt x="6333" y="1241"/>
                  </a:lnTo>
                  <a:lnTo>
                    <a:pt x="6351" y="1246"/>
                  </a:lnTo>
                  <a:lnTo>
                    <a:pt x="6368" y="1249"/>
                  </a:lnTo>
                  <a:lnTo>
                    <a:pt x="6385" y="1251"/>
                  </a:lnTo>
                  <a:lnTo>
                    <a:pt x="6403" y="1252"/>
                  </a:lnTo>
                  <a:lnTo>
                    <a:pt x="6421" y="1253"/>
                  </a:lnTo>
                  <a:lnTo>
                    <a:pt x="6440" y="1252"/>
                  </a:lnTo>
                  <a:lnTo>
                    <a:pt x="6458" y="1251"/>
                  </a:lnTo>
                  <a:lnTo>
                    <a:pt x="6476" y="1249"/>
                  </a:lnTo>
                  <a:lnTo>
                    <a:pt x="6493" y="1246"/>
                  </a:lnTo>
                  <a:lnTo>
                    <a:pt x="6510" y="1241"/>
                  </a:lnTo>
                  <a:lnTo>
                    <a:pt x="6527" y="1237"/>
                  </a:lnTo>
                  <a:lnTo>
                    <a:pt x="6543" y="1232"/>
                  </a:lnTo>
                  <a:lnTo>
                    <a:pt x="6560" y="1225"/>
                  </a:lnTo>
                  <a:lnTo>
                    <a:pt x="6576" y="1218"/>
                  </a:lnTo>
                  <a:lnTo>
                    <a:pt x="6591" y="1210"/>
                  </a:lnTo>
                  <a:lnTo>
                    <a:pt x="6606" y="1202"/>
                  </a:lnTo>
                  <a:lnTo>
                    <a:pt x="6620" y="1192"/>
                  </a:lnTo>
                  <a:lnTo>
                    <a:pt x="6634" y="1182"/>
                  </a:lnTo>
                  <a:lnTo>
                    <a:pt x="6647" y="1172"/>
                  </a:lnTo>
                  <a:lnTo>
                    <a:pt x="6660" y="1161"/>
                  </a:lnTo>
                  <a:lnTo>
                    <a:pt x="6672" y="1149"/>
                  </a:lnTo>
                  <a:lnTo>
                    <a:pt x="6684" y="1136"/>
                  </a:lnTo>
                  <a:lnTo>
                    <a:pt x="6696" y="1123"/>
                  </a:lnTo>
                  <a:lnTo>
                    <a:pt x="6705" y="1110"/>
                  </a:lnTo>
                  <a:lnTo>
                    <a:pt x="6716" y="1097"/>
                  </a:lnTo>
                  <a:lnTo>
                    <a:pt x="6725" y="1083"/>
                  </a:lnTo>
                  <a:lnTo>
                    <a:pt x="6733" y="1068"/>
                  </a:lnTo>
                  <a:lnTo>
                    <a:pt x="6741" y="1053"/>
                  </a:lnTo>
                  <a:lnTo>
                    <a:pt x="6748" y="1037"/>
                  </a:lnTo>
                  <a:lnTo>
                    <a:pt x="6755" y="1020"/>
                  </a:lnTo>
                  <a:lnTo>
                    <a:pt x="6760" y="1003"/>
                  </a:lnTo>
                  <a:lnTo>
                    <a:pt x="6765" y="987"/>
                  </a:lnTo>
                  <a:lnTo>
                    <a:pt x="6769" y="970"/>
                  </a:lnTo>
                  <a:lnTo>
                    <a:pt x="6772" y="953"/>
                  </a:lnTo>
                  <a:lnTo>
                    <a:pt x="6774" y="935"/>
                  </a:lnTo>
                  <a:lnTo>
                    <a:pt x="6776" y="916"/>
                  </a:lnTo>
                  <a:lnTo>
                    <a:pt x="6776" y="898"/>
                  </a:lnTo>
                  <a:lnTo>
                    <a:pt x="6776" y="880"/>
                  </a:lnTo>
                  <a:lnTo>
                    <a:pt x="6774" y="862"/>
                  </a:lnTo>
                  <a:lnTo>
                    <a:pt x="6772" y="845"/>
                  </a:lnTo>
                  <a:lnTo>
                    <a:pt x="6769" y="828"/>
                  </a:lnTo>
                  <a:lnTo>
                    <a:pt x="6765" y="810"/>
                  </a:lnTo>
                  <a:lnTo>
                    <a:pt x="6760" y="793"/>
                  </a:lnTo>
                  <a:lnTo>
                    <a:pt x="6755" y="776"/>
                  </a:lnTo>
                  <a:lnTo>
                    <a:pt x="6748" y="760"/>
                  </a:lnTo>
                  <a:lnTo>
                    <a:pt x="6741" y="745"/>
                  </a:lnTo>
                  <a:lnTo>
                    <a:pt x="6733" y="730"/>
                  </a:lnTo>
                  <a:lnTo>
                    <a:pt x="6725" y="715"/>
                  </a:lnTo>
                  <a:lnTo>
                    <a:pt x="6716" y="700"/>
                  </a:lnTo>
                  <a:lnTo>
                    <a:pt x="6705" y="686"/>
                  </a:lnTo>
                  <a:lnTo>
                    <a:pt x="6696" y="673"/>
                  </a:lnTo>
                  <a:lnTo>
                    <a:pt x="6684" y="660"/>
                  </a:lnTo>
                  <a:lnTo>
                    <a:pt x="6672" y="647"/>
                  </a:lnTo>
                  <a:lnTo>
                    <a:pt x="6660" y="636"/>
                  </a:lnTo>
                  <a:lnTo>
                    <a:pt x="6647" y="625"/>
                  </a:lnTo>
                  <a:lnTo>
                    <a:pt x="6634" y="614"/>
                  </a:lnTo>
                  <a:lnTo>
                    <a:pt x="6620" y="605"/>
                  </a:lnTo>
                  <a:lnTo>
                    <a:pt x="6606" y="595"/>
                  </a:lnTo>
                  <a:lnTo>
                    <a:pt x="6591" y="586"/>
                  </a:lnTo>
                  <a:lnTo>
                    <a:pt x="6576" y="579"/>
                  </a:lnTo>
                  <a:lnTo>
                    <a:pt x="6560" y="572"/>
                  </a:lnTo>
                  <a:lnTo>
                    <a:pt x="6543" y="566"/>
                  </a:lnTo>
                  <a:lnTo>
                    <a:pt x="6527" y="560"/>
                  </a:lnTo>
                  <a:lnTo>
                    <a:pt x="6510" y="555"/>
                  </a:lnTo>
                  <a:lnTo>
                    <a:pt x="6493" y="551"/>
                  </a:lnTo>
                  <a:lnTo>
                    <a:pt x="6476" y="548"/>
                  </a:lnTo>
                  <a:lnTo>
                    <a:pt x="6458" y="546"/>
                  </a:lnTo>
                  <a:lnTo>
                    <a:pt x="6440" y="545"/>
                  </a:lnTo>
                  <a:lnTo>
                    <a:pt x="6421" y="54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锁">
              <a:extLst>
                <a:ext uri="{FF2B5EF4-FFF2-40B4-BE49-F238E27FC236}">
                  <a16:creationId xmlns:a16="http://schemas.microsoft.com/office/drawing/2014/main" id="{263FD6D7-E91D-420B-8B1C-EA5A3FCA4B20}"/>
                </a:ext>
              </a:extLst>
            </p:cNvPr>
            <p:cNvSpPr/>
            <p:nvPr/>
          </p:nvSpPr>
          <p:spPr bwMode="auto">
            <a:xfrm>
              <a:off x="4968858" y="1669231"/>
              <a:ext cx="396378" cy="396378"/>
            </a:xfrm>
            <a:custGeom>
              <a:avLst/>
              <a:gdLst>
                <a:gd name="T0" fmla="*/ 602519 w 1341438"/>
                <a:gd name="T1" fmla="*/ 1058498 h 2044700"/>
                <a:gd name="T2" fmla="*/ 556115 w 1341438"/>
                <a:gd name="T3" fmla="*/ 1085860 h 2044700"/>
                <a:gd name="T4" fmla="*/ 524027 w 1341438"/>
                <a:gd name="T5" fmla="*/ 1128259 h 2044700"/>
                <a:gd name="T6" fmla="*/ 510204 w 1341438"/>
                <a:gd name="T7" fmla="*/ 1180765 h 2044700"/>
                <a:gd name="T8" fmla="*/ 514894 w 1341438"/>
                <a:gd name="T9" fmla="*/ 1223903 h 2044700"/>
                <a:gd name="T10" fmla="*/ 531432 w 1341438"/>
                <a:gd name="T11" fmla="*/ 1260880 h 2044700"/>
                <a:gd name="T12" fmla="*/ 557843 w 1341438"/>
                <a:gd name="T13" fmla="*/ 1290953 h 2044700"/>
                <a:gd name="T14" fmla="*/ 591906 w 1341438"/>
                <a:gd name="T15" fmla="*/ 1312892 h 2044700"/>
                <a:gd name="T16" fmla="*/ 605976 w 1341438"/>
                <a:gd name="T17" fmla="*/ 1586515 h 2044700"/>
                <a:gd name="T18" fmla="*/ 639791 w 1341438"/>
                <a:gd name="T19" fmla="*/ 1608947 h 2044700"/>
                <a:gd name="T20" fmla="*/ 680766 w 1341438"/>
                <a:gd name="T21" fmla="*/ 1600811 h 2044700"/>
                <a:gd name="T22" fmla="*/ 703475 w 1341438"/>
                <a:gd name="T23" fmla="*/ 1567534 h 2044700"/>
                <a:gd name="T24" fmla="*/ 727417 w 1341438"/>
                <a:gd name="T25" fmla="*/ 1303278 h 2044700"/>
                <a:gd name="T26" fmla="*/ 758271 w 1341438"/>
                <a:gd name="T27" fmla="*/ 1276902 h 2044700"/>
                <a:gd name="T28" fmla="*/ 779993 w 1341438"/>
                <a:gd name="T29" fmla="*/ 1243378 h 2044700"/>
                <a:gd name="T30" fmla="*/ 791100 w 1341438"/>
                <a:gd name="T31" fmla="*/ 1203690 h 2044700"/>
                <a:gd name="T32" fmla="*/ 787397 w 1341438"/>
                <a:gd name="T33" fmla="*/ 1153649 h 2044700"/>
                <a:gd name="T34" fmla="*/ 763948 w 1341438"/>
                <a:gd name="T35" fmla="*/ 1105580 h 2044700"/>
                <a:gd name="T36" fmla="*/ 724208 w 1341438"/>
                <a:gd name="T37" fmla="*/ 1070083 h 2044700"/>
                <a:gd name="T38" fmla="*/ 672621 w 1341438"/>
                <a:gd name="T39" fmla="*/ 1051842 h 2044700"/>
                <a:gd name="T40" fmla="*/ 1250210 w 1341438"/>
                <a:gd name="T41" fmla="*/ 1403360 h 2044700"/>
                <a:gd name="T42" fmla="*/ 1233672 w 1341438"/>
                <a:gd name="T43" fmla="*/ 1508125 h 2044700"/>
                <a:gd name="T44" fmla="*/ 1197387 w 1341438"/>
                <a:gd name="T45" fmla="*/ 1605249 h 2044700"/>
                <a:gd name="T46" fmla="*/ 1143331 w 1341438"/>
                <a:gd name="T47" fmla="*/ 1692266 h 2044700"/>
                <a:gd name="T48" fmla="*/ 1073230 w 1341438"/>
                <a:gd name="T49" fmla="*/ 1767450 h 2044700"/>
                <a:gd name="T50" fmla="*/ 989800 w 1341438"/>
                <a:gd name="T51" fmla="*/ 1828583 h 2044700"/>
                <a:gd name="T52" fmla="*/ 895017 w 1341438"/>
                <a:gd name="T53" fmla="*/ 1872708 h 2044700"/>
                <a:gd name="T54" fmla="*/ 791347 w 1341438"/>
                <a:gd name="T55" fmla="*/ 1898838 h 2044700"/>
                <a:gd name="T56" fmla="*/ 527977 w 1341438"/>
                <a:gd name="T57" fmla="*/ 1904754 h 2044700"/>
                <a:gd name="T58" fmla="*/ 419617 w 1341438"/>
                <a:gd name="T59" fmla="*/ 1891442 h 2044700"/>
                <a:gd name="T60" fmla="*/ 318909 w 1341438"/>
                <a:gd name="T61" fmla="*/ 1858164 h 2044700"/>
                <a:gd name="T62" fmla="*/ 228074 w 1341438"/>
                <a:gd name="T63" fmla="*/ 1807384 h 2044700"/>
                <a:gd name="T64" fmla="*/ 149581 w 1341438"/>
                <a:gd name="T65" fmla="*/ 1740827 h 2044700"/>
                <a:gd name="T66" fmla="*/ 85404 w 1341438"/>
                <a:gd name="T67" fmla="*/ 1660959 h 2044700"/>
                <a:gd name="T68" fmla="*/ 37765 w 1341438"/>
                <a:gd name="T69" fmla="*/ 1569752 h 2044700"/>
                <a:gd name="T70" fmla="*/ 8639 w 1341438"/>
                <a:gd name="T71" fmla="*/ 1469423 h 2044700"/>
                <a:gd name="T72" fmla="*/ 0 w 1341438"/>
                <a:gd name="T73" fmla="*/ 822345 h 2044700"/>
                <a:gd name="T74" fmla="*/ 768654 w 1341438"/>
                <a:gd name="T75" fmla="*/ 2712 h 2044700"/>
                <a:gd name="T76" fmla="*/ 837779 w 1341438"/>
                <a:gd name="T77" fmla="*/ 18248 h 2044700"/>
                <a:gd name="T78" fmla="*/ 900978 w 1341438"/>
                <a:gd name="T79" fmla="*/ 46359 h 2044700"/>
                <a:gd name="T80" fmla="*/ 957019 w 1341438"/>
                <a:gd name="T81" fmla="*/ 85073 h 2044700"/>
                <a:gd name="T82" fmla="*/ 1004665 w 1341438"/>
                <a:gd name="T83" fmla="*/ 133652 h 2044700"/>
                <a:gd name="T84" fmla="*/ 1041449 w 1341438"/>
                <a:gd name="T85" fmla="*/ 190368 h 2044700"/>
                <a:gd name="T86" fmla="*/ 1067124 w 1341438"/>
                <a:gd name="T87" fmla="*/ 253495 h 2044700"/>
                <a:gd name="T88" fmla="*/ 1079714 w 1341438"/>
                <a:gd name="T89" fmla="*/ 322294 h 2044700"/>
                <a:gd name="T90" fmla="*/ 877032 w 1341438"/>
                <a:gd name="T91" fmla="*/ 333637 h 2044700"/>
                <a:gd name="T92" fmla="*/ 859010 w 1341438"/>
                <a:gd name="T93" fmla="*/ 277168 h 2044700"/>
                <a:gd name="T94" fmla="*/ 821485 w 1341438"/>
                <a:gd name="T95" fmla="*/ 232781 h 2044700"/>
                <a:gd name="T96" fmla="*/ 769148 w 1341438"/>
                <a:gd name="T97" fmla="*/ 204671 h 2044700"/>
                <a:gd name="T98" fmla="*/ 543506 w 1341438"/>
                <a:gd name="T99" fmla="*/ 198012 h 2044700"/>
                <a:gd name="T100" fmla="*/ 484257 w 1341438"/>
                <a:gd name="T101" fmla="*/ 213055 h 2044700"/>
                <a:gd name="T102" fmla="*/ 437104 w 1341438"/>
                <a:gd name="T103" fmla="*/ 247577 h 2044700"/>
                <a:gd name="T104" fmla="*/ 406245 w 1341438"/>
                <a:gd name="T105" fmla="*/ 297389 h 2044700"/>
                <a:gd name="T106" fmla="*/ 396864 w 1341438"/>
                <a:gd name="T107" fmla="*/ 518088 h 2044700"/>
                <a:gd name="T108" fmla="*/ 198131 w 1341438"/>
                <a:gd name="T109" fmla="*/ 295909 h 2044700"/>
                <a:gd name="T110" fmla="*/ 215412 w 1341438"/>
                <a:gd name="T111" fmla="*/ 229083 h 2044700"/>
                <a:gd name="T112" fmla="*/ 245530 w 1341438"/>
                <a:gd name="T113" fmla="*/ 168175 h 2044700"/>
                <a:gd name="T114" fmla="*/ 286758 w 1341438"/>
                <a:gd name="T115" fmla="*/ 114418 h 2044700"/>
                <a:gd name="T116" fmla="*/ 337367 w 1341438"/>
                <a:gd name="T117" fmla="*/ 69292 h 2044700"/>
                <a:gd name="T118" fmla="*/ 396369 w 1341438"/>
                <a:gd name="T119" fmla="*/ 34522 h 2044700"/>
                <a:gd name="T120" fmla="*/ 462038 w 1341438"/>
                <a:gd name="T121" fmla="*/ 11096 h 2044700"/>
                <a:gd name="T122" fmla="*/ 532891 w 1341438"/>
                <a:gd name="T123" fmla="*/ 493 h 204470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341438" h="2044700">
                  <a:moveTo>
                    <a:pt x="697982" y="1127125"/>
                  </a:moveTo>
                  <a:lnTo>
                    <a:pt x="690306" y="1127390"/>
                  </a:lnTo>
                  <a:lnTo>
                    <a:pt x="682365" y="1128184"/>
                  </a:lnTo>
                  <a:lnTo>
                    <a:pt x="674954" y="1128977"/>
                  </a:lnTo>
                  <a:lnTo>
                    <a:pt x="667543" y="1130036"/>
                  </a:lnTo>
                  <a:lnTo>
                    <a:pt x="660132" y="1131888"/>
                  </a:lnTo>
                  <a:lnTo>
                    <a:pt x="652985" y="1133740"/>
                  </a:lnTo>
                  <a:lnTo>
                    <a:pt x="646103" y="1136121"/>
                  </a:lnTo>
                  <a:lnTo>
                    <a:pt x="639221" y="1138767"/>
                  </a:lnTo>
                  <a:lnTo>
                    <a:pt x="632339" y="1141677"/>
                  </a:lnTo>
                  <a:lnTo>
                    <a:pt x="625987" y="1145117"/>
                  </a:lnTo>
                  <a:lnTo>
                    <a:pt x="619634" y="1148556"/>
                  </a:lnTo>
                  <a:lnTo>
                    <a:pt x="613282" y="1152525"/>
                  </a:lnTo>
                  <a:lnTo>
                    <a:pt x="607459" y="1156494"/>
                  </a:lnTo>
                  <a:lnTo>
                    <a:pt x="601900" y="1160992"/>
                  </a:lnTo>
                  <a:lnTo>
                    <a:pt x="596342" y="1165490"/>
                  </a:lnTo>
                  <a:lnTo>
                    <a:pt x="591048" y="1170517"/>
                  </a:lnTo>
                  <a:lnTo>
                    <a:pt x="586019" y="1175544"/>
                  </a:lnTo>
                  <a:lnTo>
                    <a:pt x="581255" y="1181100"/>
                  </a:lnTo>
                  <a:lnTo>
                    <a:pt x="576755" y="1186656"/>
                  </a:lnTo>
                  <a:lnTo>
                    <a:pt x="572520" y="1192213"/>
                  </a:lnTo>
                  <a:lnTo>
                    <a:pt x="568814" y="1198298"/>
                  </a:lnTo>
                  <a:lnTo>
                    <a:pt x="565109" y="1204648"/>
                  </a:lnTo>
                  <a:lnTo>
                    <a:pt x="561933" y="1210998"/>
                  </a:lnTo>
                  <a:lnTo>
                    <a:pt x="558756" y="1217613"/>
                  </a:lnTo>
                  <a:lnTo>
                    <a:pt x="555845" y="1224227"/>
                  </a:lnTo>
                  <a:lnTo>
                    <a:pt x="553463" y="1231106"/>
                  </a:lnTo>
                  <a:lnTo>
                    <a:pt x="551610" y="1238250"/>
                  </a:lnTo>
                  <a:lnTo>
                    <a:pt x="550022" y="1245394"/>
                  </a:lnTo>
                  <a:lnTo>
                    <a:pt x="548433" y="1252538"/>
                  </a:lnTo>
                  <a:lnTo>
                    <a:pt x="547639" y="1259946"/>
                  </a:lnTo>
                  <a:lnTo>
                    <a:pt x="547110" y="1267354"/>
                  </a:lnTo>
                  <a:lnTo>
                    <a:pt x="547110" y="1275027"/>
                  </a:lnTo>
                  <a:lnTo>
                    <a:pt x="547110" y="1280584"/>
                  </a:lnTo>
                  <a:lnTo>
                    <a:pt x="547375" y="1286404"/>
                  </a:lnTo>
                  <a:lnTo>
                    <a:pt x="547904" y="1291961"/>
                  </a:lnTo>
                  <a:lnTo>
                    <a:pt x="548433" y="1297517"/>
                  </a:lnTo>
                  <a:lnTo>
                    <a:pt x="549757" y="1303073"/>
                  </a:lnTo>
                  <a:lnTo>
                    <a:pt x="550816" y="1308365"/>
                  </a:lnTo>
                  <a:lnTo>
                    <a:pt x="552139" y="1313656"/>
                  </a:lnTo>
                  <a:lnTo>
                    <a:pt x="553992" y="1318948"/>
                  </a:lnTo>
                  <a:lnTo>
                    <a:pt x="555315" y="1324240"/>
                  </a:lnTo>
                  <a:lnTo>
                    <a:pt x="557433" y="1329267"/>
                  </a:lnTo>
                  <a:lnTo>
                    <a:pt x="559550" y="1334294"/>
                  </a:lnTo>
                  <a:lnTo>
                    <a:pt x="561933" y="1339321"/>
                  </a:lnTo>
                  <a:lnTo>
                    <a:pt x="564315" y="1344084"/>
                  </a:lnTo>
                  <a:lnTo>
                    <a:pt x="566962" y="1348581"/>
                  </a:lnTo>
                  <a:lnTo>
                    <a:pt x="569873" y="1353344"/>
                  </a:lnTo>
                  <a:lnTo>
                    <a:pt x="572785" y="1357842"/>
                  </a:lnTo>
                  <a:lnTo>
                    <a:pt x="576226" y="1362075"/>
                  </a:lnTo>
                  <a:lnTo>
                    <a:pt x="579402" y="1366309"/>
                  </a:lnTo>
                  <a:lnTo>
                    <a:pt x="582843" y="1370542"/>
                  </a:lnTo>
                  <a:lnTo>
                    <a:pt x="586548" y="1374511"/>
                  </a:lnTo>
                  <a:lnTo>
                    <a:pt x="590254" y="1378215"/>
                  </a:lnTo>
                  <a:lnTo>
                    <a:pt x="593960" y="1382184"/>
                  </a:lnTo>
                  <a:lnTo>
                    <a:pt x="598195" y="1385623"/>
                  </a:lnTo>
                  <a:lnTo>
                    <a:pt x="602430" y="1389327"/>
                  </a:lnTo>
                  <a:lnTo>
                    <a:pt x="606665" y="1392502"/>
                  </a:lnTo>
                  <a:lnTo>
                    <a:pt x="610900" y="1395413"/>
                  </a:lnTo>
                  <a:lnTo>
                    <a:pt x="615399" y="1398852"/>
                  </a:lnTo>
                  <a:lnTo>
                    <a:pt x="620164" y="1401498"/>
                  </a:lnTo>
                  <a:lnTo>
                    <a:pt x="624928" y="1404144"/>
                  </a:lnTo>
                  <a:lnTo>
                    <a:pt x="629693" y="1406790"/>
                  </a:lnTo>
                  <a:lnTo>
                    <a:pt x="634722" y="1409171"/>
                  </a:lnTo>
                  <a:lnTo>
                    <a:pt x="640015" y="1411288"/>
                  </a:lnTo>
                  <a:lnTo>
                    <a:pt x="640015" y="1671373"/>
                  </a:lnTo>
                  <a:lnTo>
                    <a:pt x="640280" y="1677194"/>
                  </a:lnTo>
                  <a:lnTo>
                    <a:pt x="641074" y="1682486"/>
                  </a:lnTo>
                  <a:lnTo>
                    <a:pt x="642662" y="1688306"/>
                  </a:lnTo>
                  <a:lnTo>
                    <a:pt x="644250" y="1693334"/>
                  </a:lnTo>
                  <a:lnTo>
                    <a:pt x="646633" y="1698361"/>
                  </a:lnTo>
                  <a:lnTo>
                    <a:pt x="649809" y="1702859"/>
                  </a:lnTo>
                  <a:lnTo>
                    <a:pt x="652985" y="1707356"/>
                  </a:lnTo>
                  <a:lnTo>
                    <a:pt x="656955" y="1711590"/>
                  </a:lnTo>
                  <a:lnTo>
                    <a:pt x="660926" y="1715029"/>
                  </a:lnTo>
                  <a:lnTo>
                    <a:pt x="665425" y="1718204"/>
                  </a:lnTo>
                  <a:lnTo>
                    <a:pt x="670190" y="1720850"/>
                  </a:lnTo>
                  <a:lnTo>
                    <a:pt x="675219" y="1723231"/>
                  </a:lnTo>
                  <a:lnTo>
                    <a:pt x="680777" y="1725348"/>
                  </a:lnTo>
                  <a:lnTo>
                    <a:pt x="686071" y="1726936"/>
                  </a:lnTo>
                  <a:lnTo>
                    <a:pt x="691894" y="1727465"/>
                  </a:lnTo>
                  <a:lnTo>
                    <a:pt x="697982" y="1727729"/>
                  </a:lnTo>
                  <a:lnTo>
                    <a:pt x="703805" y="1727465"/>
                  </a:lnTo>
                  <a:lnTo>
                    <a:pt x="709628" y="1726936"/>
                  </a:lnTo>
                  <a:lnTo>
                    <a:pt x="715187" y="1725348"/>
                  </a:lnTo>
                  <a:lnTo>
                    <a:pt x="720216" y="1723231"/>
                  </a:lnTo>
                  <a:lnTo>
                    <a:pt x="725245" y="1720850"/>
                  </a:lnTo>
                  <a:lnTo>
                    <a:pt x="730009" y="1718204"/>
                  </a:lnTo>
                  <a:lnTo>
                    <a:pt x="734509" y="1715029"/>
                  </a:lnTo>
                  <a:lnTo>
                    <a:pt x="738744" y="1711590"/>
                  </a:lnTo>
                  <a:lnTo>
                    <a:pt x="742714" y="1707356"/>
                  </a:lnTo>
                  <a:lnTo>
                    <a:pt x="745891" y="1702859"/>
                  </a:lnTo>
                  <a:lnTo>
                    <a:pt x="748802" y="1698361"/>
                  </a:lnTo>
                  <a:lnTo>
                    <a:pt x="751184" y="1693334"/>
                  </a:lnTo>
                  <a:lnTo>
                    <a:pt x="753302" y="1688306"/>
                  </a:lnTo>
                  <a:lnTo>
                    <a:pt x="754361" y="1682486"/>
                  </a:lnTo>
                  <a:lnTo>
                    <a:pt x="755419" y="1677194"/>
                  </a:lnTo>
                  <a:lnTo>
                    <a:pt x="755684" y="1671373"/>
                  </a:lnTo>
                  <a:lnTo>
                    <a:pt x="755684" y="1411288"/>
                  </a:lnTo>
                  <a:lnTo>
                    <a:pt x="760978" y="1409171"/>
                  </a:lnTo>
                  <a:lnTo>
                    <a:pt x="765742" y="1406790"/>
                  </a:lnTo>
                  <a:lnTo>
                    <a:pt x="770771" y="1404144"/>
                  </a:lnTo>
                  <a:lnTo>
                    <a:pt x="775536" y="1401498"/>
                  </a:lnTo>
                  <a:lnTo>
                    <a:pt x="780035" y="1398852"/>
                  </a:lnTo>
                  <a:lnTo>
                    <a:pt x="784800" y="1395942"/>
                  </a:lnTo>
                  <a:lnTo>
                    <a:pt x="789299" y="1392502"/>
                  </a:lnTo>
                  <a:lnTo>
                    <a:pt x="793534" y="1389327"/>
                  </a:lnTo>
                  <a:lnTo>
                    <a:pt x="797769" y="1385888"/>
                  </a:lnTo>
                  <a:lnTo>
                    <a:pt x="801740" y="1382184"/>
                  </a:lnTo>
                  <a:lnTo>
                    <a:pt x="805710" y="1378479"/>
                  </a:lnTo>
                  <a:lnTo>
                    <a:pt x="809680" y="1374775"/>
                  </a:lnTo>
                  <a:lnTo>
                    <a:pt x="813121" y="1370542"/>
                  </a:lnTo>
                  <a:lnTo>
                    <a:pt x="816298" y="1366573"/>
                  </a:lnTo>
                  <a:lnTo>
                    <a:pt x="820003" y="1362075"/>
                  </a:lnTo>
                  <a:lnTo>
                    <a:pt x="822915" y="1358106"/>
                  </a:lnTo>
                  <a:lnTo>
                    <a:pt x="825826" y="1353344"/>
                  </a:lnTo>
                  <a:lnTo>
                    <a:pt x="829003" y="1348846"/>
                  </a:lnTo>
                  <a:lnTo>
                    <a:pt x="831649" y="1344084"/>
                  </a:lnTo>
                  <a:lnTo>
                    <a:pt x="834032" y="1339321"/>
                  </a:lnTo>
                  <a:lnTo>
                    <a:pt x="836414" y="1334559"/>
                  </a:lnTo>
                  <a:lnTo>
                    <a:pt x="838796" y="1329531"/>
                  </a:lnTo>
                  <a:lnTo>
                    <a:pt x="840384" y="1324504"/>
                  </a:lnTo>
                  <a:lnTo>
                    <a:pt x="842237" y="1318948"/>
                  </a:lnTo>
                  <a:lnTo>
                    <a:pt x="843825" y="1313656"/>
                  </a:lnTo>
                  <a:lnTo>
                    <a:pt x="845149" y="1308365"/>
                  </a:lnTo>
                  <a:lnTo>
                    <a:pt x="846472" y="1303073"/>
                  </a:lnTo>
                  <a:lnTo>
                    <a:pt x="847266" y="1297517"/>
                  </a:lnTo>
                  <a:lnTo>
                    <a:pt x="848325" y="1291961"/>
                  </a:lnTo>
                  <a:lnTo>
                    <a:pt x="848854" y="1286404"/>
                  </a:lnTo>
                  <a:lnTo>
                    <a:pt x="849119" y="1280584"/>
                  </a:lnTo>
                  <a:lnTo>
                    <a:pt x="849119" y="1275027"/>
                  </a:lnTo>
                  <a:lnTo>
                    <a:pt x="849119" y="1267354"/>
                  </a:lnTo>
                  <a:lnTo>
                    <a:pt x="848589" y="1259946"/>
                  </a:lnTo>
                  <a:lnTo>
                    <a:pt x="847266" y="1252538"/>
                  </a:lnTo>
                  <a:lnTo>
                    <a:pt x="846207" y="1245394"/>
                  </a:lnTo>
                  <a:lnTo>
                    <a:pt x="844354" y="1238250"/>
                  </a:lnTo>
                  <a:lnTo>
                    <a:pt x="842237" y="1231106"/>
                  </a:lnTo>
                  <a:lnTo>
                    <a:pt x="839855" y="1224227"/>
                  </a:lnTo>
                  <a:lnTo>
                    <a:pt x="837208" y="1217613"/>
                  </a:lnTo>
                  <a:lnTo>
                    <a:pt x="834296" y="1210998"/>
                  </a:lnTo>
                  <a:lnTo>
                    <a:pt x="831120" y="1204648"/>
                  </a:lnTo>
                  <a:lnTo>
                    <a:pt x="827414" y="1198298"/>
                  </a:lnTo>
                  <a:lnTo>
                    <a:pt x="823444" y="1192213"/>
                  </a:lnTo>
                  <a:lnTo>
                    <a:pt x="819209" y="1186656"/>
                  </a:lnTo>
                  <a:lnTo>
                    <a:pt x="814709" y="1181100"/>
                  </a:lnTo>
                  <a:lnTo>
                    <a:pt x="809945" y="1175544"/>
                  </a:lnTo>
                  <a:lnTo>
                    <a:pt x="805181" y="1170517"/>
                  </a:lnTo>
                  <a:lnTo>
                    <a:pt x="799622" y="1165490"/>
                  </a:lnTo>
                  <a:lnTo>
                    <a:pt x="794064" y="1160992"/>
                  </a:lnTo>
                  <a:lnTo>
                    <a:pt x="788505" y="1156494"/>
                  </a:lnTo>
                  <a:lnTo>
                    <a:pt x="782417" y="1152525"/>
                  </a:lnTo>
                  <a:lnTo>
                    <a:pt x="776594" y="1148556"/>
                  </a:lnTo>
                  <a:lnTo>
                    <a:pt x="769977" y="1145117"/>
                  </a:lnTo>
                  <a:lnTo>
                    <a:pt x="763625" y="1141677"/>
                  </a:lnTo>
                  <a:lnTo>
                    <a:pt x="756743" y="1138767"/>
                  </a:lnTo>
                  <a:lnTo>
                    <a:pt x="750126" y="1136121"/>
                  </a:lnTo>
                  <a:lnTo>
                    <a:pt x="742979" y="1133740"/>
                  </a:lnTo>
                  <a:lnTo>
                    <a:pt x="735832" y="1131888"/>
                  </a:lnTo>
                  <a:lnTo>
                    <a:pt x="728686" y="1130036"/>
                  </a:lnTo>
                  <a:lnTo>
                    <a:pt x="721275" y="1128977"/>
                  </a:lnTo>
                  <a:lnTo>
                    <a:pt x="713334" y="1128184"/>
                  </a:lnTo>
                  <a:lnTo>
                    <a:pt x="705658" y="1127390"/>
                  </a:lnTo>
                  <a:lnTo>
                    <a:pt x="697982" y="1127125"/>
                  </a:lnTo>
                  <a:close/>
                  <a:moveTo>
                    <a:pt x="0" y="882650"/>
                  </a:moveTo>
                  <a:lnTo>
                    <a:pt x="1341438" y="882650"/>
                  </a:lnTo>
                  <a:lnTo>
                    <a:pt x="1341438" y="1476640"/>
                  </a:lnTo>
                  <a:lnTo>
                    <a:pt x="1341173" y="1491721"/>
                  </a:lnTo>
                  <a:lnTo>
                    <a:pt x="1340644" y="1506273"/>
                  </a:lnTo>
                  <a:lnTo>
                    <a:pt x="1339585" y="1520561"/>
                  </a:lnTo>
                  <a:lnTo>
                    <a:pt x="1338527" y="1535113"/>
                  </a:lnTo>
                  <a:lnTo>
                    <a:pt x="1336674" y="1549400"/>
                  </a:lnTo>
                  <a:lnTo>
                    <a:pt x="1334556" y="1563423"/>
                  </a:lnTo>
                  <a:lnTo>
                    <a:pt x="1332174" y="1577181"/>
                  </a:lnTo>
                  <a:lnTo>
                    <a:pt x="1329527" y="1591204"/>
                  </a:lnTo>
                  <a:lnTo>
                    <a:pt x="1326616" y="1605227"/>
                  </a:lnTo>
                  <a:lnTo>
                    <a:pt x="1322910" y="1618721"/>
                  </a:lnTo>
                  <a:lnTo>
                    <a:pt x="1319469" y="1632215"/>
                  </a:lnTo>
                  <a:lnTo>
                    <a:pt x="1315234" y="1645709"/>
                  </a:lnTo>
                  <a:lnTo>
                    <a:pt x="1310734" y="1659202"/>
                  </a:lnTo>
                  <a:lnTo>
                    <a:pt x="1305970" y="1672167"/>
                  </a:lnTo>
                  <a:lnTo>
                    <a:pt x="1300941" y="1684867"/>
                  </a:lnTo>
                  <a:lnTo>
                    <a:pt x="1295647" y="1697831"/>
                  </a:lnTo>
                  <a:lnTo>
                    <a:pt x="1290089" y="1710531"/>
                  </a:lnTo>
                  <a:lnTo>
                    <a:pt x="1284001" y="1722967"/>
                  </a:lnTo>
                  <a:lnTo>
                    <a:pt x="1277913" y="1735138"/>
                  </a:lnTo>
                  <a:lnTo>
                    <a:pt x="1271296" y="1747573"/>
                  </a:lnTo>
                  <a:lnTo>
                    <a:pt x="1264414" y="1759479"/>
                  </a:lnTo>
                  <a:lnTo>
                    <a:pt x="1257267" y="1771386"/>
                  </a:lnTo>
                  <a:lnTo>
                    <a:pt x="1249856" y="1782763"/>
                  </a:lnTo>
                  <a:lnTo>
                    <a:pt x="1242180" y="1794404"/>
                  </a:lnTo>
                  <a:lnTo>
                    <a:pt x="1233975" y="1805517"/>
                  </a:lnTo>
                  <a:lnTo>
                    <a:pt x="1226034" y="1816365"/>
                  </a:lnTo>
                  <a:lnTo>
                    <a:pt x="1217300" y="1827477"/>
                  </a:lnTo>
                  <a:lnTo>
                    <a:pt x="1208830" y="1837796"/>
                  </a:lnTo>
                  <a:lnTo>
                    <a:pt x="1199566" y="1848379"/>
                  </a:lnTo>
                  <a:lnTo>
                    <a:pt x="1190301" y="1858698"/>
                  </a:lnTo>
                  <a:lnTo>
                    <a:pt x="1180773" y="1868488"/>
                  </a:lnTo>
                  <a:lnTo>
                    <a:pt x="1171244" y="1878277"/>
                  </a:lnTo>
                  <a:lnTo>
                    <a:pt x="1161186" y="1887802"/>
                  </a:lnTo>
                  <a:lnTo>
                    <a:pt x="1150863" y="1897063"/>
                  </a:lnTo>
                  <a:lnTo>
                    <a:pt x="1140540" y="1906323"/>
                  </a:lnTo>
                  <a:lnTo>
                    <a:pt x="1129953" y="1915054"/>
                  </a:lnTo>
                  <a:lnTo>
                    <a:pt x="1118836" y="1923521"/>
                  </a:lnTo>
                  <a:lnTo>
                    <a:pt x="1107719" y="1931988"/>
                  </a:lnTo>
                  <a:lnTo>
                    <a:pt x="1096602" y="1939925"/>
                  </a:lnTo>
                  <a:lnTo>
                    <a:pt x="1085220" y="1947598"/>
                  </a:lnTo>
                  <a:lnTo>
                    <a:pt x="1073309" y="1955006"/>
                  </a:lnTo>
                  <a:lnTo>
                    <a:pt x="1061398" y="1962679"/>
                  </a:lnTo>
                  <a:lnTo>
                    <a:pt x="1049487" y="1969294"/>
                  </a:lnTo>
                  <a:lnTo>
                    <a:pt x="1037312" y="1975909"/>
                  </a:lnTo>
                  <a:lnTo>
                    <a:pt x="1024872" y="1982523"/>
                  </a:lnTo>
                  <a:lnTo>
                    <a:pt x="1011902" y="1988609"/>
                  </a:lnTo>
                  <a:lnTo>
                    <a:pt x="999197" y="1994429"/>
                  </a:lnTo>
                  <a:lnTo>
                    <a:pt x="986492" y="1999986"/>
                  </a:lnTo>
                  <a:lnTo>
                    <a:pt x="973257" y="2005013"/>
                  </a:lnTo>
                  <a:lnTo>
                    <a:pt x="959758" y="2010040"/>
                  </a:lnTo>
                  <a:lnTo>
                    <a:pt x="946524" y="2014538"/>
                  </a:lnTo>
                  <a:lnTo>
                    <a:pt x="933025" y="2019036"/>
                  </a:lnTo>
                  <a:lnTo>
                    <a:pt x="918996" y="2023004"/>
                  </a:lnTo>
                  <a:lnTo>
                    <a:pt x="905497" y="2026709"/>
                  </a:lnTo>
                  <a:lnTo>
                    <a:pt x="891469" y="2030148"/>
                  </a:lnTo>
                  <a:lnTo>
                    <a:pt x="877176" y="2033059"/>
                  </a:lnTo>
                  <a:lnTo>
                    <a:pt x="863147" y="2035704"/>
                  </a:lnTo>
                  <a:lnTo>
                    <a:pt x="848589" y="2038086"/>
                  </a:lnTo>
                  <a:lnTo>
                    <a:pt x="834296" y="2039938"/>
                  </a:lnTo>
                  <a:lnTo>
                    <a:pt x="819738" y="2041790"/>
                  </a:lnTo>
                  <a:lnTo>
                    <a:pt x="804916" y="2042848"/>
                  </a:lnTo>
                  <a:lnTo>
                    <a:pt x="789829" y="2043642"/>
                  </a:lnTo>
                  <a:lnTo>
                    <a:pt x="775006" y="2044436"/>
                  </a:lnTo>
                  <a:lnTo>
                    <a:pt x="760184" y="2044700"/>
                  </a:lnTo>
                  <a:lnTo>
                    <a:pt x="581255" y="2044700"/>
                  </a:lnTo>
                  <a:lnTo>
                    <a:pt x="566168" y="2044436"/>
                  </a:lnTo>
                  <a:lnTo>
                    <a:pt x="551080" y="2043642"/>
                  </a:lnTo>
                  <a:lnTo>
                    <a:pt x="536522" y="2042848"/>
                  </a:lnTo>
                  <a:lnTo>
                    <a:pt x="521700" y="2041790"/>
                  </a:lnTo>
                  <a:lnTo>
                    <a:pt x="507142" y="2039938"/>
                  </a:lnTo>
                  <a:lnTo>
                    <a:pt x="492584" y="2038086"/>
                  </a:lnTo>
                  <a:lnTo>
                    <a:pt x="478291" y="2035704"/>
                  </a:lnTo>
                  <a:lnTo>
                    <a:pt x="463998" y="2033059"/>
                  </a:lnTo>
                  <a:lnTo>
                    <a:pt x="449970" y="2030148"/>
                  </a:lnTo>
                  <a:lnTo>
                    <a:pt x="435941" y="2026709"/>
                  </a:lnTo>
                  <a:lnTo>
                    <a:pt x="421913" y="2023004"/>
                  </a:lnTo>
                  <a:lnTo>
                    <a:pt x="408414" y="2019036"/>
                  </a:lnTo>
                  <a:lnTo>
                    <a:pt x="394914" y="2014538"/>
                  </a:lnTo>
                  <a:lnTo>
                    <a:pt x="381151" y="2010040"/>
                  </a:lnTo>
                  <a:lnTo>
                    <a:pt x="368181" y="2005013"/>
                  </a:lnTo>
                  <a:lnTo>
                    <a:pt x="354947" y="1999986"/>
                  </a:lnTo>
                  <a:lnTo>
                    <a:pt x="341977" y="1994429"/>
                  </a:lnTo>
                  <a:lnTo>
                    <a:pt x="329007" y="1988609"/>
                  </a:lnTo>
                  <a:lnTo>
                    <a:pt x="316567" y="1982523"/>
                  </a:lnTo>
                  <a:lnTo>
                    <a:pt x="304127" y="1975909"/>
                  </a:lnTo>
                  <a:lnTo>
                    <a:pt x="291951" y="1969294"/>
                  </a:lnTo>
                  <a:lnTo>
                    <a:pt x="279775" y="1962679"/>
                  </a:lnTo>
                  <a:lnTo>
                    <a:pt x="267864" y="1955006"/>
                  </a:lnTo>
                  <a:lnTo>
                    <a:pt x="256218" y="1947598"/>
                  </a:lnTo>
                  <a:lnTo>
                    <a:pt x="244572" y="1939925"/>
                  </a:lnTo>
                  <a:lnTo>
                    <a:pt x="233190" y="1931988"/>
                  </a:lnTo>
                  <a:lnTo>
                    <a:pt x="222338" y="1923521"/>
                  </a:lnTo>
                  <a:lnTo>
                    <a:pt x="211486" y="1915054"/>
                  </a:lnTo>
                  <a:lnTo>
                    <a:pt x="200898" y="1906323"/>
                  </a:lnTo>
                  <a:lnTo>
                    <a:pt x="190311" y="1897063"/>
                  </a:lnTo>
                  <a:lnTo>
                    <a:pt x="180253" y="1887802"/>
                  </a:lnTo>
                  <a:lnTo>
                    <a:pt x="170195" y="1878277"/>
                  </a:lnTo>
                  <a:lnTo>
                    <a:pt x="160401" y="1868488"/>
                  </a:lnTo>
                  <a:lnTo>
                    <a:pt x="150872" y="1858698"/>
                  </a:lnTo>
                  <a:lnTo>
                    <a:pt x="141608" y="1848379"/>
                  </a:lnTo>
                  <a:lnTo>
                    <a:pt x="132609" y="1837796"/>
                  </a:lnTo>
                  <a:lnTo>
                    <a:pt x="124139" y="1827477"/>
                  </a:lnTo>
                  <a:lnTo>
                    <a:pt x="115404" y="1816365"/>
                  </a:lnTo>
                  <a:lnTo>
                    <a:pt x="107199" y="1805517"/>
                  </a:lnTo>
                  <a:lnTo>
                    <a:pt x="99258" y="1794404"/>
                  </a:lnTo>
                  <a:lnTo>
                    <a:pt x="91582" y="1782763"/>
                  </a:lnTo>
                  <a:lnTo>
                    <a:pt x="84171" y="1771386"/>
                  </a:lnTo>
                  <a:lnTo>
                    <a:pt x="77024" y="1759479"/>
                  </a:lnTo>
                  <a:lnTo>
                    <a:pt x="70143" y="1747573"/>
                  </a:lnTo>
                  <a:lnTo>
                    <a:pt x="63525" y="1735138"/>
                  </a:lnTo>
                  <a:lnTo>
                    <a:pt x="57438" y="1722967"/>
                  </a:lnTo>
                  <a:lnTo>
                    <a:pt x="51350" y="1710531"/>
                  </a:lnTo>
                  <a:lnTo>
                    <a:pt x="45791" y="1697831"/>
                  </a:lnTo>
                  <a:lnTo>
                    <a:pt x="40497" y="1684867"/>
                  </a:lnTo>
                  <a:lnTo>
                    <a:pt x="35204" y="1672167"/>
                  </a:lnTo>
                  <a:lnTo>
                    <a:pt x="30439" y="1659202"/>
                  </a:lnTo>
                  <a:lnTo>
                    <a:pt x="26204" y="1645709"/>
                  </a:lnTo>
                  <a:lnTo>
                    <a:pt x="21969" y="1632215"/>
                  </a:lnTo>
                  <a:lnTo>
                    <a:pt x="18264" y="1618721"/>
                  </a:lnTo>
                  <a:lnTo>
                    <a:pt x="14823" y="1605227"/>
                  </a:lnTo>
                  <a:lnTo>
                    <a:pt x="11911" y="1591204"/>
                  </a:lnTo>
                  <a:lnTo>
                    <a:pt x="9264" y="1577181"/>
                  </a:lnTo>
                  <a:lnTo>
                    <a:pt x="6882" y="1563423"/>
                  </a:lnTo>
                  <a:lnTo>
                    <a:pt x="4765" y="1549400"/>
                  </a:lnTo>
                  <a:lnTo>
                    <a:pt x="2912" y="1535113"/>
                  </a:lnTo>
                  <a:lnTo>
                    <a:pt x="1588" y="1520561"/>
                  </a:lnTo>
                  <a:lnTo>
                    <a:pt x="794" y="1506273"/>
                  </a:lnTo>
                  <a:lnTo>
                    <a:pt x="265" y="1491721"/>
                  </a:lnTo>
                  <a:lnTo>
                    <a:pt x="0" y="1476640"/>
                  </a:lnTo>
                  <a:lnTo>
                    <a:pt x="0" y="882650"/>
                  </a:lnTo>
                  <a:close/>
                  <a:moveTo>
                    <a:pt x="581233" y="0"/>
                  </a:moveTo>
                  <a:lnTo>
                    <a:pt x="591292" y="0"/>
                  </a:lnTo>
                  <a:lnTo>
                    <a:pt x="775280" y="0"/>
                  </a:lnTo>
                  <a:lnTo>
                    <a:pt x="785075" y="0"/>
                  </a:lnTo>
                  <a:lnTo>
                    <a:pt x="794870" y="529"/>
                  </a:lnTo>
                  <a:lnTo>
                    <a:pt x="804930" y="1323"/>
                  </a:lnTo>
                  <a:lnTo>
                    <a:pt x="814725" y="2117"/>
                  </a:lnTo>
                  <a:lnTo>
                    <a:pt x="824255" y="2911"/>
                  </a:lnTo>
                  <a:lnTo>
                    <a:pt x="833786" y="4499"/>
                  </a:lnTo>
                  <a:lnTo>
                    <a:pt x="843316" y="6087"/>
                  </a:lnTo>
                  <a:lnTo>
                    <a:pt x="852846" y="7675"/>
                  </a:lnTo>
                  <a:lnTo>
                    <a:pt x="861847" y="9528"/>
                  </a:lnTo>
                  <a:lnTo>
                    <a:pt x="871113" y="11910"/>
                  </a:lnTo>
                  <a:lnTo>
                    <a:pt x="880378" y="14292"/>
                  </a:lnTo>
                  <a:lnTo>
                    <a:pt x="889379" y="16939"/>
                  </a:lnTo>
                  <a:lnTo>
                    <a:pt x="898380" y="19586"/>
                  </a:lnTo>
                  <a:lnTo>
                    <a:pt x="907116" y="22762"/>
                  </a:lnTo>
                  <a:lnTo>
                    <a:pt x="916117" y="25938"/>
                  </a:lnTo>
                  <a:lnTo>
                    <a:pt x="924853" y="29643"/>
                  </a:lnTo>
                  <a:lnTo>
                    <a:pt x="933060" y="33084"/>
                  </a:lnTo>
                  <a:lnTo>
                    <a:pt x="941796" y="37054"/>
                  </a:lnTo>
                  <a:lnTo>
                    <a:pt x="950003" y="41024"/>
                  </a:lnTo>
                  <a:lnTo>
                    <a:pt x="958209" y="45259"/>
                  </a:lnTo>
                  <a:lnTo>
                    <a:pt x="966151" y="49759"/>
                  </a:lnTo>
                  <a:lnTo>
                    <a:pt x="974093" y="54258"/>
                  </a:lnTo>
                  <a:lnTo>
                    <a:pt x="982035" y="59022"/>
                  </a:lnTo>
                  <a:lnTo>
                    <a:pt x="989712" y="64051"/>
                  </a:lnTo>
                  <a:lnTo>
                    <a:pt x="997389" y="69080"/>
                  </a:lnTo>
                  <a:lnTo>
                    <a:pt x="1004802" y="74373"/>
                  </a:lnTo>
                  <a:lnTo>
                    <a:pt x="1011950" y="80196"/>
                  </a:lnTo>
                  <a:lnTo>
                    <a:pt x="1019362" y="85754"/>
                  </a:lnTo>
                  <a:lnTo>
                    <a:pt x="1026245" y="91312"/>
                  </a:lnTo>
                  <a:lnTo>
                    <a:pt x="1033128" y="97400"/>
                  </a:lnTo>
                  <a:lnTo>
                    <a:pt x="1040011" y="103752"/>
                  </a:lnTo>
                  <a:lnTo>
                    <a:pt x="1046629" y="109840"/>
                  </a:lnTo>
                  <a:lnTo>
                    <a:pt x="1052983" y="116192"/>
                  </a:lnTo>
                  <a:lnTo>
                    <a:pt x="1059336" y="122809"/>
                  </a:lnTo>
                  <a:lnTo>
                    <a:pt x="1065425" y="129426"/>
                  </a:lnTo>
                  <a:lnTo>
                    <a:pt x="1071249" y="136307"/>
                  </a:lnTo>
                  <a:lnTo>
                    <a:pt x="1077338" y="143453"/>
                  </a:lnTo>
                  <a:lnTo>
                    <a:pt x="1082633" y="150600"/>
                  </a:lnTo>
                  <a:lnTo>
                    <a:pt x="1088192" y="157746"/>
                  </a:lnTo>
                  <a:lnTo>
                    <a:pt x="1093222" y="165157"/>
                  </a:lnTo>
                  <a:lnTo>
                    <a:pt x="1098252" y="172568"/>
                  </a:lnTo>
                  <a:lnTo>
                    <a:pt x="1103546" y="180508"/>
                  </a:lnTo>
                  <a:lnTo>
                    <a:pt x="1108312" y="188183"/>
                  </a:lnTo>
                  <a:lnTo>
                    <a:pt x="1112547" y="196124"/>
                  </a:lnTo>
                  <a:lnTo>
                    <a:pt x="1116783" y="204328"/>
                  </a:lnTo>
                  <a:lnTo>
                    <a:pt x="1121019" y="212269"/>
                  </a:lnTo>
                  <a:lnTo>
                    <a:pt x="1125254" y="220474"/>
                  </a:lnTo>
                  <a:lnTo>
                    <a:pt x="1128696" y="228943"/>
                  </a:lnTo>
                  <a:lnTo>
                    <a:pt x="1132402" y="237148"/>
                  </a:lnTo>
                  <a:lnTo>
                    <a:pt x="1135579" y="245882"/>
                  </a:lnTo>
                  <a:lnTo>
                    <a:pt x="1138756" y="254617"/>
                  </a:lnTo>
                  <a:lnTo>
                    <a:pt x="1141403" y="263086"/>
                  </a:lnTo>
                  <a:lnTo>
                    <a:pt x="1144315" y="272085"/>
                  </a:lnTo>
                  <a:lnTo>
                    <a:pt x="1146962" y="281084"/>
                  </a:lnTo>
                  <a:lnTo>
                    <a:pt x="1149080" y="289818"/>
                  </a:lnTo>
                  <a:lnTo>
                    <a:pt x="1150933" y="299082"/>
                  </a:lnTo>
                  <a:lnTo>
                    <a:pt x="1152786" y="308346"/>
                  </a:lnTo>
                  <a:lnTo>
                    <a:pt x="1154375" y="317609"/>
                  </a:lnTo>
                  <a:lnTo>
                    <a:pt x="1155698" y="326873"/>
                  </a:lnTo>
                  <a:lnTo>
                    <a:pt x="1157022" y="336401"/>
                  </a:lnTo>
                  <a:lnTo>
                    <a:pt x="1157816" y="345929"/>
                  </a:lnTo>
                  <a:lnTo>
                    <a:pt x="1158610" y="355458"/>
                  </a:lnTo>
                  <a:lnTo>
                    <a:pt x="1158875" y="364986"/>
                  </a:lnTo>
                  <a:lnTo>
                    <a:pt x="1158875" y="374779"/>
                  </a:lnTo>
                  <a:lnTo>
                    <a:pt x="1158875" y="768350"/>
                  </a:lnTo>
                  <a:lnTo>
                    <a:pt x="941267" y="768350"/>
                  </a:lnTo>
                  <a:lnTo>
                    <a:pt x="941267" y="374779"/>
                  </a:lnTo>
                  <a:lnTo>
                    <a:pt x="941267" y="366309"/>
                  </a:lnTo>
                  <a:lnTo>
                    <a:pt x="940472" y="358104"/>
                  </a:lnTo>
                  <a:lnTo>
                    <a:pt x="939413" y="350164"/>
                  </a:lnTo>
                  <a:lnTo>
                    <a:pt x="937825" y="341959"/>
                  </a:lnTo>
                  <a:lnTo>
                    <a:pt x="935972" y="334284"/>
                  </a:lnTo>
                  <a:lnTo>
                    <a:pt x="933589" y="326608"/>
                  </a:lnTo>
                  <a:lnTo>
                    <a:pt x="931207" y="319197"/>
                  </a:lnTo>
                  <a:lnTo>
                    <a:pt x="928295" y="311786"/>
                  </a:lnTo>
                  <a:lnTo>
                    <a:pt x="924853" y="304640"/>
                  </a:lnTo>
                  <a:lnTo>
                    <a:pt x="921147" y="297494"/>
                  </a:lnTo>
                  <a:lnTo>
                    <a:pt x="917441" y="290612"/>
                  </a:lnTo>
                  <a:lnTo>
                    <a:pt x="912940" y="283995"/>
                  </a:lnTo>
                  <a:lnTo>
                    <a:pt x="908440" y="277643"/>
                  </a:lnTo>
                  <a:lnTo>
                    <a:pt x="903410" y="271556"/>
                  </a:lnTo>
                  <a:lnTo>
                    <a:pt x="898380" y="265733"/>
                  </a:lnTo>
                  <a:lnTo>
                    <a:pt x="892556" y="260175"/>
                  </a:lnTo>
                  <a:lnTo>
                    <a:pt x="886997" y="254881"/>
                  </a:lnTo>
                  <a:lnTo>
                    <a:pt x="880908" y="249852"/>
                  </a:lnTo>
                  <a:lnTo>
                    <a:pt x="874819" y="244824"/>
                  </a:lnTo>
                  <a:lnTo>
                    <a:pt x="868201" y="240324"/>
                  </a:lnTo>
                  <a:lnTo>
                    <a:pt x="861318" y="236089"/>
                  </a:lnTo>
                  <a:lnTo>
                    <a:pt x="854435" y="232119"/>
                  </a:lnTo>
                  <a:lnTo>
                    <a:pt x="847287" y="228679"/>
                  </a:lnTo>
                  <a:lnTo>
                    <a:pt x="839875" y="225238"/>
                  </a:lnTo>
                  <a:lnTo>
                    <a:pt x="832462" y="222326"/>
                  </a:lnTo>
                  <a:lnTo>
                    <a:pt x="824785" y="219680"/>
                  </a:lnTo>
                  <a:lnTo>
                    <a:pt x="816843" y="217562"/>
                  </a:lnTo>
                  <a:lnTo>
                    <a:pt x="808636" y="215709"/>
                  </a:lnTo>
                  <a:lnTo>
                    <a:pt x="800694" y="214386"/>
                  </a:lnTo>
                  <a:lnTo>
                    <a:pt x="792223" y="213327"/>
                  </a:lnTo>
                  <a:lnTo>
                    <a:pt x="784016" y="212533"/>
                  </a:lnTo>
                  <a:lnTo>
                    <a:pt x="775280" y="212533"/>
                  </a:lnTo>
                  <a:lnTo>
                    <a:pt x="591292" y="212533"/>
                  </a:lnTo>
                  <a:lnTo>
                    <a:pt x="582821" y="212533"/>
                  </a:lnTo>
                  <a:lnTo>
                    <a:pt x="574350" y="213327"/>
                  </a:lnTo>
                  <a:lnTo>
                    <a:pt x="566143" y="214386"/>
                  </a:lnTo>
                  <a:lnTo>
                    <a:pt x="557672" y="215709"/>
                  </a:lnTo>
                  <a:lnTo>
                    <a:pt x="549994" y="217562"/>
                  </a:lnTo>
                  <a:lnTo>
                    <a:pt x="542052" y="219680"/>
                  </a:lnTo>
                  <a:lnTo>
                    <a:pt x="534111" y="222326"/>
                  </a:lnTo>
                  <a:lnTo>
                    <a:pt x="526698" y="225238"/>
                  </a:lnTo>
                  <a:lnTo>
                    <a:pt x="519286" y="228679"/>
                  </a:lnTo>
                  <a:lnTo>
                    <a:pt x="512138" y="232119"/>
                  </a:lnTo>
                  <a:lnTo>
                    <a:pt x="505255" y="236089"/>
                  </a:lnTo>
                  <a:lnTo>
                    <a:pt x="498372" y="240324"/>
                  </a:lnTo>
                  <a:lnTo>
                    <a:pt x="492283" y="244824"/>
                  </a:lnTo>
                  <a:lnTo>
                    <a:pt x="485930" y="249852"/>
                  </a:lnTo>
                  <a:lnTo>
                    <a:pt x="479841" y="254881"/>
                  </a:lnTo>
                  <a:lnTo>
                    <a:pt x="474017" y="260175"/>
                  </a:lnTo>
                  <a:lnTo>
                    <a:pt x="468722" y="265733"/>
                  </a:lnTo>
                  <a:lnTo>
                    <a:pt x="463427" y="271556"/>
                  </a:lnTo>
                  <a:lnTo>
                    <a:pt x="458662" y="277643"/>
                  </a:lnTo>
                  <a:lnTo>
                    <a:pt x="453897" y="283995"/>
                  </a:lnTo>
                  <a:lnTo>
                    <a:pt x="449397" y="290612"/>
                  </a:lnTo>
                  <a:lnTo>
                    <a:pt x="445426" y="297494"/>
                  </a:lnTo>
                  <a:lnTo>
                    <a:pt x="441984" y="304640"/>
                  </a:lnTo>
                  <a:lnTo>
                    <a:pt x="438543" y="311786"/>
                  </a:lnTo>
                  <a:lnTo>
                    <a:pt x="435631" y="319197"/>
                  </a:lnTo>
                  <a:lnTo>
                    <a:pt x="432983" y="326608"/>
                  </a:lnTo>
                  <a:lnTo>
                    <a:pt x="430601" y="334284"/>
                  </a:lnTo>
                  <a:lnTo>
                    <a:pt x="428748" y="341959"/>
                  </a:lnTo>
                  <a:lnTo>
                    <a:pt x="427424" y="350164"/>
                  </a:lnTo>
                  <a:lnTo>
                    <a:pt x="426365" y="358104"/>
                  </a:lnTo>
                  <a:lnTo>
                    <a:pt x="425571" y="366309"/>
                  </a:lnTo>
                  <a:lnTo>
                    <a:pt x="425571" y="374779"/>
                  </a:lnTo>
                  <a:lnTo>
                    <a:pt x="425571" y="556081"/>
                  </a:lnTo>
                  <a:lnTo>
                    <a:pt x="207962" y="556081"/>
                  </a:lnTo>
                  <a:lnTo>
                    <a:pt x="207962" y="374779"/>
                  </a:lnTo>
                  <a:lnTo>
                    <a:pt x="207962" y="364986"/>
                  </a:lnTo>
                  <a:lnTo>
                    <a:pt x="208492" y="355458"/>
                  </a:lnTo>
                  <a:lnTo>
                    <a:pt x="209021" y="345929"/>
                  </a:lnTo>
                  <a:lnTo>
                    <a:pt x="210080" y="336401"/>
                  </a:lnTo>
                  <a:lnTo>
                    <a:pt x="210874" y="326873"/>
                  </a:lnTo>
                  <a:lnTo>
                    <a:pt x="212463" y="317609"/>
                  </a:lnTo>
                  <a:lnTo>
                    <a:pt x="213786" y="308346"/>
                  </a:lnTo>
                  <a:lnTo>
                    <a:pt x="215639" y="299082"/>
                  </a:lnTo>
                  <a:lnTo>
                    <a:pt x="217757" y="289818"/>
                  </a:lnTo>
                  <a:lnTo>
                    <a:pt x="220140" y="281084"/>
                  </a:lnTo>
                  <a:lnTo>
                    <a:pt x="222522" y="272085"/>
                  </a:lnTo>
                  <a:lnTo>
                    <a:pt x="225170" y="263086"/>
                  </a:lnTo>
                  <a:lnTo>
                    <a:pt x="228082" y="254617"/>
                  </a:lnTo>
                  <a:lnTo>
                    <a:pt x="230994" y="245882"/>
                  </a:lnTo>
                  <a:lnTo>
                    <a:pt x="234435" y="237148"/>
                  </a:lnTo>
                  <a:lnTo>
                    <a:pt x="237877" y="228943"/>
                  </a:lnTo>
                  <a:lnTo>
                    <a:pt x="241848" y="220474"/>
                  </a:lnTo>
                  <a:lnTo>
                    <a:pt x="245819" y="212269"/>
                  </a:lnTo>
                  <a:lnTo>
                    <a:pt x="249790" y="204328"/>
                  </a:lnTo>
                  <a:lnTo>
                    <a:pt x="254025" y="196124"/>
                  </a:lnTo>
                  <a:lnTo>
                    <a:pt x="258791" y="188183"/>
                  </a:lnTo>
                  <a:lnTo>
                    <a:pt x="263291" y="180508"/>
                  </a:lnTo>
                  <a:lnTo>
                    <a:pt x="268321" y="172568"/>
                  </a:lnTo>
                  <a:lnTo>
                    <a:pt x="273351" y="165157"/>
                  </a:lnTo>
                  <a:lnTo>
                    <a:pt x="278645" y="157746"/>
                  </a:lnTo>
                  <a:lnTo>
                    <a:pt x="284205" y="150600"/>
                  </a:lnTo>
                  <a:lnTo>
                    <a:pt x="289764" y="143453"/>
                  </a:lnTo>
                  <a:lnTo>
                    <a:pt x="295323" y="136307"/>
                  </a:lnTo>
                  <a:lnTo>
                    <a:pt x="301412" y="129426"/>
                  </a:lnTo>
                  <a:lnTo>
                    <a:pt x="307501" y="122809"/>
                  </a:lnTo>
                  <a:lnTo>
                    <a:pt x="313855" y="116192"/>
                  </a:lnTo>
                  <a:lnTo>
                    <a:pt x="320208" y="109840"/>
                  </a:lnTo>
                  <a:lnTo>
                    <a:pt x="326562" y="103752"/>
                  </a:lnTo>
                  <a:lnTo>
                    <a:pt x="333445" y="97400"/>
                  </a:lnTo>
                  <a:lnTo>
                    <a:pt x="340328" y="91312"/>
                  </a:lnTo>
                  <a:lnTo>
                    <a:pt x="347475" y="85754"/>
                  </a:lnTo>
                  <a:lnTo>
                    <a:pt x="354623" y="80196"/>
                  </a:lnTo>
                  <a:lnTo>
                    <a:pt x="361771" y="74373"/>
                  </a:lnTo>
                  <a:lnTo>
                    <a:pt x="369183" y="69080"/>
                  </a:lnTo>
                  <a:lnTo>
                    <a:pt x="377125" y="64051"/>
                  </a:lnTo>
                  <a:lnTo>
                    <a:pt x="384802" y="59022"/>
                  </a:lnTo>
                  <a:lnTo>
                    <a:pt x="392480" y="54258"/>
                  </a:lnTo>
                  <a:lnTo>
                    <a:pt x="400422" y="49759"/>
                  </a:lnTo>
                  <a:lnTo>
                    <a:pt x="408628" y="45259"/>
                  </a:lnTo>
                  <a:lnTo>
                    <a:pt x="416570" y="41024"/>
                  </a:lnTo>
                  <a:lnTo>
                    <a:pt x="425041" y="37054"/>
                  </a:lnTo>
                  <a:lnTo>
                    <a:pt x="433513" y="33084"/>
                  </a:lnTo>
                  <a:lnTo>
                    <a:pt x="441984" y="29643"/>
                  </a:lnTo>
                  <a:lnTo>
                    <a:pt x="450456" y="25938"/>
                  </a:lnTo>
                  <a:lnTo>
                    <a:pt x="459456" y="22762"/>
                  </a:lnTo>
                  <a:lnTo>
                    <a:pt x="468457" y="19586"/>
                  </a:lnTo>
                  <a:lnTo>
                    <a:pt x="477458" y="16939"/>
                  </a:lnTo>
                  <a:lnTo>
                    <a:pt x="486194" y="14292"/>
                  </a:lnTo>
                  <a:lnTo>
                    <a:pt x="495460" y="11910"/>
                  </a:lnTo>
                  <a:lnTo>
                    <a:pt x="504725" y="9528"/>
                  </a:lnTo>
                  <a:lnTo>
                    <a:pt x="513991" y="7675"/>
                  </a:lnTo>
                  <a:lnTo>
                    <a:pt x="523521" y="6087"/>
                  </a:lnTo>
                  <a:lnTo>
                    <a:pt x="533052" y="4499"/>
                  </a:lnTo>
                  <a:lnTo>
                    <a:pt x="542582" y="2911"/>
                  </a:lnTo>
                  <a:lnTo>
                    <a:pt x="552112" y="2117"/>
                  </a:lnTo>
                  <a:lnTo>
                    <a:pt x="561907" y="1323"/>
                  </a:lnTo>
                  <a:lnTo>
                    <a:pt x="571438" y="529"/>
                  </a:lnTo>
                  <a:lnTo>
                    <a:pt x="58123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77" name="灯泡">
              <a:extLst>
                <a:ext uri="{FF2B5EF4-FFF2-40B4-BE49-F238E27FC236}">
                  <a16:creationId xmlns:a16="http://schemas.microsoft.com/office/drawing/2014/main" id="{C5836CB2-EB0F-489D-9B4D-805410E39453}"/>
                </a:ext>
              </a:extLst>
            </p:cNvPr>
            <p:cNvSpPr/>
            <p:nvPr/>
          </p:nvSpPr>
          <p:spPr bwMode="auto">
            <a:xfrm>
              <a:off x="4968858" y="2395488"/>
              <a:ext cx="396378" cy="396378"/>
            </a:xfrm>
            <a:custGeom>
              <a:avLst/>
              <a:gdLst>
                <a:gd name="T0" fmla="*/ 2147483646 w 3864"/>
                <a:gd name="T1" fmla="*/ 1817606605 h 6111"/>
                <a:gd name="T2" fmla="*/ 2147483646 w 3864"/>
                <a:gd name="T3" fmla="*/ 2147483646 h 6111"/>
                <a:gd name="T4" fmla="*/ 2147483646 w 3864"/>
                <a:gd name="T5" fmla="*/ 2147483646 h 6111"/>
                <a:gd name="T6" fmla="*/ 2147483646 w 3864"/>
                <a:gd name="T7" fmla="*/ 2147483646 h 6111"/>
                <a:gd name="T8" fmla="*/ 2147483646 w 3864"/>
                <a:gd name="T9" fmla="*/ 2147483646 h 6111"/>
                <a:gd name="T10" fmla="*/ 2147483646 w 3864"/>
                <a:gd name="T11" fmla="*/ 2147483646 h 6111"/>
                <a:gd name="T12" fmla="*/ 2147483646 w 3864"/>
                <a:gd name="T13" fmla="*/ 2147483646 h 6111"/>
                <a:gd name="T14" fmla="*/ 2147483646 w 3864"/>
                <a:gd name="T15" fmla="*/ 2147483646 h 6111"/>
                <a:gd name="T16" fmla="*/ 2147483646 w 3864"/>
                <a:gd name="T17" fmla="*/ 2147483646 h 6111"/>
                <a:gd name="T18" fmla="*/ 2147483646 w 3864"/>
                <a:gd name="T19" fmla="*/ 2147483646 h 6111"/>
                <a:gd name="T20" fmla="*/ 2147483646 w 3864"/>
                <a:gd name="T21" fmla="*/ 2147483646 h 6111"/>
                <a:gd name="T22" fmla="*/ 2147483646 w 3864"/>
                <a:gd name="T23" fmla="*/ 2147483646 h 6111"/>
                <a:gd name="T24" fmla="*/ 2147483646 w 3864"/>
                <a:gd name="T25" fmla="*/ 2147483646 h 6111"/>
                <a:gd name="T26" fmla="*/ 2147483646 w 3864"/>
                <a:gd name="T27" fmla="*/ 2147483646 h 6111"/>
                <a:gd name="T28" fmla="*/ 2147483646 w 3864"/>
                <a:gd name="T29" fmla="*/ 2147483646 h 6111"/>
                <a:gd name="T30" fmla="*/ 2147483646 w 3864"/>
                <a:gd name="T31" fmla="*/ 2147483646 h 6111"/>
                <a:gd name="T32" fmla="*/ 2147483646 w 3864"/>
                <a:gd name="T33" fmla="*/ 2147483646 h 6111"/>
                <a:gd name="T34" fmla="*/ 2147483646 w 3864"/>
                <a:gd name="T35" fmla="*/ 2147483646 h 6111"/>
                <a:gd name="T36" fmla="*/ 574134261 w 3864"/>
                <a:gd name="T37" fmla="*/ 2147483646 h 6111"/>
                <a:gd name="T38" fmla="*/ 906491754 w 3864"/>
                <a:gd name="T39" fmla="*/ 2147483646 h 6111"/>
                <a:gd name="T40" fmla="*/ 2147483646 w 3864"/>
                <a:gd name="T41" fmla="*/ 2147483646 h 6111"/>
                <a:gd name="T42" fmla="*/ 2147483646 w 3864"/>
                <a:gd name="T43" fmla="*/ 2147483646 h 6111"/>
                <a:gd name="T44" fmla="*/ 2147483646 w 3864"/>
                <a:gd name="T45" fmla="*/ 2147483646 h 6111"/>
                <a:gd name="T46" fmla="*/ 2147483646 w 3864"/>
                <a:gd name="T47" fmla="*/ 1817606605 h 6111"/>
                <a:gd name="T48" fmla="*/ 2147483646 w 3864"/>
                <a:gd name="T49" fmla="*/ 2147483646 h 6111"/>
                <a:gd name="T50" fmla="*/ 2147483646 w 3864"/>
                <a:gd name="T51" fmla="*/ 2147483646 h 6111"/>
                <a:gd name="T52" fmla="*/ 2147483646 w 3864"/>
                <a:gd name="T53" fmla="*/ 2147483646 h 6111"/>
                <a:gd name="T54" fmla="*/ 2147483646 w 3864"/>
                <a:gd name="T55" fmla="*/ 2147483646 h 6111"/>
                <a:gd name="T56" fmla="*/ 2147483646 w 3864"/>
                <a:gd name="T57" fmla="*/ 2147483646 h 6111"/>
                <a:gd name="T58" fmla="*/ 2147483646 w 3864"/>
                <a:gd name="T59" fmla="*/ 2147483646 h 6111"/>
                <a:gd name="T60" fmla="*/ 2147483646 w 3864"/>
                <a:gd name="T61" fmla="*/ 2147483646 h 6111"/>
                <a:gd name="T62" fmla="*/ 2147483646 w 3864"/>
                <a:gd name="T63" fmla="*/ 2147483646 h 6111"/>
                <a:gd name="T64" fmla="*/ 2147483646 w 3864"/>
                <a:gd name="T65" fmla="*/ 2147483646 h 6111"/>
                <a:gd name="T66" fmla="*/ 2147483646 w 3864"/>
                <a:gd name="T67" fmla="*/ 2147483646 h 6111"/>
                <a:gd name="T68" fmla="*/ 2147483646 w 3864"/>
                <a:gd name="T69" fmla="*/ 2147483646 h 6111"/>
                <a:gd name="T70" fmla="*/ 2147483646 w 3864"/>
                <a:gd name="T71" fmla="*/ 2147483646 h 6111"/>
                <a:gd name="T72" fmla="*/ 2147483646 w 3864"/>
                <a:gd name="T73" fmla="*/ 2147483646 h 6111"/>
                <a:gd name="T74" fmla="*/ 2147483646 w 3864"/>
                <a:gd name="T75" fmla="*/ 2147483646 h 6111"/>
                <a:gd name="T76" fmla="*/ 2147483646 w 3864"/>
                <a:gd name="T77" fmla="*/ 2147483646 h 6111"/>
                <a:gd name="T78" fmla="*/ 2147483646 w 3864"/>
                <a:gd name="T79" fmla="*/ 2147483646 h 6111"/>
                <a:gd name="T80" fmla="*/ 2147483646 w 3864"/>
                <a:gd name="T81" fmla="*/ 2147483646 h 6111"/>
                <a:gd name="T82" fmla="*/ 2147483646 w 3864"/>
                <a:gd name="T83" fmla="*/ 2147483646 h 6111"/>
                <a:gd name="T84" fmla="*/ 2147483646 w 3864"/>
                <a:gd name="T85" fmla="*/ 2147483646 h 6111"/>
                <a:gd name="T86" fmla="*/ 2147483646 w 3864"/>
                <a:gd name="T87" fmla="*/ 2147483646 h 6111"/>
                <a:gd name="T88" fmla="*/ 2147483646 w 3864"/>
                <a:gd name="T89" fmla="*/ 2147483646 h 6111"/>
                <a:gd name="T90" fmla="*/ 2147483646 w 3864"/>
                <a:gd name="T91" fmla="*/ 2147483646 h 6111"/>
                <a:gd name="T92" fmla="*/ 2147483646 w 3864"/>
                <a:gd name="T93" fmla="*/ 2147483646 h 6111"/>
                <a:gd name="T94" fmla="*/ 2147483646 w 3864"/>
                <a:gd name="T95" fmla="*/ 2147483646 h 6111"/>
                <a:gd name="T96" fmla="*/ 2147483646 w 3864"/>
                <a:gd name="T97" fmla="*/ 2147483646 h 6111"/>
                <a:gd name="T98" fmla="*/ 2147483646 w 3864"/>
                <a:gd name="T99" fmla="*/ 2147483646 h 6111"/>
                <a:gd name="T100" fmla="*/ 2147483646 w 3864"/>
                <a:gd name="T101" fmla="*/ 2147483646 h 6111"/>
                <a:gd name="T102" fmla="*/ 2147483646 w 3864"/>
                <a:gd name="T103" fmla="*/ 2147483646 h 6111"/>
                <a:gd name="T104" fmla="*/ 2147483646 w 3864"/>
                <a:gd name="T105" fmla="*/ 2147483646 h 6111"/>
                <a:gd name="T106" fmla="*/ 2147483646 w 3864"/>
                <a:gd name="T107" fmla="*/ 2147483646 h 6111"/>
                <a:gd name="T108" fmla="*/ 2147483646 w 3864"/>
                <a:gd name="T109" fmla="*/ 2147483646 h 6111"/>
                <a:gd name="T110" fmla="*/ 2147483646 w 3864"/>
                <a:gd name="T111" fmla="*/ 2147483646 h 6111"/>
                <a:gd name="T112" fmla="*/ 2147483646 w 3864"/>
                <a:gd name="T113" fmla="*/ 2147483646 h 6111"/>
                <a:gd name="T114" fmla="*/ 2147483646 w 3864"/>
                <a:gd name="T115" fmla="*/ 2147483646 h 6111"/>
                <a:gd name="T116" fmla="*/ 2147483646 w 3864"/>
                <a:gd name="T117" fmla="*/ 2147483646 h 6111"/>
                <a:gd name="T118" fmla="*/ 2147483646 w 3864"/>
                <a:gd name="T119" fmla="*/ 2147483646 h 611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864" h="6111">
                  <a:moveTo>
                    <a:pt x="1932" y="0"/>
                  </a:moveTo>
                  <a:lnTo>
                    <a:pt x="1932" y="0"/>
                  </a:lnTo>
                  <a:lnTo>
                    <a:pt x="1982" y="0"/>
                  </a:lnTo>
                  <a:lnTo>
                    <a:pt x="2031" y="2"/>
                  </a:lnTo>
                  <a:lnTo>
                    <a:pt x="2081" y="5"/>
                  </a:lnTo>
                  <a:lnTo>
                    <a:pt x="2129" y="9"/>
                  </a:lnTo>
                  <a:lnTo>
                    <a:pt x="2178" y="15"/>
                  </a:lnTo>
                  <a:lnTo>
                    <a:pt x="2226" y="22"/>
                  </a:lnTo>
                  <a:lnTo>
                    <a:pt x="2273" y="30"/>
                  </a:lnTo>
                  <a:lnTo>
                    <a:pt x="2321" y="39"/>
                  </a:lnTo>
                  <a:lnTo>
                    <a:pt x="2367" y="48"/>
                  </a:lnTo>
                  <a:lnTo>
                    <a:pt x="2415" y="60"/>
                  </a:lnTo>
                  <a:lnTo>
                    <a:pt x="2460" y="73"/>
                  </a:lnTo>
                  <a:lnTo>
                    <a:pt x="2507" y="87"/>
                  </a:lnTo>
                  <a:lnTo>
                    <a:pt x="2551" y="101"/>
                  </a:lnTo>
                  <a:lnTo>
                    <a:pt x="2596" y="117"/>
                  </a:lnTo>
                  <a:lnTo>
                    <a:pt x="2640" y="133"/>
                  </a:lnTo>
                  <a:lnTo>
                    <a:pt x="2683" y="152"/>
                  </a:lnTo>
                  <a:lnTo>
                    <a:pt x="2727" y="170"/>
                  </a:lnTo>
                  <a:lnTo>
                    <a:pt x="2769" y="190"/>
                  </a:lnTo>
                  <a:lnTo>
                    <a:pt x="2811" y="211"/>
                  </a:lnTo>
                  <a:lnTo>
                    <a:pt x="2853" y="233"/>
                  </a:lnTo>
                  <a:lnTo>
                    <a:pt x="2893" y="255"/>
                  </a:lnTo>
                  <a:lnTo>
                    <a:pt x="2934" y="279"/>
                  </a:lnTo>
                  <a:lnTo>
                    <a:pt x="2973" y="304"/>
                  </a:lnTo>
                  <a:lnTo>
                    <a:pt x="3012" y="329"/>
                  </a:lnTo>
                  <a:lnTo>
                    <a:pt x="3050" y="356"/>
                  </a:lnTo>
                  <a:lnTo>
                    <a:pt x="3087" y="383"/>
                  </a:lnTo>
                  <a:lnTo>
                    <a:pt x="3124" y="412"/>
                  </a:lnTo>
                  <a:lnTo>
                    <a:pt x="3160" y="441"/>
                  </a:lnTo>
                  <a:lnTo>
                    <a:pt x="3196" y="471"/>
                  </a:lnTo>
                  <a:lnTo>
                    <a:pt x="3231" y="501"/>
                  </a:lnTo>
                  <a:lnTo>
                    <a:pt x="3265" y="532"/>
                  </a:lnTo>
                  <a:lnTo>
                    <a:pt x="3297" y="565"/>
                  </a:lnTo>
                  <a:lnTo>
                    <a:pt x="3330" y="599"/>
                  </a:lnTo>
                  <a:lnTo>
                    <a:pt x="3362" y="632"/>
                  </a:lnTo>
                  <a:lnTo>
                    <a:pt x="3393" y="667"/>
                  </a:lnTo>
                  <a:lnTo>
                    <a:pt x="3423" y="702"/>
                  </a:lnTo>
                  <a:lnTo>
                    <a:pt x="3452" y="739"/>
                  </a:lnTo>
                  <a:lnTo>
                    <a:pt x="3480" y="775"/>
                  </a:lnTo>
                  <a:lnTo>
                    <a:pt x="3507" y="813"/>
                  </a:lnTo>
                  <a:lnTo>
                    <a:pt x="3534" y="852"/>
                  </a:lnTo>
                  <a:lnTo>
                    <a:pt x="3560" y="890"/>
                  </a:lnTo>
                  <a:lnTo>
                    <a:pt x="3584" y="930"/>
                  </a:lnTo>
                  <a:lnTo>
                    <a:pt x="3607" y="970"/>
                  </a:lnTo>
                  <a:lnTo>
                    <a:pt x="3631" y="1011"/>
                  </a:lnTo>
                  <a:lnTo>
                    <a:pt x="3653" y="1051"/>
                  </a:lnTo>
                  <a:lnTo>
                    <a:pt x="3674" y="1094"/>
                  </a:lnTo>
                  <a:lnTo>
                    <a:pt x="3693" y="1136"/>
                  </a:lnTo>
                  <a:lnTo>
                    <a:pt x="3712" y="1179"/>
                  </a:lnTo>
                  <a:lnTo>
                    <a:pt x="3729" y="1223"/>
                  </a:lnTo>
                  <a:lnTo>
                    <a:pt x="3747" y="1267"/>
                  </a:lnTo>
                  <a:lnTo>
                    <a:pt x="3762" y="1312"/>
                  </a:lnTo>
                  <a:lnTo>
                    <a:pt x="3777" y="1357"/>
                  </a:lnTo>
                  <a:lnTo>
                    <a:pt x="3791" y="1402"/>
                  </a:lnTo>
                  <a:lnTo>
                    <a:pt x="3802" y="1449"/>
                  </a:lnTo>
                  <a:lnTo>
                    <a:pt x="3814" y="1495"/>
                  </a:lnTo>
                  <a:lnTo>
                    <a:pt x="3824" y="1543"/>
                  </a:lnTo>
                  <a:lnTo>
                    <a:pt x="3834" y="1589"/>
                  </a:lnTo>
                  <a:lnTo>
                    <a:pt x="3842" y="1638"/>
                  </a:lnTo>
                  <a:lnTo>
                    <a:pt x="3848" y="1685"/>
                  </a:lnTo>
                  <a:lnTo>
                    <a:pt x="3853" y="1734"/>
                  </a:lnTo>
                  <a:lnTo>
                    <a:pt x="3858" y="1783"/>
                  </a:lnTo>
                  <a:lnTo>
                    <a:pt x="3862" y="1832"/>
                  </a:lnTo>
                  <a:lnTo>
                    <a:pt x="3863" y="1882"/>
                  </a:lnTo>
                  <a:lnTo>
                    <a:pt x="3864" y="1932"/>
                  </a:lnTo>
                  <a:lnTo>
                    <a:pt x="3863" y="1999"/>
                  </a:lnTo>
                  <a:lnTo>
                    <a:pt x="3859" y="2065"/>
                  </a:lnTo>
                  <a:lnTo>
                    <a:pt x="3853" y="2130"/>
                  </a:lnTo>
                  <a:lnTo>
                    <a:pt x="3845" y="2195"/>
                  </a:lnTo>
                  <a:lnTo>
                    <a:pt x="3836" y="2260"/>
                  </a:lnTo>
                  <a:lnTo>
                    <a:pt x="3823" y="2324"/>
                  </a:lnTo>
                  <a:lnTo>
                    <a:pt x="3809" y="2387"/>
                  </a:lnTo>
                  <a:lnTo>
                    <a:pt x="3793" y="2449"/>
                  </a:lnTo>
                  <a:lnTo>
                    <a:pt x="3776" y="2511"/>
                  </a:lnTo>
                  <a:lnTo>
                    <a:pt x="3755" y="2571"/>
                  </a:lnTo>
                  <a:lnTo>
                    <a:pt x="3733" y="2631"/>
                  </a:lnTo>
                  <a:lnTo>
                    <a:pt x="3709" y="2690"/>
                  </a:lnTo>
                  <a:lnTo>
                    <a:pt x="3683" y="2747"/>
                  </a:lnTo>
                  <a:lnTo>
                    <a:pt x="3656" y="2804"/>
                  </a:lnTo>
                  <a:lnTo>
                    <a:pt x="3626" y="2859"/>
                  </a:lnTo>
                  <a:lnTo>
                    <a:pt x="3596" y="2914"/>
                  </a:lnTo>
                  <a:lnTo>
                    <a:pt x="3566" y="2963"/>
                  </a:lnTo>
                  <a:lnTo>
                    <a:pt x="3534" y="3011"/>
                  </a:lnTo>
                  <a:lnTo>
                    <a:pt x="3502" y="3058"/>
                  </a:lnTo>
                  <a:lnTo>
                    <a:pt x="3467" y="3103"/>
                  </a:lnTo>
                  <a:lnTo>
                    <a:pt x="3432" y="3148"/>
                  </a:lnTo>
                  <a:lnTo>
                    <a:pt x="3395" y="3193"/>
                  </a:lnTo>
                  <a:lnTo>
                    <a:pt x="3358" y="3234"/>
                  </a:lnTo>
                  <a:lnTo>
                    <a:pt x="3318" y="3276"/>
                  </a:lnTo>
                  <a:lnTo>
                    <a:pt x="3278" y="3317"/>
                  </a:lnTo>
                  <a:lnTo>
                    <a:pt x="3237" y="3356"/>
                  </a:lnTo>
                  <a:lnTo>
                    <a:pt x="3194" y="3393"/>
                  </a:lnTo>
                  <a:lnTo>
                    <a:pt x="3150" y="3431"/>
                  </a:lnTo>
                  <a:lnTo>
                    <a:pt x="3106" y="3465"/>
                  </a:lnTo>
                  <a:lnTo>
                    <a:pt x="3059" y="3500"/>
                  </a:lnTo>
                  <a:lnTo>
                    <a:pt x="3013" y="3533"/>
                  </a:lnTo>
                  <a:lnTo>
                    <a:pt x="2965" y="3564"/>
                  </a:lnTo>
                  <a:lnTo>
                    <a:pt x="2965" y="3763"/>
                  </a:lnTo>
                  <a:lnTo>
                    <a:pt x="3040" y="3756"/>
                  </a:lnTo>
                  <a:lnTo>
                    <a:pt x="3184" y="3744"/>
                  </a:lnTo>
                  <a:lnTo>
                    <a:pt x="3240" y="3879"/>
                  </a:lnTo>
                  <a:lnTo>
                    <a:pt x="3257" y="3921"/>
                  </a:lnTo>
                  <a:lnTo>
                    <a:pt x="3272" y="3961"/>
                  </a:lnTo>
                  <a:lnTo>
                    <a:pt x="3283" y="4003"/>
                  </a:lnTo>
                  <a:lnTo>
                    <a:pt x="3293" y="4044"/>
                  </a:lnTo>
                  <a:lnTo>
                    <a:pt x="3301" y="4084"/>
                  </a:lnTo>
                  <a:lnTo>
                    <a:pt x="3305" y="4125"/>
                  </a:lnTo>
                  <a:lnTo>
                    <a:pt x="3309" y="4166"/>
                  </a:lnTo>
                  <a:lnTo>
                    <a:pt x="3310" y="4206"/>
                  </a:lnTo>
                  <a:lnTo>
                    <a:pt x="3309" y="4248"/>
                  </a:lnTo>
                  <a:lnTo>
                    <a:pt x="3305" y="4289"/>
                  </a:lnTo>
                  <a:lnTo>
                    <a:pt x="3300" y="4329"/>
                  </a:lnTo>
                  <a:lnTo>
                    <a:pt x="3292" y="4370"/>
                  </a:lnTo>
                  <a:lnTo>
                    <a:pt x="3282" y="4409"/>
                  </a:lnTo>
                  <a:lnTo>
                    <a:pt x="3269" y="4449"/>
                  </a:lnTo>
                  <a:lnTo>
                    <a:pt x="3256" y="4487"/>
                  </a:lnTo>
                  <a:lnTo>
                    <a:pt x="3239" y="4527"/>
                  </a:lnTo>
                  <a:lnTo>
                    <a:pt x="3224" y="4560"/>
                  </a:lnTo>
                  <a:lnTo>
                    <a:pt x="3240" y="4600"/>
                  </a:lnTo>
                  <a:lnTo>
                    <a:pt x="3257" y="4642"/>
                  </a:lnTo>
                  <a:lnTo>
                    <a:pt x="3272" y="4682"/>
                  </a:lnTo>
                  <a:lnTo>
                    <a:pt x="3283" y="4724"/>
                  </a:lnTo>
                  <a:lnTo>
                    <a:pt x="3293" y="4765"/>
                  </a:lnTo>
                  <a:lnTo>
                    <a:pt x="3301" y="4805"/>
                  </a:lnTo>
                  <a:lnTo>
                    <a:pt x="3305" y="4846"/>
                  </a:lnTo>
                  <a:lnTo>
                    <a:pt x="3309" y="4888"/>
                  </a:lnTo>
                  <a:lnTo>
                    <a:pt x="3310" y="4927"/>
                  </a:lnTo>
                  <a:lnTo>
                    <a:pt x="3309" y="4969"/>
                  </a:lnTo>
                  <a:lnTo>
                    <a:pt x="3305" y="5010"/>
                  </a:lnTo>
                  <a:lnTo>
                    <a:pt x="3300" y="5050"/>
                  </a:lnTo>
                  <a:lnTo>
                    <a:pt x="3292" y="5091"/>
                  </a:lnTo>
                  <a:lnTo>
                    <a:pt x="3282" y="5130"/>
                  </a:lnTo>
                  <a:lnTo>
                    <a:pt x="3269" y="5170"/>
                  </a:lnTo>
                  <a:lnTo>
                    <a:pt x="3256" y="5209"/>
                  </a:lnTo>
                  <a:lnTo>
                    <a:pt x="3239" y="5248"/>
                  </a:lnTo>
                  <a:lnTo>
                    <a:pt x="3191" y="5356"/>
                  </a:lnTo>
                  <a:lnTo>
                    <a:pt x="3073" y="5366"/>
                  </a:lnTo>
                  <a:lnTo>
                    <a:pt x="886" y="5559"/>
                  </a:lnTo>
                  <a:lnTo>
                    <a:pt x="735" y="5573"/>
                  </a:lnTo>
                  <a:lnTo>
                    <a:pt x="681" y="5430"/>
                  </a:lnTo>
                  <a:lnTo>
                    <a:pt x="668" y="5395"/>
                  </a:lnTo>
                  <a:lnTo>
                    <a:pt x="656" y="5359"/>
                  </a:lnTo>
                  <a:lnTo>
                    <a:pt x="646" y="5323"/>
                  </a:lnTo>
                  <a:lnTo>
                    <a:pt x="636" y="5286"/>
                  </a:lnTo>
                  <a:lnTo>
                    <a:pt x="628" y="5249"/>
                  </a:lnTo>
                  <a:lnTo>
                    <a:pt x="623" y="5210"/>
                  </a:lnTo>
                  <a:lnTo>
                    <a:pt x="618" y="5172"/>
                  </a:lnTo>
                  <a:lnTo>
                    <a:pt x="616" y="5133"/>
                  </a:lnTo>
                  <a:lnTo>
                    <a:pt x="614" y="5091"/>
                  </a:lnTo>
                  <a:lnTo>
                    <a:pt x="617" y="5049"/>
                  </a:lnTo>
                  <a:lnTo>
                    <a:pt x="621" y="5006"/>
                  </a:lnTo>
                  <a:lnTo>
                    <a:pt x="628" y="4963"/>
                  </a:lnTo>
                  <a:lnTo>
                    <a:pt x="633" y="4941"/>
                  </a:lnTo>
                  <a:lnTo>
                    <a:pt x="638" y="4919"/>
                  </a:lnTo>
                  <a:lnTo>
                    <a:pt x="645" y="4897"/>
                  </a:lnTo>
                  <a:lnTo>
                    <a:pt x="652" y="4875"/>
                  </a:lnTo>
                  <a:lnTo>
                    <a:pt x="659" y="4853"/>
                  </a:lnTo>
                  <a:lnTo>
                    <a:pt x="668" y="4831"/>
                  </a:lnTo>
                  <a:lnTo>
                    <a:pt x="677" y="4808"/>
                  </a:lnTo>
                  <a:lnTo>
                    <a:pt x="688" y="4786"/>
                  </a:lnTo>
                  <a:lnTo>
                    <a:pt x="700" y="4759"/>
                  </a:lnTo>
                  <a:lnTo>
                    <a:pt x="681" y="4709"/>
                  </a:lnTo>
                  <a:lnTo>
                    <a:pt x="668" y="4674"/>
                  </a:lnTo>
                  <a:lnTo>
                    <a:pt x="656" y="4638"/>
                  </a:lnTo>
                  <a:lnTo>
                    <a:pt x="646" y="4602"/>
                  </a:lnTo>
                  <a:lnTo>
                    <a:pt x="636" y="4565"/>
                  </a:lnTo>
                  <a:lnTo>
                    <a:pt x="628" y="4528"/>
                  </a:lnTo>
                  <a:lnTo>
                    <a:pt x="623" y="4489"/>
                  </a:lnTo>
                  <a:lnTo>
                    <a:pt x="618" y="4451"/>
                  </a:lnTo>
                  <a:lnTo>
                    <a:pt x="616" y="4412"/>
                  </a:lnTo>
                  <a:lnTo>
                    <a:pt x="614" y="4370"/>
                  </a:lnTo>
                  <a:lnTo>
                    <a:pt x="617" y="4327"/>
                  </a:lnTo>
                  <a:lnTo>
                    <a:pt x="621" y="4285"/>
                  </a:lnTo>
                  <a:lnTo>
                    <a:pt x="628" y="4242"/>
                  </a:lnTo>
                  <a:lnTo>
                    <a:pt x="633" y="4220"/>
                  </a:lnTo>
                  <a:lnTo>
                    <a:pt x="638" y="4198"/>
                  </a:lnTo>
                  <a:lnTo>
                    <a:pt x="645" y="4176"/>
                  </a:lnTo>
                  <a:lnTo>
                    <a:pt x="652" y="4154"/>
                  </a:lnTo>
                  <a:lnTo>
                    <a:pt x="659" y="4132"/>
                  </a:lnTo>
                  <a:lnTo>
                    <a:pt x="668" y="4110"/>
                  </a:lnTo>
                  <a:lnTo>
                    <a:pt x="677" y="4087"/>
                  </a:lnTo>
                  <a:lnTo>
                    <a:pt x="688" y="4064"/>
                  </a:lnTo>
                  <a:lnTo>
                    <a:pt x="736" y="3960"/>
                  </a:lnTo>
                  <a:lnTo>
                    <a:pt x="851" y="3950"/>
                  </a:lnTo>
                  <a:lnTo>
                    <a:pt x="934" y="3943"/>
                  </a:lnTo>
                  <a:lnTo>
                    <a:pt x="934" y="3586"/>
                  </a:lnTo>
                  <a:lnTo>
                    <a:pt x="885" y="3555"/>
                  </a:lnTo>
                  <a:lnTo>
                    <a:pt x="836" y="3522"/>
                  </a:lnTo>
                  <a:lnTo>
                    <a:pt x="789" y="3489"/>
                  </a:lnTo>
                  <a:lnTo>
                    <a:pt x="742" y="3454"/>
                  </a:lnTo>
                  <a:lnTo>
                    <a:pt x="697" y="3417"/>
                  </a:lnTo>
                  <a:lnTo>
                    <a:pt x="653" y="3378"/>
                  </a:lnTo>
                  <a:lnTo>
                    <a:pt x="610" y="3340"/>
                  </a:lnTo>
                  <a:lnTo>
                    <a:pt x="568" y="3299"/>
                  </a:lnTo>
                  <a:lnTo>
                    <a:pt x="527" y="3258"/>
                  </a:lnTo>
                  <a:lnTo>
                    <a:pt x="488" y="3215"/>
                  </a:lnTo>
                  <a:lnTo>
                    <a:pt x="450" y="3170"/>
                  </a:lnTo>
                  <a:lnTo>
                    <a:pt x="414" y="3125"/>
                  </a:lnTo>
                  <a:lnTo>
                    <a:pt x="378" y="3079"/>
                  </a:lnTo>
                  <a:lnTo>
                    <a:pt x="344" y="3031"/>
                  </a:lnTo>
                  <a:lnTo>
                    <a:pt x="311" y="2982"/>
                  </a:lnTo>
                  <a:lnTo>
                    <a:pt x="280" y="2934"/>
                  </a:lnTo>
                  <a:lnTo>
                    <a:pt x="248" y="2878"/>
                  </a:lnTo>
                  <a:lnTo>
                    <a:pt x="217" y="2821"/>
                  </a:lnTo>
                  <a:lnTo>
                    <a:pt x="188" y="2763"/>
                  </a:lnTo>
                  <a:lnTo>
                    <a:pt x="162" y="2705"/>
                  </a:lnTo>
                  <a:lnTo>
                    <a:pt x="136" y="2644"/>
                  </a:lnTo>
                  <a:lnTo>
                    <a:pt x="113" y="2584"/>
                  </a:lnTo>
                  <a:lnTo>
                    <a:pt x="92" y="2523"/>
                  </a:lnTo>
                  <a:lnTo>
                    <a:pt x="73" y="2460"/>
                  </a:lnTo>
                  <a:lnTo>
                    <a:pt x="56" y="2396"/>
                  </a:lnTo>
                  <a:lnTo>
                    <a:pt x="42" y="2332"/>
                  </a:lnTo>
                  <a:lnTo>
                    <a:pt x="29" y="2267"/>
                  </a:lnTo>
                  <a:lnTo>
                    <a:pt x="19" y="2201"/>
                  </a:lnTo>
                  <a:lnTo>
                    <a:pt x="11" y="2135"/>
                  </a:lnTo>
                  <a:lnTo>
                    <a:pt x="5" y="2067"/>
                  </a:lnTo>
                  <a:lnTo>
                    <a:pt x="1" y="2000"/>
                  </a:lnTo>
                  <a:lnTo>
                    <a:pt x="0" y="1932"/>
                  </a:lnTo>
                  <a:lnTo>
                    <a:pt x="0" y="1882"/>
                  </a:lnTo>
                  <a:lnTo>
                    <a:pt x="3" y="1832"/>
                  </a:lnTo>
                  <a:lnTo>
                    <a:pt x="5" y="1783"/>
                  </a:lnTo>
                  <a:lnTo>
                    <a:pt x="10" y="1734"/>
                  </a:lnTo>
                  <a:lnTo>
                    <a:pt x="15" y="1685"/>
                  </a:lnTo>
                  <a:lnTo>
                    <a:pt x="22" y="1638"/>
                  </a:lnTo>
                  <a:lnTo>
                    <a:pt x="30" y="1589"/>
                  </a:lnTo>
                  <a:lnTo>
                    <a:pt x="39" y="1543"/>
                  </a:lnTo>
                  <a:lnTo>
                    <a:pt x="49" y="1495"/>
                  </a:lnTo>
                  <a:lnTo>
                    <a:pt x="61" y="1449"/>
                  </a:lnTo>
                  <a:lnTo>
                    <a:pt x="73" y="1402"/>
                  </a:lnTo>
                  <a:lnTo>
                    <a:pt x="86" y="1357"/>
                  </a:lnTo>
                  <a:lnTo>
                    <a:pt x="101" y="1312"/>
                  </a:lnTo>
                  <a:lnTo>
                    <a:pt x="118" y="1267"/>
                  </a:lnTo>
                  <a:lnTo>
                    <a:pt x="134" y="1223"/>
                  </a:lnTo>
                  <a:lnTo>
                    <a:pt x="151" y="1179"/>
                  </a:lnTo>
                  <a:lnTo>
                    <a:pt x="171" y="1136"/>
                  </a:lnTo>
                  <a:lnTo>
                    <a:pt x="191" y="1094"/>
                  </a:lnTo>
                  <a:lnTo>
                    <a:pt x="212" y="1051"/>
                  </a:lnTo>
                  <a:lnTo>
                    <a:pt x="232" y="1011"/>
                  </a:lnTo>
                  <a:lnTo>
                    <a:pt x="256" y="970"/>
                  </a:lnTo>
                  <a:lnTo>
                    <a:pt x="279" y="930"/>
                  </a:lnTo>
                  <a:lnTo>
                    <a:pt x="304" y="890"/>
                  </a:lnTo>
                  <a:lnTo>
                    <a:pt x="330" y="852"/>
                  </a:lnTo>
                  <a:lnTo>
                    <a:pt x="357" y="813"/>
                  </a:lnTo>
                  <a:lnTo>
                    <a:pt x="383" y="775"/>
                  </a:lnTo>
                  <a:lnTo>
                    <a:pt x="411" y="739"/>
                  </a:lnTo>
                  <a:lnTo>
                    <a:pt x="441" y="702"/>
                  </a:lnTo>
                  <a:lnTo>
                    <a:pt x="470" y="667"/>
                  </a:lnTo>
                  <a:lnTo>
                    <a:pt x="502" y="632"/>
                  </a:lnTo>
                  <a:lnTo>
                    <a:pt x="533" y="599"/>
                  </a:lnTo>
                  <a:lnTo>
                    <a:pt x="566" y="565"/>
                  </a:lnTo>
                  <a:lnTo>
                    <a:pt x="599" y="532"/>
                  </a:lnTo>
                  <a:lnTo>
                    <a:pt x="633" y="501"/>
                  </a:lnTo>
                  <a:lnTo>
                    <a:pt x="668" y="471"/>
                  </a:lnTo>
                  <a:lnTo>
                    <a:pt x="703" y="441"/>
                  </a:lnTo>
                  <a:lnTo>
                    <a:pt x="739" y="412"/>
                  </a:lnTo>
                  <a:lnTo>
                    <a:pt x="776" y="383"/>
                  </a:lnTo>
                  <a:lnTo>
                    <a:pt x="813" y="356"/>
                  </a:lnTo>
                  <a:lnTo>
                    <a:pt x="851" y="329"/>
                  </a:lnTo>
                  <a:lnTo>
                    <a:pt x="891" y="304"/>
                  </a:lnTo>
                  <a:lnTo>
                    <a:pt x="930" y="279"/>
                  </a:lnTo>
                  <a:lnTo>
                    <a:pt x="970" y="255"/>
                  </a:lnTo>
                  <a:lnTo>
                    <a:pt x="1010" y="233"/>
                  </a:lnTo>
                  <a:lnTo>
                    <a:pt x="1052" y="211"/>
                  </a:lnTo>
                  <a:lnTo>
                    <a:pt x="1094" y="190"/>
                  </a:lnTo>
                  <a:lnTo>
                    <a:pt x="1137" y="170"/>
                  </a:lnTo>
                  <a:lnTo>
                    <a:pt x="1180" y="152"/>
                  </a:lnTo>
                  <a:lnTo>
                    <a:pt x="1224" y="133"/>
                  </a:lnTo>
                  <a:lnTo>
                    <a:pt x="1268" y="117"/>
                  </a:lnTo>
                  <a:lnTo>
                    <a:pt x="1312" y="101"/>
                  </a:lnTo>
                  <a:lnTo>
                    <a:pt x="1357" y="87"/>
                  </a:lnTo>
                  <a:lnTo>
                    <a:pt x="1403" y="73"/>
                  </a:lnTo>
                  <a:lnTo>
                    <a:pt x="1449" y="60"/>
                  </a:lnTo>
                  <a:lnTo>
                    <a:pt x="1496" y="48"/>
                  </a:lnTo>
                  <a:lnTo>
                    <a:pt x="1542" y="39"/>
                  </a:lnTo>
                  <a:lnTo>
                    <a:pt x="1590" y="30"/>
                  </a:lnTo>
                  <a:lnTo>
                    <a:pt x="1637" y="22"/>
                  </a:lnTo>
                  <a:lnTo>
                    <a:pt x="1686" y="15"/>
                  </a:lnTo>
                  <a:lnTo>
                    <a:pt x="1735" y="9"/>
                  </a:lnTo>
                  <a:lnTo>
                    <a:pt x="1783" y="5"/>
                  </a:lnTo>
                  <a:lnTo>
                    <a:pt x="1832" y="2"/>
                  </a:lnTo>
                  <a:lnTo>
                    <a:pt x="1882" y="0"/>
                  </a:lnTo>
                  <a:lnTo>
                    <a:pt x="1932" y="0"/>
                  </a:lnTo>
                  <a:close/>
                  <a:moveTo>
                    <a:pt x="1507" y="2300"/>
                  </a:moveTo>
                  <a:lnTo>
                    <a:pt x="1507" y="2300"/>
                  </a:lnTo>
                  <a:lnTo>
                    <a:pt x="1533" y="2310"/>
                  </a:lnTo>
                  <a:lnTo>
                    <a:pt x="1557" y="2318"/>
                  </a:lnTo>
                  <a:lnTo>
                    <a:pt x="1569" y="2321"/>
                  </a:lnTo>
                  <a:lnTo>
                    <a:pt x="1580" y="2323"/>
                  </a:lnTo>
                  <a:lnTo>
                    <a:pt x="1592" y="2324"/>
                  </a:lnTo>
                  <a:lnTo>
                    <a:pt x="1604" y="2324"/>
                  </a:lnTo>
                  <a:lnTo>
                    <a:pt x="1619" y="2324"/>
                  </a:lnTo>
                  <a:lnTo>
                    <a:pt x="1633" y="2322"/>
                  </a:lnTo>
                  <a:lnTo>
                    <a:pt x="1648" y="2318"/>
                  </a:lnTo>
                  <a:lnTo>
                    <a:pt x="1663" y="2314"/>
                  </a:lnTo>
                  <a:lnTo>
                    <a:pt x="1677" y="2308"/>
                  </a:lnTo>
                  <a:lnTo>
                    <a:pt x="1691" y="2300"/>
                  </a:lnTo>
                  <a:lnTo>
                    <a:pt x="1705" y="2289"/>
                  </a:lnTo>
                  <a:lnTo>
                    <a:pt x="1718" y="2279"/>
                  </a:lnTo>
                  <a:lnTo>
                    <a:pt x="1750" y="2251"/>
                  </a:lnTo>
                  <a:lnTo>
                    <a:pt x="1782" y="2276"/>
                  </a:lnTo>
                  <a:lnTo>
                    <a:pt x="1801" y="2290"/>
                  </a:lnTo>
                  <a:lnTo>
                    <a:pt x="1819" y="2303"/>
                  </a:lnTo>
                  <a:lnTo>
                    <a:pt x="1838" y="2314"/>
                  </a:lnTo>
                  <a:lnTo>
                    <a:pt x="1855" y="2323"/>
                  </a:lnTo>
                  <a:lnTo>
                    <a:pt x="1873" y="2330"/>
                  </a:lnTo>
                  <a:lnTo>
                    <a:pt x="1890" y="2336"/>
                  </a:lnTo>
                  <a:lnTo>
                    <a:pt x="1908" y="2339"/>
                  </a:lnTo>
                  <a:lnTo>
                    <a:pt x="1924" y="2340"/>
                  </a:lnTo>
                  <a:lnTo>
                    <a:pt x="1939" y="2340"/>
                  </a:lnTo>
                  <a:lnTo>
                    <a:pt x="1954" y="2338"/>
                  </a:lnTo>
                  <a:lnTo>
                    <a:pt x="1969" y="2333"/>
                  </a:lnTo>
                  <a:lnTo>
                    <a:pt x="1984" y="2328"/>
                  </a:lnTo>
                  <a:lnTo>
                    <a:pt x="1999" y="2319"/>
                  </a:lnTo>
                  <a:lnTo>
                    <a:pt x="2013" y="2309"/>
                  </a:lnTo>
                  <a:lnTo>
                    <a:pt x="2028" y="2296"/>
                  </a:lnTo>
                  <a:lnTo>
                    <a:pt x="2044" y="2282"/>
                  </a:lnTo>
                  <a:lnTo>
                    <a:pt x="2077" y="2246"/>
                  </a:lnTo>
                  <a:lnTo>
                    <a:pt x="2113" y="2279"/>
                  </a:lnTo>
                  <a:lnTo>
                    <a:pt x="2134" y="2295"/>
                  </a:lnTo>
                  <a:lnTo>
                    <a:pt x="2154" y="2308"/>
                  </a:lnTo>
                  <a:lnTo>
                    <a:pt x="2175" y="2319"/>
                  </a:lnTo>
                  <a:lnTo>
                    <a:pt x="2194" y="2326"/>
                  </a:lnTo>
                  <a:lnTo>
                    <a:pt x="2215" y="2332"/>
                  </a:lnTo>
                  <a:lnTo>
                    <a:pt x="2235" y="2336"/>
                  </a:lnTo>
                  <a:lnTo>
                    <a:pt x="2255" y="2337"/>
                  </a:lnTo>
                  <a:lnTo>
                    <a:pt x="2275" y="2336"/>
                  </a:lnTo>
                  <a:lnTo>
                    <a:pt x="2291" y="2333"/>
                  </a:lnTo>
                  <a:lnTo>
                    <a:pt x="2308" y="2330"/>
                  </a:lnTo>
                  <a:lnTo>
                    <a:pt x="2324" y="2325"/>
                  </a:lnTo>
                  <a:lnTo>
                    <a:pt x="2342" y="2319"/>
                  </a:lnTo>
                  <a:lnTo>
                    <a:pt x="2359" y="2314"/>
                  </a:lnTo>
                  <a:lnTo>
                    <a:pt x="2377" y="2307"/>
                  </a:lnTo>
                  <a:lnTo>
                    <a:pt x="2412" y="2290"/>
                  </a:lnTo>
                  <a:lnTo>
                    <a:pt x="2484" y="2175"/>
                  </a:lnTo>
                  <a:lnTo>
                    <a:pt x="2653" y="2281"/>
                  </a:lnTo>
                  <a:lnTo>
                    <a:pt x="2239" y="2948"/>
                  </a:lnTo>
                  <a:lnTo>
                    <a:pt x="2239" y="3826"/>
                  </a:lnTo>
                  <a:lnTo>
                    <a:pt x="2564" y="3799"/>
                  </a:lnTo>
                  <a:lnTo>
                    <a:pt x="2564" y="3450"/>
                  </a:lnTo>
                  <a:lnTo>
                    <a:pt x="2564" y="3332"/>
                  </a:lnTo>
                  <a:lnTo>
                    <a:pt x="2668" y="3274"/>
                  </a:lnTo>
                  <a:lnTo>
                    <a:pt x="2712" y="3248"/>
                  </a:lnTo>
                  <a:lnTo>
                    <a:pt x="2756" y="3222"/>
                  </a:lnTo>
                  <a:lnTo>
                    <a:pt x="2799" y="3194"/>
                  </a:lnTo>
                  <a:lnTo>
                    <a:pt x="2841" y="3163"/>
                  </a:lnTo>
                  <a:lnTo>
                    <a:pt x="2882" y="3132"/>
                  </a:lnTo>
                  <a:lnTo>
                    <a:pt x="2921" y="3100"/>
                  </a:lnTo>
                  <a:lnTo>
                    <a:pt x="2960" y="3066"/>
                  </a:lnTo>
                  <a:lnTo>
                    <a:pt x="2997" y="3031"/>
                  </a:lnTo>
                  <a:lnTo>
                    <a:pt x="3033" y="2995"/>
                  </a:lnTo>
                  <a:lnTo>
                    <a:pt x="3067" y="2958"/>
                  </a:lnTo>
                  <a:lnTo>
                    <a:pt x="3101" y="2918"/>
                  </a:lnTo>
                  <a:lnTo>
                    <a:pt x="3134" y="2879"/>
                  </a:lnTo>
                  <a:lnTo>
                    <a:pt x="3165" y="2838"/>
                  </a:lnTo>
                  <a:lnTo>
                    <a:pt x="3195" y="2797"/>
                  </a:lnTo>
                  <a:lnTo>
                    <a:pt x="3223" y="2754"/>
                  </a:lnTo>
                  <a:lnTo>
                    <a:pt x="3250" y="2711"/>
                  </a:lnTo>
                  <a:lnTo>
                    <a:pt x="3275" y="2667"/>
                  </a:lnTo>
                  <a:lnTo>
                    <a:pt x="3299" y="2624"/>
                  </a:lnTo>
                  <a:lnTo>
                    <a:pt x="3319" y="2578"/>
                  </a:lnTo>
                  <a:lnTo>
                    <a:pt x="3340" y="2533"/>
                  </a:lnTo>
                  <a:lnTo>
                    <a:pt x="3359" y="2487"/>
                  </a:lnTo>
                  <a:lnTo>
                    <a:pt x="3376" y="2439"/>
                  </a:lnTo>
                  <a:lnTo>
                    <a:pt x="3393" y="2391"/>
                  </a:lnTo>
                  <a:lnTo>
                    <a:pt x="3406" y="2343"/>
                  </a:lnTo>
                  <a:lnTo>
                    <a:pt x="3419" y="2293"/>
                  </a:lnTo>
                  <a:lnTo>
                    <a:pt x="3431" y="2243"/>
                  </a:lnTo>
                  <a:lnTo>
                    <a:pt x="3440" y="2193"/>
                  </a:lnTo>
                  <a:lnTo>
                    <a:pt x="3448" y="2142"/>
                  </a:lnTo>
                  <a:lnTo>
                    <a:pt x="3454" y="2089"/>
                  </a:lnTo>
                  <a:lnTo>
                    <a:pt x="3459" y="2037"/>
                  </a:lnTo>
                  <a:lnTo>
                    <a:pt x="3461" y="1985"/>
                  </a:lnTo>
                  <a:lnTo>
                    <a:pt x="3462" y="1932"/>
                  </a:lnTo>
                  <a:lnTo>
                    <a:pt x="3462" y="1892"/>
                  </a:lnTo>
                  <a:lnTo>
                    <a:pt x="3460" y="1853"/>
                  </a:lnTo>
                  <a:lnTo>
                    <a:pt x="3458" y="1814"/>
                  </a:lnTo>
                  <a:lnTo>
                    <a:pt x="3454" y="1775"/>
                  </a:lnTo>
                  <a:lnTo>
                    <a:pt x="3449" y="1737"/>
                  </a:lnTo>
                  <a:lnTo>
                    <a:pt x="3445" y="1698"/>
                  </a:lnTo>
                  <a:lnTo>
                    <a:pt x="3438" y="1661"/>
                  </a:lnTo>
                  <a:lnTo>
                    <a:pt x="3431" y="1623"/>
                  </a:lnTo>
                  <a:lnTo>
                    <a:pt x="3423" y="1586"/>
                  </a:lnTo>
                  <a:lnTo>
                    <a:pt x="3415" y="1548"/>
                  </a:lnTo>
                  <a:lnTo>
                    <a:pt x="3404" y="1512"/>
                  </a:lnTo>
                  <a:lnTo>
                    <a:pt x="3394" y="1476"/>
                  </a:lnTo>
                  <a:lnTo>
                    <a:pt x="3382" y="1440"/>
                  </a:lnTo>
                  <a:lnTo>
                    <a:pt x="3369" y="1406"/>
                  </a:lnTo>
                  <a:lnTo>
                    <a:pt x="3357" y="1371"/>
                  </a:lnTo>
                  <a:lnTo>
                    <a:pt x="3341" y="1336"/>
                  </a:lnTo>
                  <a:lnTo>
                    <a:pt x="3328" y="1301"/>
                  </a:lnTo>
                  <a:lnTo>
                    <a:pt x="3311" y="1267"/>
                  </a:lnTo>
                  <a:lnTo>
                    <a:pt x="3295" y="1235"/>
                  </a:lnTo>
                  <a:lnTo>
                    <a:pt x="3278" y="1202"/>
                  </a:lnTo>
                  <a:lnTo>
                    <a:pt x="3259" y="1170"/>
                  </a:lnTo>
                  <a:lnTo>
                    <a:pt x="3240" y="1137"/>
                  </a:lnTo>
                  <a:lnTo>
                    <a:pt x="3221" y="1106"/>
                  </a:lnTo>
                  <a:lnTo>
                    <a:pt x="3201" y="1076"/>
                  </a:lnTo>
                  <a:lnTo>
                    <a:pt x="3180" y="1046"/>
                  </a:lnTo>
                  <a:lnTo>
                    <a:pt x="3158" y="1015"/>
                  </a:lnTo>
                  <a:lnTo>
                    <a:pt x="3136" y="986"/>
                  </a:lnTo>
                  <a:lnTo>
                    <a:pt x="3113" y="957"/>
                  </a:lnTo>
                  <a:lnTo>
                    <a:pt x="3090" y="930"/>
                  </a:lnTo>
                  <a:lnTo>
                    <a:pt x="3065" y="902"/>
                  </a:lnTo>
                  <a:lnTo>
                    <a:pt x="3040" y="875"/>
                  </a:lnTo>
                  <a:lnTo>
                    <a:pt x="3014" y="849"/>
                  </a:lnTo>
                  <a:lnTo>
                    <a:pt x="2987" y="824"/>
                  </a:lnTo>
                  <a:lnTo>
                    <a:pt x="2961" y="798"/>
                  </a:lnTo>
                  <a:lnTo>
                    <a:pt x="2934" y="774"/>
                  </a:lnTo>
                  <a:lnTo>
                    <a:pt x="2905" y="751"/>
                  </a:lnTo>
                  <a:lnTo>
                    <a:pt x="2877" y="728"/>
                  </a:lnTo>
                  <a:lnTo>
                    <a:pt x="2848" y="704"/>
                  </a:lnTo>
                  <a:lnTo>
                    <a:pt x="2818" y="683"/>
                  </a:lnTo>
                  <a:lnTo>
                    <a:pt x="2788" y="663"/>
                  </a:lnTo>
                  <a:lnTo>
                    <a:pt x="2756" y="642"/>
                  </a:lnTo>
                  <a:lnTo>
                    <a:pt x="2725" y="622"/>
                  </a:lnTo>
                  <a:lnTo>
                    <a:pt x="2694" y="603"/>
                  </a:lnTo>
                  <a:lnTo>
                    <a:pt x="2661" y="586"/>
                  </a:lnTo>
                  <a:lnTo>
                    <a:pt x="2629" y="568"/>
                  </a:lnTo>
                  <a:lnTo>
                    <a:pt x="2595" y="552"/>
                  </a:lnTo>
                  <a:lnTo>
                    <a:pt x="2561" y="536"/>
                  </a:lnTo>
                  <a:lnTo>
                    <a:pt x="2528" y="521"/>
                  </a:lnTo>
                  <a:lnTo>
                    <a:pt x="2493" y="507"/>
                  </a:lnTo>
                  <a:lnTo>
                    <a:pt x="2458" y="494"/>
                  </a:lnTo>
                  <a:lnTo>
                    <a:pt x="2423" y="481"/>
                  </a:lnTo>
                  <a:lnTo>
                    <a:pt x="2387" y="470"/>
                  </a:lnTo>
                  <a:lnTo>
                    <a:pt x="2351" y="459"/>
                  </a:lnTo>
                  <a:lnTo>
                    <a:pt x="2314" y="449"/>
                  </a:lnTo>
                  <a:lnTo>
                    <a:pt x="2277" y="440"/>
                  </a:lnTo>
                  <a:lnTo>
                    <a:pt x="2240" y="431"/>
                  </a:lnTo>
                  <a:lnTo>
                    <a:pt x="2203" y="424"/>
                  </a:lnTo>
                  <a:lnTo>
                    <a:pt x="2164" y="419"/>
                  </a:lnTo>
                  <a:lnTo>
                    <a:pt x="2127" y="413"/>
                  </a:lnTo>
                  <a:lnTo>
                    <a:pt x="2088" y="408"/>
                  </a:lnTo>
                  <a:lnTo>
                    <a:pt x="2049" y="405"/>
                  </a:lnTo>
                  <a:lnTo>
                    <a:pt x="2011" y="402"/>
                  </a:lnTo>
                  <a:lnTo>
                    <a:pt x="1972" y="401"/>
                  </a:lnTo>
                  <a:lnTo>
                    <a:pt x="1932" y="401"/>
                  </a:lnTo>
                  <a:lnTo>
                    <a:pt x="1893" y="401"/>
                  </a:lnTo>
                  <a:lnTo>
                    <a:pt x="1853" y="402"/>
                  </a:lnTo>
                  <a:lnTo>
                    <a:pt x="1814" y="405"/>
                  </a:lnTo>
                  <a:lnTo>
                    <a:pt x="1775" y="408"/>
                  </a:lnTo>
                  <a:lnTo>
                    <a:pt x="1737" y="413"/>
                  </a:lnTo>
                  <a:lnTo>
                    <a:pt x="1699" y="419"/>
                  </a:lnTo>
                  <a:lnTo>
                    <a:pt x="1660" y="424"/>
                  </a:lnTo>
                  <a:lnTo>
                    <a:pt x="1623" y="431"/>
                  </a:lnTo>
                  <a:lnTo>
                    <a:pt x="1586" y="440"/>
                  </a:lnTo>
                  <a:lnTo>
                    <a:pt x="1549" y="449"/>
                  </a:lnTo>
                  <a:lnTo>
                    <a:pt x="1513" y="459"/>
                  </a:lnTo>
                  <a:lnTo>
                    <a:pt x="1477" y="470"/>
                  </a:lnTo>
                  <a:lnTo>
                    <a:pt x="1441" y="481"/>
                  </a:lnTo>
                  <a:lnTo>
                    <a:pt x="1405" y="494"/>
                  </a:lnTo>
                  <a:lnTo>
                    <a:pt x="1370" y="507"/>
                  </a:lnTo>
                  <a:lnTo>
                    <a:pt x="1335" y="521"/>
                  </a:lnTo>
                  <a:lnTo>
                    <a:pt x="1302" y="536"/>
                  </a:lnTo>
                  <a:lnTo>
                    <a:pt x="1268" y="552"/>
                  </a:lnTo>
                  <a:lnTo>
                    <a:pt x="1234" y="568"/>
                  </a:lnTo>
                  <a:lnTo>
                    <a:pt x="1202" y="586"/>
                  </a:lnTo>
                  <a:lnTo>
                    <a:pt x="1169" y="603"/>
                  </a:lnTo>
                  <a:lnTo>
                    <a:pt x="1138" y="622"/>
                  </a:lnTo>
                  <a:lnTo>
                    <a:pt x="1107" y="642"/>
                  </a:lnTo>
                  <a:lnTo>
                    <a:pt x="1076" y="663"/>
                  </a:lnTo>
                  <a:lnTo>
                    <a:pt x="1045" y="683"/>
                  </a:lnTo>
                  <a:lnTo>
                    <a:pt x="1016" y="704"/>
                  </a:lnTo>
                  <a:lnTo>
                    <a:pt x="987" y="728"/>
                  </a:lnTo>
                  <a:lnTo>
                    <a:pt x="958" y="751"/>
                  </a:lnTo>
                  <a:lnTo>
                    <a:pt x="930" y="774"/>
                  </a:lnTo>
                  <a:lnTo>
                    <a:pt x="902" y="798"/>
                  </a:lnTo>
                  <a:lnTo>
                    <a:pt x="876" y="824"/>
                  </a:lnTo>
                  <a:lnTo>
                    <a:pt x="849" y="849"/>
                  </a:lnTo>
                  <a:lnTo>
                    <a:pt x="823" y="875"/>
                  </a:lnTo>
                  <a:lnTo>
                    <a:pt x="799" y="902"/>
                  </a:lnTo>
                  <a:lnTo>
                    <a:pt x="775" y="930"/>
                  </a:lnTo>
                  <a:lnTo>
                    <a:pt x="750" y="957"/>
                  </a:lnTo>
                  <a:lnTo>
                    <a:pt x="728" y="986"/>
                  </a:lnTo>
                  <a:lnTo>
                    <a:pt x="705" y="1015"/>
                  </a:lnTo>
                  <a:lnTo>
                    <a:pt x="684" y="1046"/>
                  </a:lnTo>
                  <a:lnTo>
                    <a:pt x="662" y="1076"/>
                  </a:lnTo>
                  <a:lnTo>
                    <a:pt x="642" y="1106"/>
                  </a:lnTo>
                  <a:lnTo>
                    <a:pt x="623" y="1137"/>
                  </a:lnTo>
                  <a:lnTo>
                    <a:pt x="604" y="1170"/>
                  </a:lnTo>
                  <a:lnTo>
                    <a:pt x="585" y="1202"/>
                  </a:lnTo>
                  <a:lnTo>
                    <a:pt x="569" y="1235"/>
                  </a:lnTo>
                  <a:lnTo>
                    <a:pt x="552" y="1267"/>
                  </a:lnTo>
                  <a:lnTo>
                    <a:pt x="537" y="1301"/>
                  </a:lnTo>
                  <a:lnTo>
                    <a:pt x="522" y="1336"/>
                  </a:lnTo>
                  <a:lnTo>
                    <a:pt x="508" y="1371"/>
                  </a:lnTo>
                  <a:lnTo>
                    <a:pt x="494" y="1406"/>
                  </a:lnTo>
                  <a:lnTo>
                    <a:pt x="482" y="1440"/>
                  </a:lnTo>
                  <a:lnTo>
                    <a:pt x="470" y="1476"/>
                  </a:lnTo>
                  <a:lnTo>
                    <a:pt x="459" y="1512"/>
                  </a:lnTo>
                  <a:lnTo>
                    <a:pt x="450" y="1548"/>
                  </a:lnTo>
                  <a:lnTo>
                    <a:pt x="440" y="1586"/>
                  </a:lnTo>
                  <a:lnTo>
                    <a:pt x="432" y="1623"/>
                  </a:lnTo>
                  <a:lnTo>
                    <a:pt x="425" y="1661"/>
                  </a:lnTo>
                  <a:lnTo>
                    <a:pt x="418" y="1698"/>
                  </a:lnTo>
                  <a:lnTo>
                    <a:pt x="414" y="1737"/>
                  </a:lnTo>
                  <a:lnTo>
                    <a:pt x="409" y="1775"/>
                  </a:lnTo>
                  <a:lnTo>
                    <a:pt x="405" y="1814"/>
                  </a:lnTo>
                  <a:lnTo>
                    <a:pt x="403" y="1853"/>
                  </a:lnTo>
                  <a:lnTo>
                    <a:pt x="402" y="1892"/>
                  </a:lnTo>
                  <a:lnTo>
                    <a:pt x="401" y="1932"/>
                  </a:lnTo>
                  <a:lnTo>
                    <a:pt x="402" y="1986"/>
                  </a:lnTo>
                  <a:lnTo>
                    <a:pt x="405" y="2040"/>
                  </a:lnTo>
                  <a:lnTo>
                    <a:pt x="410" y="2093"/>
                  </a:lnTo>
                  <a:lnTo>
                    <a:pt x="416" y="2146"/>
                  </a:lnTo>
                  <a:lnTo>
                    <a:pt x="424" y="2199"/>
                  </a:lnTo>
                  <a:lnTo>
                    <a:pt x="434" y="2251"/>
                  </a:lnTo>
                  <a:lnTo>
                    <a:pt x="446" y="2301"/>
                  </a:lnTo>
                  <a:lnTo>
                    <a:pt x="459" y="2352"/>
                  </a:lnTo>
                  <a:lnTo>
                    <a:pt x="474" y="2402"/>
                  </a:lnTo>
                  <a:lnTo>
                    <a:pt x="490" y="2451"/>
                  </a:lnTo>
                  <a:lnTo>
                    <a:pt x="509" y="2498"/>
                  </a:lnTo>
                  <a:lnTo>
                    <a:pt x="529" y="2546"/>
                  </a:lnTo>
                  <a:lnTo>
                    <a:pt x="549" y="2592"/>
                  </a:lnTo>
                  <a:lnTo>
                    <a:pt x="573" y="2638"/>
                  </a:lnTo>
                  <a:lnTo>
                    <a:pt x="597" y="2682"/>
                  </a:lnTo>
                  <a:lnTo>
                    <a:pt x="623" y="2726"/>
                  </a:lnTo>
                  <a:lnTo>
                    <a:pt x="650" y="2770"/>
                  </a:lnTo>
                  <a:lnTo>
                    <a:pt x="679" y="2814"/>
                  </a:lnTo>
                  <a:lnTo>
                    <a:pt x="711" y="2856"/>
                  </a:lnTo>
                  <a:lnTo>
                    <a:pt x="743" y="2896"/>
                  </a:lnTo>
                  <a:lnTo>
                    <a:pt x="777" y="2937"/>
                  </a:lnTo>
                  <a:lnTo>
                    <a:pt x="812" y="2975"/>
                  </a:lnTo>
                  <a:lnTo>
                    <a:pt x="848" y="3014"/>
                  </a:lnTo>
                  <a:lnTo>
                    <a:pt x="885" y="3050"/>
                  </a:lnTo>
                  <a:lnTo>
                    <a:pt x="924" y="3085"/>
                  </a:lnTo>
                  <a:lnTo>
                    <a:pt x="964" y="3118"/>
                  </a:lnTo>
                  <a:lnTo>
                    <a:pt x="1004" y="3151"/>
                  </a:lnTo>
                  <a:lnTo>
                    <a:pt x="1047" y="3182"/>
                  </a:lnTo>
                  <a:lnTo>
                    <a:pt x="1090" y="3211"/>
                  </a:lnTo>
                  <a:lnTo>
                    <a:pt x="1135" y="3239"/>
                  </a:lnTo>
                  <a:lnTo>
                    <a:pt x="1180" y="3266"/>
                  </a:lnTo>
                  <a:lnTo>
                    <a:pt x="1226" y="3291"/>
                  </a:lnTo>
                  <a:lnTo>
                    <a:pt x="1335" y="3348"/>
                  </a:lnTo>
                  <a:lnTo>
                    <a:pt x="1335" y="3469"/>
                  </a:lnTo>
                  <a:lnTo>
                    <a:pt x="1335" y="3838"/>
                  </a:lnTo>
                  <a:lnTo>
                    <a:pt x="1674" y="3838"/>
                  </a:lnTo>
                  <a:lnTo>
                    <a:pt x="1674" y="2948"/>
                  </a:lnTo>
                  <a:lnTo>
                    <a:pt x="1260" y="2281"/>
                  </a:lnTo>
                  <a:lnTo>
                    <a:pt x="1431" y="2175"/>
                  </a:lnTo>
                  <a:lnTo>
                    <a:pt x="1507" y="2300"/>
                  </a:lnTo>
                  <a:close/>
                  <a:moveTo>
                    <a:pt x="2326" y="2429"/>
                  </a:moveTo>
                  <a:lnTo>
                    <a:pt x="2326" y="2429"/>
                  </a:lnTo>
                  <a:lnTo>
                    <a:pt x="2305" y="2432"/>
                  </a:lnTo>
                  <a:lnTo>
                    <a:pt x="2284" y="2435"/>
                  </a:lnTo>
                  <a:lnTo>
                    <a:pt x="2258" y="2437"/>
                  </a:lnTo>
                  <a:lnTo>
                    <a:pt x="2234" y="2437"/>
                  </a:lnTo>
                  <a:lnTo>
                    <a:pt x="2208" y="2433"/>
                  </a:lnTo>
                  <a:lnTo>
                    <a:pt x="2184" y="2429"/>
                  </a:lnTo>
                  <a:lnTo>
                    <a:pt x="2158" y="2420"/>
                  </a:lnTo>
                  <a:lnTo>
                    <a:pt x="2134" y="2411"/>
                  </a:lnTo>
                  <a:lnTo>
                    <a:pt x="2109" y="2397"/>
                  </a:lnTo>
                  <a:lnTo>
                    <a:pt x="2083" y="2382"/>
                  </a:lnTo>
                  <a:lnTo>
                    <a:pt x="2063" y="2396"/>
                  </a:lnTo>
                  <a:lnTo>
                    <a:pt x="2045" y="2409"/>
                  </a:lnTo>
                  <a:lnTo>
                    <a:pt x="2024" y="2419"/>
                  </a:lnTo>
                  <a:lnTo>
                    <a:pt x="2004" y="2427"/>
                  </a:lnTo>
                  <a:lnTo>
                    <a:pt x="1983" y="2434"/>
                  </a:lnTo>
                  <a:lnTo>
                    <a:pt x="1962" y="2438"/>
                  </a:lnTo>
                  <a:lnTo>
                    <a:pt x="1941" y="2440"/>
                  </a:lnTo>
                  <a:lnTo>
                    <a:pt x="1920" y="2440"/>
                  </a:lnTo>
                  <a:lnTo>
                    <a:pt x="1900" y="2439"/>
                  </a:lnTo>
                  <a:lnTo>
                    <a:pt x="1879" y="2435"/>
                  </a:lnTo>
                  <a:lnTo>
                    <a:pt x="1858" y="2430"/>
                  </a:lnTo>
                  <a:lnTo>
                    <a:pt x="1837" y="2423"/>
                  </a:lnTo>
                  <a:lnTo>
                    <a:pt x="1816" y="2415"/>
                  </a:lnTo>
                  <a:lnTo>
                    <a:pt x="1794" y="2404"/>
                  </a:lnTo>
                  <a:lnTo>
                    <a:pt x="1773" y="2393"/>
                  </a:lnTo>
                  <a:lnTo>
                    <a:pt x="1752" y="2379"/>
                  </a:lnTo>
                  <a:lnTo>
                    <a:pt x="1735" y="2390"/>
                  </a:lnTo>
                  <a:lnTo>
                    <a:pt x="1716" y="2399"/>
                  </a:lnTo>
                  <a:lnTo>
                    <a:pt x="1699" y="2408"/>
                  </a:lnTo>
                  <a:lnTo>
                    <a:pt x="1679" y="2413"/>
                  </a:lnTo>
                  <a:lnTo>
                    <a:pt x="1660" y="2418"/>
                  </a:lnTo>
                  <a:lnTo>
                    <a:pt x="1642" y="2422"/>
                  </a:lnTo>
                  <a:lnTo>
                    <a:pt x="1622" y="2424"/>
                  </a:lnTo>
                  <a:lnTo>
                    <a:pt x="1602" y="2424"/>
                  </a:lnTo>
                  <a:lnTo>
                    <a:pt x="1585" y="2424"/>
                  </a:lnTo>
                  <a:lnTo>
                    <a:pt x="1860" y="2866"/>
                  </a:lnTo>
                  <a:lnTo>
                    <a:pt x="1875" y="2891"/>
                  </a:lnTo>
                  <a:lnTo>
                    <a:pt x="1875" y="2918"/>
                  </a:lnTo>
                  <a:lnTo>
                    <a:pt x="1875" y="3838"/>
                  </a:lnTo>
                  <a:lnTo>
                    <a:pt x="2038" y="3838"/>
                  </a:lnTo>
                  <a:lnTo>
                    <a:pt x="2038" y="2918"/>
                  </a:lnTo>
                  <a:lnTo>
                    <a:pt x="2038" y="2891"/>
                  </a:lnTo>
                  <a:lnTo>
                    <a:pt x="2053" y="2866"/>
                  </a:lnTo>
                  <a:lnTo>
                    <a:pt x="2326" y="2429"/>
                  </a:lnTo>
                  <a:close/>
                  <a:moveTo>
                    <a:pt x="2506" y="5533"/>
                  </a:moveTo>
                  <a:lnTo>
                    <a:pt x="1402" y="5631"/>
                  </a:lnTo>
                  <a:lnTo>
                    <a:pt x="1405" y="5656"/>
                  </a:lnTo>
                  <a:lnTo>
                    <a:pt x="1410" y="5681"/>
                  </a:lnTo>
                  <a:lnTo>
                    <a:pt x="1417" y="5705"/>
                  </a:lnTo>
                  <a:lnTo>
                    <a:pt x="1424" y="5729"/>
                  </a:lnTo>
                  <a:lnTo>
                    <a:pt x="1432" y="5753"/>
                  </a:lnTo>
                  <a:lnTo>
                    <a:pt x="1441" y="5776"/>
                  </a:lnTo>
                  <a:lnTo>
                    <a:pt x="1451" y="5798"/>
                  </a:lnTo>
                  <a:lnTo>
                    <a:pt x="1463" y="5820"/>
                  </a:lnTo>
                  <a:lnTo>
                    <a:pt x="1475" y="5842"/>
                  </a:lnTo>
                  <a:lnTo>
                    <a:pt x="1489" y="5862"/>
                  </a:lnTo>
                  <a:lnTo>
                    <a:pt x="1503" y="5883"/>
                  </a:lnTo>
                  <a:lnTo>
                    <a:pt x="1516" y="5902"/>
                  </a:lnTo>
                  <a:lnTo>
                    <a:pt x="1533" y="5921"/>
                  </a:lnTo>
                  <a:lnTo>
                    <a:pt x="1549" y="5938"/>
                  </a:lnTo>
                  <a:lnTo>
                    <a:pt x="1566" y="5956"/>
                  </a:lnTo>
                  <a:lnTo>
                    <a:pt x="1584" y="5973"/>
                  </a:lnTo>
                  <a:lnTo>
                    <a:pt x="1602" y="5988"/>
                  </a:lnTo>
                  <a:lnTo>
                    <a:pt x="1622" y="6003"/>
                  </a:lnTo>
                  <a:lnTo>
                    <a:pt x="1642" y="6017"/>
                  </a:lnTo>
                  <a:lnTo>
                    <a:pt x="1663" y="6031"/>
                  </a:lnTo>
                  <a:lnTo>
                    <a:pt x="1685" y="6043"/>
                  </a:lnTo>
                  <a:lnTo>
                    <a:pt x="1706" y="6055"/>
                  </a:lnTo>
                  <a:lnTo>
                    <a:pt x="1729" y="6065"/>
                  </a:lnTo>
                  <a:lnTo>
                    <a:pt x="1752" y="6074"/>
                  </a:lnTo>
                  <a:lnTo>
                    <a:pt x="1775" y="6082"/>
                  </a:lnTo>
                  <a:lnTo>
                    <a:pt x="1799" y="6091"/>
                  </a:lnTo>
                  <a:lnTo>
                    <a:pt x="1823" y="6096"/>
                  </a:lnTo>
                  <a:lnTo>
                    <a:pt x="1849" y="6102"/>
                  </a:lnTo>
                  <a:lnTo>
                    <a:pt x="1873" y="6106"/>
                  </a:lnTo>
                  <a:lnTo>
                    <a:pt x="1900" y="6109"/>
                  </a:lnTo>
                  <a:lnTo>
                    <a:pt x="1925" y="6110"/>
                  </a:lnTo>
                  <a:lnTo>
                    <a:pt x="1951" y="6111"/>
                  </a:lnTo>
                  <a:lnTo>
                    <a:pt x="1980" y="6110"/>
                  </a:lnTo>
                  <a:lnTo>
                    <a:pt x="2008" y="6109"/>
                  </a:lnTo>
                  <a:lnTo>
                    <a:pt x="2035" y="6106"/>
                  </a:lnTo>
                  <a:lnTo>
                    <a:pt x="2063" y="6100"/>
                  </a:lnTo>
                  <a:lnTo>
                    <a:pt x="2090" y="6094"/>
                  </a:lnTo>
                  <a:lnTo>
                    <a:pt x="2117" y="6087"/>
                  </a:lnTo>
                  <a:lnTo>
                    <a:pt x="2142" y="6078"/>
                  </a:lnTo>
                  <a:lnTo>
                    <a:pt x="2168" y="6067"/>
                  </a:lnTo>
                  <a:lnTo>
                    <a:pt x="2192" y="6057"/>
                  </a:lnTo>
                  <a:lnTo>
                    <a:pt x="2215" y="6044"/>
                  </a:lnTo>
                  <a:lnTo>
                    <a:pt x="2239" y="6031"/>
                  </a:lnTo>
                  <a:lnTo>
                    <a:pt x="2262" y="6016"/>
                  </a:lnTo>
                  <a:lnTo>
                    <a:pt x="2284" y="6001"/>
                  </a:lnTo>
                  <a:lnTo>
                    <a:pt x="2305" y="5985"/>
                  </a:lnTo>
                  <a:lnTo>
                    <a:pt x="2324" y="5968"/>
                  </a:lnTo>
                  <a:lnTo>
                    <a:pt x="2344" y="5949"/>
                  </a:lnTo>
                  <a:lnTo>
                    <a:pt x="2362" y="5929"/>
                  </a:lnTo>
                  <a:lnTo>
                    <a:pt x="2379" y="5909"/>
                  </a:lnTo>
                  <a:lnTo>
                    <a:pt x="2396" y="5889"/>
                  </a:lnTo>
                  <a:lnTo>
                    <a:pt x="2412" y="5866"/>
                  </a:lnTo>
                  <a:lnTo>
                    <a:pt x="2425" y="5844"/>
                  </a:lnTo>
                  <a:lnTo>
                    <a:pt x="2439" y="5821"/>
                  </a:lnTo>
                  <a:lnTo>
                    <a:pt x="2451" y="5797"/>
                  </a:lnTo>
                  <a:lnTo>
                    <a:pt x="2463" y="5772"/>
                  </a:lnTo>
                  <a:lnTo>
                    <a:pt x="2473" y="5747"/>
                  </a:lnTo>
                  <a:lnTo>
                    <a:pt x="2481" y="5721"/>
                  </a:lnTo>
                  <a:lnTo>
                    <a:pt x="2489" y="5695"/>
                  </a:lnTo>
                  <a:lnTo>
                    <a:pt x="2495" y="5668"/>
                  </a:lnTo>
                  <a:lnTo>
                    <a:pt x="2500" y="5641"/>
                  </a:lnTo>
                  <a:lnTo>
                    <a:pt x="2503" y="5613"/>
                  </a:lnTo>
                  <a:lnTo>
                    <a:pt x="2506" y="5584"/>
                  </a:lnTo>
                  <a:lnTo>
                    <a:pt x="2507" y="5556"/>
                  </a:lnTo>
                  <a:lnTo>
                    <a:pt x="2506" y="5533"/>
                  </a:lnTo>
                  <a:close/>
                  <a:moveTo>
                    <a:pt x="2908" y="4892"/>
                  </a:moveTo>
                  <a:lnTo>
                    <a:pt x="1018" y="5060"/>
                  </a:lnTo>
                  <a:lnTo>
                    <a:pt x="1015" y="5089"/>
                  </a:lnTo>
                  <a:lnTo>
                    <a:pt x="1015" y="5118"/>
                  </a:lnTo>
                  <a:lnTo>
                    <a:pt x="1017" y="5144"/>
                  </a:lnTo>
                  <a:lnTo>
                    <a:pt x="2906" y="4978"/>
                  </a:lnTo>
                  <a:lnTo>
                    <a:pt x="2908" y="4953"/>
                  </a:lnTo>
                  <a:lnTo>
                    <a:pt x="2910" y="4927"/>
                  </a:lnTo>
                  <a:lnTo>
                    <a:pt x="2910" y="4910"/>
                  </a:lnTo>
                  <a:lnTo>
                    <a:pt x="2908" y="4892"/>
                  </a:lnTo>
                  <a:close/>
                  <a:moveTo>
                    <a:pt x="2908" y="4171"/>
                  </a:moveTo>
                  <a:lnTo>
                    <a:pt x="1018" y="4337"/>
                  </a:lnTo>
                  <a:lnTo>
                    <a:pt x="1015" y="4368"/>
                  </a:lnTo>
                  <a:lnTo>
                    <a:pt x="1015" y="4397"/>
                  </a:lnTo>
                  <a:lnTo>
                    <a:pt x="1017" y="4423"/>
                  </a:lnTo>
                  <a:lnTo>
                    <a:pt x="2906" y="4257"/>
                  </a:lnTo>
                  <a:lnTo>
                    <a:pt x="2908" y="4232"/>
                  </a:lnTo>
                  <a:lnTo>
                    <a:pt x="2910" y="4206"/>
                  </a:lnTo>
                  <a:lnTo>
                    <a:pt x="2910" y="4189"/>
                  </a:lnTo>
                  <a:lnTo>
                    <a:pt x="2908" y="41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78" name="导航">
              <a:extLst>
                <a:ext uri="{FF2B5EF4-FFF2-40B4-BE49-F238E27FC236}">
                  <a16:creationId xmlns:a16="http://schemas.microsoft.com/office/drawing/2014/main" id="{C1B6A3A8-5A30-4FFD-964E-7DF7631AEE0D}"/>
                </a:ext>
              </a:extLst>
            </p:cNvPr>
            <p:cNvSpPr/>
            <p:nvPr/>
          </p:nvSpPr>
          <p:spPr bwMode="auto">
            <a:xfrm>
              <a:off x="5547979" y="2968325"/>
              <a:ext cx="382764" cy="382764"/>
            </a:xfrm>
            <a:custGeom>
              <a:avLst/>
              <a:gdLst>
                <a:gd name="T0" fmla="*/ 1344308 w 2725"/>
                <a:gd name="T1" fmla="*/ 1185498 h 2723"/>
                <a:gd name="T2" fmla="*/ 876607 w 2725"/>
                <a:gd name="T3" fmla="*/ 462166 h 2723"/>
                <a:gd name="T4" fmla="*/ 1800117 w 2725"/>
                <a:gd name="T5" fmla="*/ 462166 h 2723"/>
                <a:gd name="T6" fmla="*/ 1338362 w 2725"/>
                <a:gd name="T7" fmla="*/ 97194 h 2723"/>
                <a:gd name="T8" fmla="*/ 1338362 w 2725"/>
                <a:gd name="T9" fmla="*/ 755730 h 2723"/>
                <a:gd name="T10" fmla="*/ 1338362 w 2725"/>
                <a:gd name="T11" fmla="*/ 97194 h 2723"/>
                <a:gd name="T12" fmla="*/ 1467178 w 2725"/>
                <a:gd name="T13" fmla="*/ 556715 h 2723"/>
                <a:gd name="T14" fmla="*/ 1362804 w 2725"/>
                <a:gd name="T15" fmla="*/ 587790 h 2723"/>
                <a:gd name="T16" fmla="*/ 1344308 w 2725"/>
                <a:gd name="T17" fmla="*/ 470761 h 2723"/>
                <a:gd name="T18" fmla="*/ 1283533 w 2725"/>
                <a:gd name="T19" fmla="*/ 495225 h 2723"/>
                <a:gd name="T20" fmla="*/ 1210868 w 2725"/>
                <a:gd name="T21" fmla="*/ 587790 h 2723"/>
                <a:gd name="T22" fmla="*/ 1180480 w 2725"/>
                <a:gd name="T23" fmla="*/ 401337 h 2723"/>
                <a:gd name="T24" fmla="*/ 1324490 w 2725"/>
                <a:gd name="T25" fmla="*/ 202322 h 2723"/>
                <a:gd name="T26" fmla="*/ 1429524 w 2725"/>
                <a:gd name="T27" fmla="*/ 261167 h 2723"/>
                <a:gd name="T28" fmla="*/ 1468499 w 2725"/>
                <a:gd name="T29" fmla="*/ 347120 h 2723"/>
                <a:gd name="T30" fmla="*/ 1521347 w 2725"/>
                <a:gd name="T31" fmla="*/ 401337 h 2723"/>
                <a:gd name="T32" fmla="*/ 800639 w 2725"/>
                <a:gd name="T33" fmla="*/ 989127 h 2723"/>
                <a:gd name="T34" fmla="*/ 1014011 w 2725"/>
                <a:gd name="T35" fmla="*/ 1061857 h 2723"/>
                <a:gd name="T36" fmla="*/ 800639 w 2725"/>
                <a:gd name="T37" fmla="*/ 1319057 h 2723"/>
                <a:gd name="T38" fmla="*/ 1115742 w 2725"/>
                <a:gd name="T39" fmla="*/ 1168308 h 2723"/>
                <a:gd name="T40" fmla="*/ 1119045 w 2725"/>
                <a:gd name="T41" fmla="*/ 1405011 h 2723"/>
                <a:gd name="T42" fmla="*/ 1420936 w 2725"/>
                <a:gd name="T43" fmla="*/ 1299221 h 2723"/>
                <a:gd name="T44" fmla="*/ 771573 w 2725"/>
                <a:gd name="T45" fmla="*/ 1800397 h 2723"/>
                <a:gd name="T46" fmla="*/ 771573 w 2725"/>
                <a:gd name="T47" fmla="*/ 255877 h 2723"/>
                <a:gd name="T48" fmla="*/ 747792 w 2725"/>
                <a:gd name="T49" fmla="*/ 425801 h 2723"/>
                <a:gd name="T50" fmla="*/ 814512 w 2725"/>
                <a:gd name="T51" fmla="*/ 735895 h 2723"/>
                <a:gd name="T52" fmla="*/ 800639 w 2725"/>
                <a:gd name="T53" fmla="*/ 989127 h 2723"/>
                <a:gd name="T54" fmla="*/ 1093943 w 2725"/>
                <a:gd name="T55" fmla="*/ 1461872 h 2723"/>
                <a:gd name="T56" fmla="*/ 1248522 w 2725"/>
                <a:gd name="T57" fmla="*/ 1548487 h 2723"/>
                <a:gd name="T58" fmla="*/ 875947 w 2725"/>
                <a:gd name="T59" fmla="*/ 1723039 h 2723"/>
                <a:gd name="T60" fmla="*/ 800639 w 2725"/>
                <a:gd name="T61" fmla="*/ 1389142 h 2723"/>
                <a:gd name="T62" fmla="*/ 576698 w 2725"/>
                <a:gd name="T63" fmla="*/ 1700559 h 2723"/>
                <a:gd name="T64" fmla="*/ 294625 w 2725"/>
                <a:gd name="T65" fmla="*/ 1548487 h 2723"/>
                <a:gd name="T66" fmla="*/ 247062 w 2725"/>
                <a:gd name="T67" fmla="*/ 1500882 h 2723"/>
                <a:gd name="T68" fmla="*/ 347472 w 2725"/>
                <a:gd name="T69" fmla="*/ 1061857 h 2723"/>
                <a:gd name="T70" fmla="*/ 247062 w 2725"/>
                <a:gd name="T71" fmla="*/ 1500882 h 2723"/>
                <a:gd name="T72" fmla="*/ 347472 w 2725"/>
                <a:gd name="T73" fmla="*/ 989127 h 2723"/>
                <a:gd name="T74" fmla="*/ 247062 w 2725"/>
                <a:gd name="T75" fmla="*/ 555392 h 2723"/>
                <a:gd name="T76" fmla="*/ 294625 w 2725"/>
                <a:gd name="T77" fmla="*/ 507787 h 2723"/>
                <a:gd name="T78" fmla="*/ 576698 w 2725"/>
                <a:gd name="T79" fmla="*/ 353071 h 2723"/>
                <a:gd name="T80" fmla="*/ 727313 w 2725"/>
                <a:gd name="T81" fmla="*/ 325962 h 2723"/>
                <a:gd name="T82" fmla="*/ 506015 w 2725"/>
                <a:gd name="T83" fmla="*/ 616882 h 2723"/>
                <a:gd name="T84" fmla="*/ 727313 w 2725"/>
                <a:gd name="T85" fmla="*/ 325962 h 2723"/>
                <a:gd name="T86" fmla="*/ 485536 w 2725"/>
                <a:gd name="T87" fmla="*/ 673744 h 2723"/>
                <a:gd name="T88" fmla="*/ 727313 w 2725"/>
                <a:gd name="T89" fmla="*/ 989127 h 2723"/>
                <a:gd name="T90" fmla="*/ 727313 w 2725"/>
                <a:gd name="T91" fmla="*/ 1061857 h 2723"/>
                <a:gd name="T92" fmla="*/ 485536 w 2725"/>
                <a:gd name="T93" fmla="*/ 1382530 h 2723"/>
                <a:gd name="T94" fmla="*/ 727313 w 2725"/>
                <a:gd name="T95" fmla="*/ 1061857 h 2723"/>
                <a:gd name="T96" fmla="*/ 508657 w 2725"/>
                <a:gd name="T97" fmla="*/ 1436747 h 2723"/>
                <a:gd name="T98" fmla="*/ 727313 w 2725"/>
                <a:gd name="T99" fmla="*/ 1729651 h 2723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725" h="2723">
                  <a:moveTo>
                    <a:pt x="2720" y="774"/>
                  </a:moveTo>
                  <a:cubicBezTo>
                    <a:pt x="2696" y="1390"/>
                    <a:pt x="2035" y="1793"/>
                    <a:pt x="2035" y="1793"/>
                  </a:cubicBezTo>
                  <a:cubicBezTo>
                    <a:pt x="2035" y="1793"/>
                    <a:pt x="1471" y="1451"/>
                    <a:pt x="1362" y="917"/>
                  </a:cubicBezTo>
                  <a:cubicBezTo>
                    <a:pt x="1339" y="848"/>
                    <a:pt x="1327" y="775"/>
                    <a:pt x="1327" y="699"/>
                  </a:cubicBezTo>
                  <a:cubicBezTo>
                    <a:pt x="1327" y="314"/>
                    <a:pt x="1640" y="0"/>
                    <a:pt x="2026" y="0"/>
                  </a:cubicBezTo>
                  <a:cubicBezTo>
                    <a:pt x="2412" y="0"/>
                    <a:pt x="2725" y="314"/>
                    <a:pt x="2725" y="699"/>
                  </a:cubicBezTo>
                  <a:cubicBezTo>
                    <a:pt x="2725" y="725"/>
                    <a:pt x="2723" y="750"/>
                    <a:pt x="2720" y="774"/>
                  </a:cubicBezTo>
                  <a:close/>
                  <a:moveTo>
                    <a:pt x="2026" y="147"/>
                  </a:moveTo>
                  <a:cubicBezTo>
                    <a:pt x="1751" y="147"/>
                    <a:pt x="1528" y="370"/>
                    <a:pt x="1528" y="645"/>
                  </a:cubicBezTo>
                  <a:cubicBezTo>
                    <a:pt x="1528" y="920"/>
                    <a:pt x="1751" y="1143"/>
                    <a:pt x="2026" y="1143"/>
                  </a:cubicBezTo>
                  <a:cubicBezTo>
                    <a:pt x="2301" y="1143"/>
                    <a:pt x="2524" y="920"/>
                    <a:pt x="2524" y="645"/>
                  </a:cubicBezTo>
                  <a:cubicBezTo>
                    <a:pt x="2524" y="370"/>
                    <a:pt x="2301" y="147"/>
                    <a:pt x="2026" y="147"/>
                  </a:cubicBezTo>
                  <a:close/>
                  <a:moveTo>
                    <a:pt x="2221" y="607"/>
                  </a:moveTo>
                  <a:cubicBezTo>
                    <a:pt x="2221" y="842"/>
                    <a:pt x="2221" y="842"/>
                    <a:pt x="2221" y="842"/>
                  </a:cubicBezTo>
                  <a:cubicBezTo>
                    <a:pt x="2221" y="868"/>
                    <a:pt x="2200" y="889"/>
                    <a:pt x="2174" y="889"/>
                  </a:cubicBezTo>
                  <a:cubicBezTo>
                    <a:pt x="2174" y="889"/>
                    <a:pt x="2126" y="889"/>
                    <a:pt x="2063" y="889"/>
                  </a:cubicBezTo>
                  <a:cubicBezTo>
                    <a:pt x="2063" y="841"/>
                    <a:pt x="2063" y="755"/>
                    <a:pt x="2063" y="749"/>
                  </a:cubicBezTo>
                  <a:cubicBezTo>
                    <a:pt x="2063" y="738"/>
                    <a:pt x="2052" y="717"/>
                    <a:pt x="2035" y="712"/>
                  </a:cubicBezTo>
                  <a:cubicBezTo>
                    <a:pt x="2005" y="712"/>
                    <a:pt x="2001" y="712"/>
                    <a:pt x="1970" y="712"/>
                  </a:cubicBezTo>
                  <a:cubicBezTo>
                    <a:pt x="1954" y="717"/>
                    <a:pt x="1943" y="738"/>
                    <a:pt x="1943" y="749"/>
                  </a:cubicBezTo>
                  <a:cubicBezTo>
                    <a:pt x="1943" y="786"/>
                    <a:pt x="1943" y="826"/>
                    <a:pt x="1943" y="889"/>
                  </a:cubicBezTo>
                  <a:cubicBezTo>
                    <a:pt x="1886" y="889"/>
                    <a:pt x="1833" y="889"/>
                    <a:pt x="1833" y="889"/>
                  </a:cubicBezTo>
                  <a:cubicBezTo>
                    <a:pt x="1808" y="889"/>
                    <a:pt x="1787" y="868"/>
                    <a:pt x="1787" y="842"/>
                  </a:cubicBezTo>
                  <a:cubicBezTo>
                    <a:pt x="1787" y="607"/>
                    <a:pt x="1787" y="607"/>
                    <a:pt x="1787" y="607"/>
                  </a:cubicBezTo>
                  <a:cubicBezTo>
                    <a:pt x="1707" y="607"/>
                    <a:pt x="1707" y="607"/>
                    <a:pt x="1707" y="607"/>
                  </a:cubicBezTo>
                  <a:cubicBezTo>
                    <a:pt x="2005" y="306"/>
                    <a:pt x="2005" y="306"/>
                    <a:pt x="2005" y="306"/>
                  </a:cubicBezTo>
                  <a:cubicBezTo>
                    <a:pt x="2164" y="465"/>
                    <a:pt x="2164" y="465"/>
                    <a:pt x="2164" y="465"/>
                  </a:cubicBezTo>
                  <a:cubicBezTo>
                    <a:pt x="2164" y="395"/>
                    <a:pt x="2164" y="395"/>
                    <a:pt x="2164" y="395"/>
                  </a:cubicBezTo>
                  <a:cubicBezTo>
                    <a:pt x="2223" y="395"/>
                    <a:pt x="2223" y="395"/>
                    <a:pt x="2223" y="395"/>
                  </a:cubicBezTo>
                  <a:cubicBezTo>
                    <a:pt x="2223" y="525"/>
                    <a:pt x="2223" y="525"/>
                    <a:pt x="2223" y="525"/>
                  </a:cubicBezTo>
                  <a:cubicBezTo>
                    <a:pt x="2223" y="525"/>
                    <a:pt x="2223" y="525"/>
                    <a:pt x="2223" y="525"/>
                  </a:cubicBezTo>
                  <a:cubicBezTo>
                    <a:pt x="2303" y="607"/>
                    <a:pt x="2303" y="607"/>
                    <a:pt x="2303" y="607"/>
                  </a:cubicBezTo>
                  <a:lnTo>
                    <a:pt x="2221" y="607"/>
                  </a:lnTo>
                  <a:close/>
                  <a:moveTo>
                    <a:pt x="1212" y="1496"/>
                  </a:moveTo>
                  <a:cubicBezTo>
                    <a:pt x="1445" y="1496"/>
                    <a:pt x="1445" y="1496"/>
                    <a:pt x="1445" y="1496"/>
                  </a:cubicBezTo>
                  <a:cubicBezTo>
                    <a:pt x="1475" y="1534"/>
                    <a:pt x="1505" y="1571"/>
                    <a:pt x="1535" y="1606"/>
                  </a:cubicBezTo>
                  <a:cubicBezTo>
                    <a:pt x="1212" y="1606"/>
                    <a:pt x="1212" y="1606"/>
                    <a:pt x="1212" y="1606"/>
                  </a:cubicBezTo>
                  <a:cubicBezTo>
                    <a:pt x="1212" y="1995"/>
                    <a:pt x="1212" y="1995"/>
                    <a:pt x="1212" y="1995"/>
                  </a:cubicBezTo>
                  <a:cubicBezTo>
                    <a:pt x="1328" y="2002"/>
                    <a:pt x="1470" y="2036"/>
                    <a:pt x="1601" y="2091"/>
                  </a:cubicBezTo>
                  <a:cubicBezTo>
                    <a:pt x="1642" y="1982"/>
                    <a:pt x="1671" y="1873"/>
                    <a:pt x="1689" y="1767"/>
                  </a:cubicBezTo>
                  <a:cubicBezTo>
                    <a:pt x="1720" y="1797"/>
                    <a:pt x="1749" y="1824"/>
                    <a:pt x="1778" y="1848"/>
                  </a:cubicBezTo>
                  <a:cubicBezTo>
                    <a:pt x="1758" y="1938"/>
                    <a:pt x="1730" y="2032"/>
                    <a:pt x="1694" y="2125"/>
                  </a:cubicBezTo>
                  <a:cubicBezTo>
                    <a:pt x="1797" y="2170"/>
                    <a:pt x="1890" y="2218"/>
                    <a:pt x="1962" y="2270"/>
                  </a:cubicBezTo>
                  <a:cubicBezTo>
                    <a:pt x="2042" y="2181"/>
                    <a:pt x="2106" y="2078"/>
                    <a:pt x="2151" y="1965"/>
                  </a:cubicBezTo>
                  <a:cubicBezTo>
                    <a:pt x="2193" y="1933"/>
                    <a:pt x="2244" y="1893"/>
                    <a:pt x="2300" y="1845"/>
                  </a:cubicBezTo>
                  <a:cubicBezTo>
                    <a:pt x="2173" y="2354"/>
                    <a:pt x="1720" y="2723"/>
                    <a:pt x="1168" y="2723"/>
                  </a:cubicBezTo>
                  <a:cubicBezTo>
                    <a:pt x="515" y="2723"/>
                    <a:pt x="0" y="2208"/>
                    <a:pt x="0" y="1555"/>
                  </a:cubicBezTo>
                  <a:cubicBezTo>
                    <a:pt x="0" y="902"/>
                    <a:pt x="515" y="387"/>
                    <a:pt x="1168" y="387"/>
                  </a:cubicBezTo>
                  <a:cubicBezTo>
                    <a:pt x="1169" y="387"/>
                    <a:pt x="1169" y="387"/>
                    <a:pt x="1170" y="387"/>
                  </a:cubicBezTo>
                  <a:cubicBezTo>
                    <a:pt x="1145" y="468"/>
                    <a:pt x="1132" y="555"/>
                    <a:pt x="1132" y="644"/>
                  </a:cubicBezTo>
                  <a:cubicBezTo>
                    <a:pt x="1132" y="742"/>
                    <a:pt x="1148" y="835"/>
                    <a:pt x="1176" y="923"/>
                  </a:cubicBezTo>
                  <a:cubicBezTo>
                    <a:pt x="1190" y="989"/>
                    <a:pt x="1210" y="1052"/>
                    <a:pt x="1233" y="1113"/>
                  </a:cubicBezTo>
                  <a:cubicBezTo>
                    <a:pt x="1226" y="1113"/>
                    <a:pt x="1218" y="1115"/>
                    <a:pt x="1212" y="1115"/>
                  </a:cubicBezTo>
                  <a:lnTo>
                    <a:pt x="1212" y="1496"/>
                  </a:lnTo>
                  <a:close/>
                  <a:moveTo>
                    <a:pt x="1890" y="2342"/>
                  </a:moveTo>
                  <a:cubicBezTo>
                    <a:pt x="1824" y="2294"/>
                    <a:pt x="1745" y="2249"/>
                    <a:pt x="1656" y="2211"/>
                  </a:cubicBezTo>
                  <a:cubicBezTo>
                    <a:pt x="1608" y="2342"/>
                    <a:pt x="1542" y="2465"/>
                    <a:pt x="1463" y="2572"/>
                  </a:cubicBezTo>
                  <a:cubicBezTo>
                    <a:pt x="1625" y="2534"/>
                    <a:pt x="1769" y="2452"/>
                    <a:pt x="1890" y="2342"/>
                  </a:cubicBezTo>
                  <a:close/>
                  <a:moveTo>
                    <a:pt x="1212" y="2616"/>
                  </a:moveTo>
                  <a:cubicBezTo>
                    <a:pt x="1246" y="2616"/>
                    <a:pt x="1288" y="2613"/>
                    <a:pt x="1326" y="2606"/>
                  </a:cubicBezTo>
                  <a:cubicBezTo>
                    <a:pt x="1422" y="2479"/>
                    <a:pt x="1505" y="2328"/>
                    <a:pt x="1567" y="2173"/>
                  </a:cubicBezTo>
                  <a:cubicBezTo>
                    <a:pt x="1450" y="2132"/>
                    <a:pt x="1322" y="2108"/>
                    <a:pt x="1212" y="2101"/>
                  </a:cubicBezTo>
                  <a:lnTo>
                    <a:pt x="1212" y="2616"/>
                  </a:lnTo>
                  <a:close/>
                  <a:moveTo>
                    <a:pt x="873" y="2572"/>
                  </a:moveTo>
                  <a:cubicBezTo>
                    <a:pt x="793" y="2465"/>
                    <a:pt x="728" y="2342"/>
                    <a:pt x="680" y="2211"/>
                  </a:cubicBezTo>
                  <a:cubicBezTo>
                    <a:pt x="591" y="2249"/>
                    <a:pt x="512" y="2294"/>
                    <a:pt x="446" y="2342"/>
                  </a:cubicBezTo>
                  <a:cubicBezTo>
                    <a:pt x="567" y="2452"/>
                    <a:pt x="711" y="2534"/>
                    <a:pt x="873" y="2572"/>
                  </a:cubicBezTo>
                  <a:close/>
                  <a:moveTo>
                    <a:pt x="374" y="2270"/>
                  </a:moveTo>
                  <a:cubicBezTo>
                    <a:pt x="446" y="2218"/>
                    <a:pt x="539" y="2170"/>
                    <a:pt x="642" y="2125"/>
                  </a:cubicBezTo>
                  <a:cubicBezTo>
                    <a:pt x="570" y="1940"/>
                    <a:pt x="529" y="1751"/>
                    <a:pt x="526" y="1606"/>
                  </a:cubicBezTo>
                  <a:cubicBezTo>
                    <a:pt x="110" y="1606"/>
                    <a:pt x="110" y="1606"/>
                    <a:pt x="110" y="1606"/>
                  </a:cubicBezTo>
                  <a:cubicBezTo>
                    <a:pt x="120" y="1864"/>
                    <a:pt x="216" y="2094"/>
                    <a:pt x="374" y="2270"/>
                  </a:cubicBezTo>
                  <a:close/>
                  <a:moveTo>
                    <a:pt x="110" y="1496"/>
                  </a:moveTo>
                  <a:cubicBezTo>
                    <a:pt x="526" y="1496"/>
                    <a:pt x="526" y="1496"/>
                    <a:pt x="526" y="1496"/>
                  </a:cubicBezTo>
                  <a:cubicBezTo>
                    <a:pt x="532" y="1348"/>
                    <a:pt x="574" y="1170"/>
                    <a:pt x="642" y="985"/>
                  </a:cubicBezTo>
                  <a:cubicBezTo>
                    <a:pt x="539" y="940"/>
                    <a:pt x="446" y="892"/>
                    <a:pt x="374" y="840"/>
                  </a:cubicBezTo>
                  <a:cubicBezTo>
                    <a:pt x="216" y="1015"/>
                    <a:pt x="120" y="1238"/>
                    <a:pt x="110" y="1496"/>
                  </a:cubicBezTo>
                  <a:close/>
                  <a:moveTo>
                    <a:pt x="446" y="768"/>
                  </a:moveTo>
                  <a:cubicBezTo>
                    <a:pt x="508" y="813"/>
                    <a:pt x="587" y="857"/>
                    <a:pt x="677" y="895"/>
                  </a:cubicBezTo>
                  <a:cubicBezTo>
                    <a:pt x="728" y="765"/>
                    <a:pt x="797" y="638"/>
                    <a:pt x="873" y="534"/>
                  </a:cubicBezTo>
                  <a:cubicBezTo>
                    <a:pt x="711" y="576"/>
                    <a:pt x="567" y="658"/>
                    <a:pt x="446" y="768"/>
                  </a:cubicBezTo>
                  <a:close/>
                  <a:moveTo>
                    <a:pt x="1101" y="493"/>
                  </a:moveTo>
                  <a:cubicBezTo>
                    <a:pt x="1066" y="493"/>
                    <a:pt x="1048" y="497"/>
                    <a:pt x="1010" y="504"/>
                  </a:cubicBezTo>
                  <a:cubicBezTo>
                    <a:pt x="917" y="631"/>
                    <a:pt x="831" y="775"/>
                    <a:pt x="766" y="933"/>
                  </a:cubicBezTo>
                  <a:cubicBezTo>
                    <a:pt x="879" y="974"/>
                    <a:pt x="987" y="1002"/>
                    <a:pt x="1101" y="1009"/>
                  </a:cubicBezTo>
                  <a:lnTo>
                    <a:pt x="1101" y="493"/>
                  </a:lnTo>
                  <a:close/>
                  <a:moveTo>
                    <a:pt x="1101" y="1115"/>
                  </a:moveTo>
                  <a:cubicBezTo>
                    <a:pt x="984" y="1108"/>
                    <a:pt x="866" y="1074"/>
                    <a:pt x="735" y="1019"/>
                  </a:cubicBezTo>
                  <a:cubicBezTo>
                    <a:pt x="673" y="1180"/>
                    <a:pt x="635" y="1334"/>
                    <a:pt x="629" y="1496"/>
                  </a:cubicBezTo>
                  <a:cubicBezTo>
                    <a:pt x="1101" y="1496"/>
                    <a:pt x="1101" y="1496"/>
                    <a:pt x="1101" y="1496"/>
                  </a:cubicBezTo>
                  <a:lnTo>
                    <a:pt x="1101" y="1115"/>
                  </a:lnTo>
                  <a:close/>
                  <a:moveTo>
                    <a:pt x="1101" y="1606"/>
                  </a:moveTo>
                  <a:cubicBezTo>
                    <a:pt x="629" y="1606"/>
                    <a:pt x="629" y="1606"/>
                    <a:pt x="629" y="1606"/>
                  </a:cubicBezTo>
                  <a:cubicBezTo>
                    <a:pt x="635" y="1761"/>
                    <a:pt x="673" y="1926"/>
                    <a:pt x="735" y="2091"/>
                  </a:cubicBezTo>
                  <a:cubicBezTo>
                    <a:pt x="866" y="2036"/>
                    <a:pt x="984" y="2002"/>
                    <a:pt x="1101" y="1995"/>
                  </a:cubicBezTo>
                  <a:lnTo>
                    <a:pt x="1101" y="1606"/>
                  </a:lnTo>
                  <a:close/>
                  <a:moveTo>
                    <a:pt x="1101" y="2101"/>
                  </a:moveTo>
                  <a:cubicBezTo>
                    <a:pt x="991" y="2108"/>
                    <a:pt x="886" y="2132"/>
                    <a:pt x="770" y="2173"/>
                  </a:cubicBezTo>
                  <a:cubicBezTo>
                    <a:pt x="831" y="2328"/>
                    <a:pt x="914" y="2479"/>
                    <a:pt x="1010" y="2606"/>
                  </a:cubicBezTo>
                  <a:cubicBezTo>
                    <a:pt x="1048" y="2613"/>
                    <a:pt x="1066" y="2616"/>
                    <a:pt x="1101" y="2616"/>
                  </a:cubicBezTo>
                  <a:lnTo>
                    <a:pt x="1101" y="210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风扇">
              <a:extLst>
                <a:ext uri="{FF2B5EF4-FFF2-40B4-BE49-F238E27FC236}">
                  <a16:creationId xmlns:a16="http://schemas.microsoft.com/office/drawing/2014/main" id="{D3A27600-6F25-41B0-829F-075F98AC21AA}"/>
                </a:ext>
              </a:extLst>
            </p:cNvPr>
            <p:cNvSpPr/>
            <p:nvPr/>
          </p:nvSpPr>
          <p:spPr bwMode="auto">
            <a:xfrm>
              <a:off x="6274236" y="2968325"/>
              <a:ext cx="382764" cy="382764"/>
            </a:xfrm>
            <a:custGeom>
              <a:avLst/>
              <a:gdLst>
                <a:gd name="T0" fmla="*/ 1797174 w 3302"/>
                <a:gd name="T1" fmla="*/ 900199 h 3308"/>
                <a:gd name="T2" fmla="*/ 1534292 w 3302"/>
                <a:gd name="T3" fmla="*/ 1536977 h 3308"/>
                <a:gd name="T4" fmla="*/ 898587 w 3302"/>
                <a:gd name="T5" fmla="*/ 1800397 h 3308"/>
                <a:gd name="T6" fmla="*/ 263426 w 3302"/>
                <a:gd name="T7" fmla="*/ 1536977 h 3308"/>
                <a:gd name="T8" fmla="*/ 0 w 3302"/>
                <a:gd name="T9" fmla="*/ 900199 h 3308"/>
                <a:gd name="T10" fmla="*/ 263426 w 3302"/>
                <a:gd name="T11" fmla="*/ 263420 h 3308"/>
                <a:gd name="T12" fmla="*/ 898587 w 3302"/>
                <a:gd name="T13" fmla="*/ 0 h 3308"/>
                <a:gd name="T14" fmla="*/ 1534292 w 3302"/>
                <a:gd name="T15" fmla="*/ 263420 h 3308"/>
                <a:gd name="T16" fmla="*/ 1797174 w 3302"/>
                <a:gd name="T17" fmla="*/ 900199 h 3308"/>
                <a:gd name="T18" fmla="*/ 775582 w 3302"/>
                <a:gd name="T19" fmla="*/ 687939 h 3308"/>
                <a:gd name="T20" fmla="*/ 551888 w 3302"/>
                <a:gd name="T21" fmla="*/ 299340 h 3308"/>
                <a:gd name="T22" fmla="*/ 302613 w 3302"/>
                <a:gd name="T23" fmla="*/ 546432 h 3308"/>
                <a:gd name="T24" fmla="*/ 210088 w 3302"/>
                <a:gd name="T25" fmla="*/ 893667 h 3308"/>
                <a:gd name="T26" fmla="*/ 655843 w 3302"/>
                <a:gd name="T27" fmla="*/ 893667 h 3308"/>
                <a:gd name="T28" fmla="*/ 775582 w 3302"/>
                <a:gd name="T29" fmla="*/ 687939 h 3308"/>
                <a:gd name="T30" fmla="*/ 1237122 w 3302"/>
                <a:gd name="T31" fmla="*/ 1497791 h 3308"/>
                <a:gd name="T32" fmla="*/ 1016149 w 3302"/>
                <a:gd name="T33" fmla="*/ 1108104 h 3308"/>
                <a:gd name="T34" fmla="*/ 955191 w 3302"/>
                <a:gd name="T35" fmla="*/ 1134228 h 3308"/>
                <a:gd name="T36" fmla="*/ 889334 w 3302"/>
                <a:gd name="T37" fmla="*/ 1141304 h 3308"/>
                <a:gd name="T38" fmla="*/ 775582 w 3302"/>
                <a:gd name="T39" fmla="*/ 1108104 h 3308"/>
                <a:gd name="T40" fmla="*/ 547534 w 3302"/>
                <a:gd name="T41" fmla="*/ 1497247 h 3308"/>
                <a:gd name="T42" fmla="*/ 894777 w 3302"/>
                <a:gd name="T43" fmla="*/ 1587593 h 3308"/>
                <a:gd name="T44" fmla="*/ 1237122 w 3302"/>
                <a:gd name="T45" fmla="*/ 1497791 h 3308"/>
                <a:gd name="T46" fmla="*/ 1028667 w 3302"/>
                <a:gd name="T47" fmla="*/ 901831 h 3308"/>
                <a:gd name="T48" fmla="*/ 990568 w 3302"/>
                <a:gd name="T49" fmla="*/ 807131 h 3308"/>
                <a:gd name="T50" fmla="*/ 896410 w 3302"/>
                <a:gd name="T51" fmla="*/ 768489 h 3308"/>
                <a:gd name="T52" fmla="*/ 802796 w 3302"/>
                <a:gd name="T53" fmla="*/ 807131 h 3308"/>
                <a:gd name="T54" fmla="*/ 762520 w 3302"/>
                <a:gd name="T55" fmla="*/ 901831 h 3308"/>
                <a:gd name="T56" fmla="*/ 800074 w 3302"/>
                <a:gd name="T57" fmla="*/ 996532 h 3308"/>
                <a:gd name="T58" fmla="*/ 896410 w 3302"/>
                <a:gd name="T59" fmla="*/ 1035174 h 3308"/>
                <a:gd name="T60" fmla="*/ 988936 w 3302"/>
                <a:gd name="T61" fmla="*/ 995443 h 3308"/>
                <a:gd name="T62" fmla="*/ 1028667 w 3302"/>
                <a:gd name="T63" fmla="*/ 901831 h 3308"/>
                <a:gd name="T64" fmla="*/ 1587631 w 3302"/>
                <a:gd name="T65" fmla="*/ 893667 h 3308"/>
                <a:gd name="T66" fmla="*/ 1496194 w 3302"/>
                <a:gd name="T67" fmla="*/ 552964 h 3308"/>
                <a:gd name="T68" fmla="*/ 1239843 w 3302"/>
                <a:gd name="T69" fmla="*/ 299340 h 3308"/>
                <a:gd name="T70" fmla="*/ 1018326 w 3302"/>
                <a:gd name="T71" fmla="*/ 685218 h 3308"/>
                <a:gd name="T72" fmla="*/ 1134799 w 3302"/>
                <a:gd name="T73" fmla="*/ 893667 h 3308"/>
                <a:gd name="T74" fmla="*/ 1587631 w 3302"/>
                <a:gd name="T75" fmla="*/ 893667 h 330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302" h="3308">
                  <a:moveTo>
                    <a:pt x="3302" y="1654"/>
                  </a:moveTo>
                  <a:cubicBezTo>
                    <a:pt x="3302" y="2111"/>
                    <a:pt x="3141" y="2501"/>
                    <a:pt x="2819" y="2824"/>
                  </a:cubicBezTo>
                  <a:cubicBezTo>
                    <a:pt x="2496" y="3146"/>
                    <a:pt x="2107" y="3308"/>
                    <a:pt x="1651" y="3308"/>
                  </a:cubicBezTo>
                  <a:cubicBezTo>
                    <a:pt x="1195" y="3308"/>
                    <a:pt x="806" y="3146"/>
                    <a:pt x="484" y="2824"/>
                  </a:cubicBezTo>
                  <a:cubicBezTo>
                    <a:pt x="161" y="2501"/>
                    <a:pt x="0" y="2111"/>
                    <a:pt x="0" y="1654"/>
                  </a:cubicBezTo>
                  <a:cubicBezTo>
                    <a:pt x="0" y="1197"/>
                    <a:pt x="161" y="807"/>
                    <a:pt x="484" y="484"/>
                  </a:cubicBezTo>
                  <a:cubicBezTo>
                    <a:pt x="806" y="161"/>
                    <a:pt x="1195" y="0"/>
                    <a:pt x="1651" y="0"/>
                  </a:cubicBezTo>
                  <a:cubicBezTo>
                    <a:pt x="2107" y="0"/>
                    <a:pt x="2496" y="161"/>
                    <a:pt x="2819" y="484"/>
                  </a:cubicBezTo>
                  <a:cubicBezTo>
                    <a:pt x="3141" y="807"/>
                    <a:pt x="3302" y="1197"/>
                    <a:pt x="3302" y="1654"/>
                  </a:cubicBezTo>
                  <a:close/>
                  <a:moveTo>
                    <a:pt x="1425" y="1264"/>
                  </a:moveTo>
                  <a:cubicBezTo>
                    <a:pt x="1014" y="550"/>
                    <a:pt x="1014" y="550"/>
                    <a:pt x="1014" y="550"/>
                  </a:cubicBezTo>
                  <a:cubicBezTo>
                    <a:pt x="822" y="661"/>
                    <a:pt x="669" y="812"/>
                    <a:pt x="556" y="1004"/>
                  </a:cubicBezTo>
                  <a:cubicBezTo>
                    <a:pt x="442" y="1196"/>
                    <a:pt x="386" y="1409"/>
                    <a:pt x="386" y="1642"/>
                  </a:cubicBezTo>
                  <a:cubicBezTo>
                    <a:pt x="1205" y="1642"/>
                    <a:pt x="1205" y="1642"/>
                    <a:pt x="1205" y="1642"/>
                  </a:cubicBezTo>
                  <a:cubicBezTo>
                    <a:pt x="1205" y="1469"/>
                    <a:pt x="1278" y="1343"/>
                    <a:pt x="1425" y="1264"/>
                  </a:cubicBezTo>
                  <a:close/>
                  <a:moveTo>
                    <a:pt x="2273" y="2752"/>
                  </a:moveTo>
                  <a:cubicBezTo>
                    <a:pt x="1867" y="2036"/>
                    <a:pt x="1867" y="2036"/>
                    <a:pt x="1867" y="2036"/>
                  </a:cubicBezTo>
                  <a:cubicBezTo>
                    <a:pt x="1829" y="2059"/>
                    <a:pt x="1791" y="2075"/>
                    <a:pt x="1755" y="2084"/>
                  </a:cubicBezTo>
                  <a:cubicBezTo>
                    <a:pt x="1719" y="2093"/>
                    <a:pt x="1678" y="2097"/>
                    <a:pt x="1634" y="2097"/>
                  </a:cubicBezTo>
                  <a:cubicBezTo>
                    <a:pt x="1558" y="2097"/>
                    <a:pt x="1488" y="2077"/>
                    <a:pt x="1425" y="2036"/>
                  </a:cubicBezTo>
                  <a:cubicBezTo>
                    <a:pt x="1006" y="2751"/>
                    <a:pt x="1006" y="2751"/>
                    <a:pt x="1006" y="2751"/>
                  </a:cubicBezTo>
                  <a:cubicBezTo>
                    <a:pt x="1202" y="2861"/>
                    <a:pt x="1414" y="2917"/>
                    <a:pt x="1644" y="2917"/>
                  </a:cubicBezTo>
                  <a:cubicBezTo>
                    <a:pt x="1871" y="2917"/>
                    <a:pt x="2081" y="2862"/>
                    <a:pt x="2273" y="2752"/>
                  </a:cubicBezTo>
                  <a:close/>
                  <a:moveTo>
                    <a:pt x="1890" y="1657"/>
                  </a:moveTo>
                  <a:cubicBezTo>
                    <a:pt x="1890" y="1588"/>
                    <a:pt x="1866" y="1530"/>
                    <a:pt x="1820" y="1483"/>
                  </a:cubicBezTo>
                  <a:cubicBezTo>
                    <a:pt x="1773" y="1436"/>
                    <a:pt x="1716" y="1412"/>
                    <a:pt x="1647" y="1412"/>
                  </a:cubicBezTo>
                  <a:cubicBezTo>
                    <a:pt x="1582" y="1412"/>
                    <a:pt x="1525" y="1436"/>
                    <a:pt x="1475" y="1483"/>
                  </a:cubicBezTo>
                  <a:cubicBezTo>
                    <a:pt x="1425" y="1530"/>
                    <a:pt x="1401" y="1588"/>
                    <a:pt x="1401" y="1657"/>
                  </a:cubicBezTo>
                  <a:cubicBezTo>
                    <a:pt x="1401" y="1726"/>
                    <a:pt x="1424" y="1784"/>
                    <a:pt x="1470" y="1831"/>
                  </a:cubicBezTo>
                  <a:cubicBezTo>
                    <a:pt x="1517" y="1878"/>
                    <a:pt x="1576" y="1902"/>
                    <a:pt x="1647" y="1902"/>
                  </a:cubicBezTo>
                  <a:cubicBezTo>
                    <a:pt x="1713" y="1902"/>
                    <a:pt x="1769" y="1877"/>
                    <a:pt x="1817" y="1829"/>
                  </a:cubicBezTo>
                  <a:cubicBezTo>
                    <a:pt x="1866" y="1780"/>
                    <a:pt x="1890" y="1723"/>
                    <a:pt x="1890" y="1657"/>
                  </a:cubicBezTo>
                  <a:close/>
                  <a:moveTo>
                    <a:pt x="2917" y="1642"/>
                  </a:moveTo>
                  <a:cubicBezTo>
                    <a:pt x="2917" y="1418"/>
                    <a:pt x="2861" y="1209"/>
                    <a:pt x="2749" y="1016"/>
                  </a:cubicBezTo>
                  <a:cubicBezTo>
                    <a:pt x="2637" y="822"/>
                    <a:pt x="2480" y="667"/>
                    <a:pt x="2278" y="550"/>
                  </a:cubicBezTo>
                  <a:cubicBezTo>
                    <a:pt x="1871" y="1259"/>
                    <a:pt x="1871" y="1259"/>
                    <a:pt x="1871" y="1259"/>
                  </a:cubicBezTo>
                  <a:cubicBezTo>
                    <a:pt x="2014" y="1350"/>
                    <a:pt x="2085" y="1478"/>
                    <a:pt x="2085" y="1642"/>
                  </a:cubicBezTo>
                  <a:cubicBezTo>
                    <a:pt x="2917" y="1642"/>
                    <a:pt x="2917" y="1642"/>
                    <a:pt x="2917" y="164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摄像头">
              <a:extLst>
                <a:ext uri="{FF2B5EF4-FFF2-40B4-BE49-F238E27FC236}">
                  <a16:creationId xmlns:a16="http://schemas.microsoft.com/office/drawing/2014/main" id="{383F2FDA-AA10-44F0-9699-4526F6C2A3FB}"/>
                </a:ext>
              </a:extLst>
            </p:cNvPr>
            <p:cNvSpPr/>
            <p:nvPr/>
          </p:nvSpPr>
          <p:spPr bwMode="auto">
            <a:xfrm flipH="1">
              <a:off x="6822463" y="2395488"/>
              <a:ext cx="381717" cy="381717"/>
            </a:xfrm>
            <a:custGeom>
              <a:avLst/>
              <a:gdLst>
                <a:gd name="T0" fmla="*/ 2147483646 w 6666"/>
                <a:gd name="T1" fmla="*/ 2147483646 h 6720"/>
                <a:gd name="T2" fmla="*/ 2147483646 w 6666"/>
                <a:gd name="T3" fmla="*/ 2147483646 h 6720"/>
                <a:gd name="T4" fmla="*/ 2147483646 w 6666"/>
                <a:gd name="T5" fmla="*/ 2147483646 h 6720"/>
                <a:gd name="T6" fmla="*/ 2147483646 w 6666"/>
                <a:gd name="T7" fmla="*/ 2147483646 h 6720"/>
                <a:gd name="T8" fmla="*/ 2147483646 w 6666"/>
                <a:gd name="T9" fmla="*/ 2147483646 h 6720"/>
                <a:gd name="T10" fmla="*/ 2147483646 w 6666"/>
                <a:gd name="T11" fmla="*/ 2147483646 h 6720"/>
                <a:gd name="T12" fmla="*/ 2147483646 w 6666"/>
                <a:gd name="T13" fmla="*/ 2147483646 h 6720"/>
                <a:gd name="T14" fmla="*/ 2147483646 w 6666"/>
                <a:gd name="T15" fmla="*/ 2147483646 h 6720"/>
                <a:gd name="T16" fmla="*/ 2147483646 w 6666"/>
                <a:gd name="T17" fmla="*/ 2147483646 h 6720"/>
                <a:gd name="T18" fmla="*/ 2147483646 w 6666"/>
                <a:gd name="T19" fmla="*/ 2147483646 h 6720"/>
                <a:gd name="T20" fmla="*/ 2147483646 w 6666"/>
                <a:gd name="T21" fmla="*/ 2147483646 h 6720"/>
                <a:gd name="T22" fmla="*/ 2147483646 w 6666"/>
                <a:gd name="T23" fmla="*/ 2147483646 h 6720"/>
                <a:gd name="T24" fmla="*/ 2147483646 w 6666"/>
                <a:gd name="T25" fmla="*/ 2147483646 h 6720"/>
                <a:gd name="T26" fmla="*/ 2147483646 w 6666"/>
                <a:gd name="T27" fmla="*/ 2147483646 h 6720"/>
                <a:gd name="T28" fmla="*/ 2147483646 w 6666"/>
                <a:gd name="T29" fmla="*/ 2147483646 h 6720"/>
                <a:gd name="T30" fmla="*/ 2147483646 w 6666"/>
                <a:gd name="T31" fmla="*/ 2147483646 h 6720"/>
                <a:gd name="T32" fmla="*/ 2147483646 w 6666"/>
                <a:gd name="T33" fmla="*/ 2147483646 h 6720"/>
                <a:gd name="T34" fmla="*/ 2147483646 w 6666"/>
                <a:gd name="T35" fmla="*/ 2147483646 h 6720"/>
                <a:gd name="T36" fmla="*/ 2147483646 w 6666"/>
                <a:gd name="T37" fmla="*/ 2147483646 h 6720"/>
                <a:gd name="T38" fmla="*/ 2147483646 w 6666"/>
                <a:gd name="T39" fmla="*/ 2147483646 h 6720"/>
                <a:gd name="T40" fmla="*/ 2147483646 w 6666"/>
                <a:gd name="T41" fmla="*/ 2147483646 h 6720"/>
                <a:gd name="T42" fmla="*/ 2147483646 w 6666"/>
                <a:gd name="T43" fmla="*/ 2147483646 h 6720"/>
                <a:gd name="T44" fmla="*/ 2147483646 w 6666"/>
                <a:gd name="T45" fmla="*/ 2147483646 h 6720"/>
                <a:gd name="T46" fmla="*/ 2147483646 w 6666"/>
                <a:gd name="T47" fmla="*/ 2147483646 h 6720"/>
                <a:gd name="T48" fmla="*/ 2147483646 w 6666"/>
                <a:gd name="T49" fmla="*/ 2147483646 h 6720"/>
                <a:gd name="T50" fmla="*/ 2147483646 w 6666"/>
                <a:gd name="T51" fmla="*/ 2147483646 h 6720"/>
                <a:gd name="T52" fmla="*/ 2147483646 w 6666"/>
                <a:gd name="T53" fmla="*/ 2147483646 h 6720"/>
                <a:gd name="T54" fmla="*/ 2147483646 w 6666"/>
                <a:gd name="T55" fmla="*/ 2147483646 h 6720"/>
                <a:gd name="T56" fmla="*/ 2147483646 w 6666"/>
                <a:gd name="T57" fmla="*/ 2147483646 h 6720"/>
                <a:gd name="T58" fmla="*/ 2147483646 w 6666"/>
                <a:gd name="T59" fmla="*/ 2147483646 h 6720"/>
                <a:gd name="T60" fmla="*/ 2147483646 w 6666"/>
                <a:gd name="T61" fmla="*/ 2147483646 h 6720"/>
                <a:gd name="T62" fmla="*/ 0 w 6666"/>
                <a:gd name="T63" fmla="*/ 2147483646 h 6720"/>
                <a:gd name="T64" fmla="*/ 2147483646 w 6666"/>
                <a:gd name="T65" fmla="*/ 2147483646 h 6720"/>
                <a:gd name="T66" fmla="*/ 2147483646 w 6666"/>
                <a:gd name="T67" fmla="*/ 2147483646 h 6720"/>
                <a:gd name="T68" fmla="*/ 2147483646 w 6666"/>
                <a:gd name="T69" fmla="*/ 2147483646 h 6720"/>
                <a:gd name="T70" fmla="*/ 2147483646 w 6666"/>
                <a:gd name="T71" fmla="*/ 2147483646 h 6720"/>
                <a:gd name="T72" fmla="*/ 2147483646 w 6666"/>
                <a:gd name="T73" fmla="*/ 2147483646 h 6720"/>
                <a:gd name="T74" fmla="*/ 2147483646 w 6666"/>
                <a:gd name="T75" fmla="*/ 2147483646 h 6720"/>
                <a:gd name="T76" fmla="*/ 2147483646 w 6666"/>
                <a:gd name="T77" fmla="*/ 2147483646 h 6720"/>
                <a:gd name="T78" fmla="*/ 2147483646 w 6666"/>
                <a:gd name="T79" fmla="*/ 2147483646 h 6720"/>
                <a:gd name="T80" fmla="*/ 2147483646 w 6666"/>
                <a:gd name="T81" fmla="*/ 2147483646 h 6720"/>
                <a:gd name="T82" fmla="*/ 2147483646 w 6666"/>
                <a:gd name="T83" fmla="*/ 2147483646 h 6720"/>
                <a:gd name="T84" fmla="*/ 2147483646 w 6666"/>
                <a:gd name="T85" fmla="*/ 2147483646 h 6720"/>
                <a:gd name="T86" fmla="*/ 2147483646 w 6666"/>
                <a:gd name="T87" fmla="*/ 2147483646 h 6720"/>
                <a:gd name="T88" fmla="*/ 2147483646 w 6666"/>
                <a:gd name="T89" fmla="*/ 2147483646 h 6720"/>
                <a:gd name="T90" fmla="*/ 2147483646 w 6666"/>
                <a:gd name="T91" fmla="*/ 2147483646 h 6720"/>
                <a:gd name="T92" fmla="*/ 2147483646 w 6666"/>
                <a:gd name="T93" fmla="*/ 2147483646 h 6720"/>
                <a:gd name="T94" fmla="*/ 2147483646 w 6666"/>
                <a:gd name="T95" fmla="*/ 2147483646 h 6720"/>
                <a:gd name="T96" fmla="*/ 2147483646 w 6666"/>
                <a:gd name="T97" fmla="*/ 2147483646 h 6720"/>
                <a:gd name="T98" fmla="*/ 2147483646 w 6666"/>
                <a:gd name="T99" fmla="*/ 2147483646 h 6720"/>
                <a:gd name="T100" fmla="*/ 2147483646 w 6666"/>
                <a:gd name="T101" fmla="*/ 2147483646 h 6720"/>
                <a:gd name="T102" fmla="*/ 2147483646 w 6666"/>
                <a:gd name="T103" fmla="*/ 2147483646 h 6720"/>
                <a:gd name="T104" fmla="*/ 2147483646 w 6666"/>
                <a:gd name="T105" fmla="*/ 2147483646 h 6720"/>
                <a:gd name="T106" fmla="*/ 2147483646 w 6666"/>
                <a:gd name="T107" fmla="*/ 2147483646 h 672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6666" h="6720">
                  <a:moveTo>
                    <a:pt x="0" y="3396"/>
                  </a:moveTo>
                  <a:lnTo>
                    <a:pt x="1074" y="3498"/>
                  </a:lnTo>
                  <a:lnTo>
                    <a:pt x="1074" y="4784"/>
                  </a:lnTo>
                  <a:lnTo>
                    <a:pt x="2781" y="4362"/>
                  </a:lnTo>
                  <a:lnTo>
                    <a:pt x="2781" y="3894"/>
                  </a:lnTo>
                  <a:lnTo>
                    <a:pt x="2574" y="3894"/>
                  </a:lnTo>
                  <a:lnTo>
                    <a:pt x="2574" y="3306"/>
                  </a:lnTo>
                  <a:lnTo>
                    <a:pt x="1594" y="3149"/>
                  </a:lnTo>
                  <a:lnTo>
                    <a:pt x="1035" y="2622"/>
                  </a:lnTo>
                  <a:lnTo>
                    <a:pt x="1214" y="1510"/>
                  </a:lnTo>
                  <a:lnTo>
                    <a:pt x="4534" y="2042"/>
                  </a:lnTo>
                  <a:lnTo>
                    <a:pt x="4552" y="1980"/>
                  </a:lnTo>
                  <a:lnTo>
                    <a:pt x="4573" y="1923"/>
                  </a:lnTo>
                  <a:lnTo>
                    <a:pt x="4584" y="1894"/>
                  </a:lnTo>
                  <a:lnTo>
                    <a:pt x="4596" y="1867"/>
                  </a:lnTo>
                  <a:lnTo>
                    <a:pt x="4608" y="1840"/>
                  </a:lnTo>
                  <a:lnTo>
                    <a:pt x="4619" y="1814"/>
                  </a:lnTo>
                  <a:lnTo>
                    <a:pt x="905" y="1220"/>
                  </a:lnTo>
                  <a:lnTo>
                    <a:pt x="1509" y="156"/>
                  </a:lnTo>
                  <a:lnTo>
                    <a:pt x="1915" y="0"/>
                  </a:lnTo>
                  <a:lnTo>
                    <a:pt x="5388" y="556"/>
                  </a:lnTo>
                  <a:lnTo>
                    <a:pt x="5717" y="610"/>
                  </a:lnTo>
                  <a:lnTo>
                    <a:pt x="6090" y="669"/>
                  </a:lnTo>
                  <a:lnTo>
                    <a:pt x="6666" y="761"/>
                  </a:lnTo>
                  <a:lnTo>
                    <a:pt x="6646" y="1291"/>
                  </a:lnTo>
                  <a:lnTo>
                    <a:pt x="6003" y="1997"/>
                  </a:lnTo>
                  <a:lnTo>
                    <a:pt x="5713" y="1956"/>
                  </a:lnTo>
                  <a:lnTo>
                    <a:pt x="5854" y="1080"/>
                  </a:lnTo>
                  <a:lnTo>
                    <a:pt x="6397" y="1166"/>
                  </a:lnTo>
                  <a:lnTo>
                    <a:pt x="6404" y="977"/>
                  </a:lnTo>
                  <a:lnTo>
                    <a:pt x="5616" y="850"/>
                  </a:lnTo>
                  <a:lnTo>
                    <a:pt x="5571" y="867"/>
                  </a:lnTo>
                  <a:lnTo>
                    <a:pt x="5017" y="1529"/>
                  </a:lnTo>
                  <a:lnTo>
                    <a:pt x="5033" y="1536"/>
                  </a:lnTo>
                  <a:lnTo>
                    <a:pt x="5048" y="1546"/>
                  </a:lnTo>
                  <a:lnTo>
                    <a:pt x="5063" y="1557"/>
                  </a:lnTo>
                  <a:lnTo>
                    <a:pt x="5078" y="1568"/>
                  </a:lnTo>
                  <a:lnTo>
                    <a:pt x="5092" y="1581"/>
                  </a:lnTo>
                  <a:lnTo>
                    <a:pt x="5105" y="1597"/>
                  </a:lnTo>
                  <a:lnTo>
                    <a:pt x="5118" y="1612"/>
                  </a:lnTo>
                  <a:lnTo>
                    <a:pt x="5131" y="1630"/>
                  </a:lnTo>
                  <a:lnTo>
                    <a:pt x="5141" y="1649"/>
                  </a:lnTo>
                  <a:lnTo>
                    <a:pt x="5153" y="1668"/>
                  </a:lnTo>
                  <a:lnTo>
                    <a:pt x="5163" y="1689"/>
                  </a:lnTo>
                  <a:lnTo>
                    <a:pt x="5173" y="1711"/>
                  </a:lnTo>
                  <a:lnTo>
                    <a:pt x="5182" y="1735"/>
                  </a:lnTo>
                  <a:lnTo>
                    <a:pt x="5191" y="1758"/>
                  </a:lnTo>
                  <a:lnTo>
                    <a:pt x="5198" y="1784"/>
                  </a:lnTo>
                  <a:lnTo>
                    <a:pt x="5205" y="1810"/>
                  </a:lnTo>
                  <a:lnTo>
                    <a:pt x="5212" y="1838"/>
                  </a:lnTo>
                  <a:lnTo>
                    <a:pt x="5218" y="1866"/>
                  </a:lnTo>
                  <a:lnTo>
                    <a:pt x="5223" y="1894"/>
                  </a:lnTo>
                  <a:lnTo>
                    <a:pt x="5228" y="1925"/>
                  </a:lnTo>
                  <a:lnTo>
                    <a:pt x="5231" y="1954"/>
                  </a:lnTo>
                  <a:lnTo>
                    <a:pt x="5234" y="1986"/>
                  </a:lnTo>
                  <a:lnTo>
                    <a:pt x="5236" y="2018"/>
                  </a:lnTo>
                  <a:lnTo>
                    <a:pt x="5237" y="2050"/>
                  </a:lnTo>
                  <a:lnTo>
                    <a:pt x="5237" y="2084"/>
                  </a:lnTo>
                  <a:lnTo>
                    <a:pt x="5237" y="2117"/>
                  </a:lnTo>
                  <a:lnTo>
                    <a:pt x="5236" y="2152"/>
                  </a:lnTo>
                  <a:lnTo>
                    <a:pt x="5234" y="2187"/>
                  </a:lnTo>
                  <a:lnTo>
                    <a:pt x="5231" y="2221"/>
                  </a:lnTo>
                  <a:lnTo>
                    <a:pt x="5228" y="2258"/>
                  </a:lnTo>
                  <a:lnTo>
                    <a:pt x="5223" y="2293"/>
                  </a:lnTo>
                  <a:lnTo>
                    <a:pt x="5217" y="2330"/>
                  </a:lnTo>
                  <a:lnTo>
                    <a:pt x="5211" y="2368"/>
                  </a:lnTo>
                  <a:lnTo>
                    <a:pt x="5203" y="2407"/>
                  </a:lnTo>
                  <a:lnTo>
                    <a:pt x="5195" y="2443"/>
                  </a:lnTo>
                  <a:lnTo>
                    <a:pt x="5186" y="2480"/>
                  </a:lnTo>
                  <a:lnTo>
                    <a:pt x="5176" y="2517"/>
                  </a:lnTo>
                  <a:lnTo>
                    <a:pt x="5165" y="2551"/>
                  </a:lnTo>
                  <a:lnTo>
                    <a:pt x="5154" y="2585"/>
                  </a:lnTo>
                  <a:lnTo>
                    <a:pt x="5143" y="2618"/>
                  </a:lnTo>
                  <a:lnTo>
                    <a:pt x="5130" y="2650"/>
                  </a:lnTo>
                  <a:lnTo>
                    <a:pt x="5117" y="2682"/>
                  </a:lnTo>
                  <a:lnTo>
                    <a:pt x="5102" y="2711"/>
                  </a:lnTo>
                  <a:lnTo>
                    <a:pt x="5088" y="2741"/>
                  </a:lnTo>
                  <a:lnTo>
                    <a:pt x="5074" y="2769"/>
                  </a:lnTo>
                  <a:lnTo>
                    <a:pt x="5059" y="2795"/>
                  </a:lnTo>
                  <a:lnTo>
                    <a:pt x="5042" y="2821"/>
                  </a:lnTo>
                  <a:lnTo>
                    <a:pt x="5027" y="2846"/>
                  </a:lnTo>
                  <a:lnTo>
                    <a:pt x="5010" y="2868"/>
                  </a:lnTo>
                  <a:lnTo>
                    <a:pt x="4993" y="2890"/>
                  </a:lnTo>
                  <a:lnTo>
                    <a:pt x="4976" y="2910"/>
                  </a:lnTo>
                  <a:lnTo>
                    <a:pt x="4958" y="2929"/>
                  </a:lnTo>
                  <a:lnTo>
                    <a:pt x="4941" y="2946"/>
                  </a:lnTo>
                  <a:lnTo>
                    <a:pt x="4923" y="2962"/>
                  </a:lnTo>
                  <a:lnTo>
                    <a:pt x="4904" y="2976"/>
                  </a:lnTo>
                  <a:lnTo>
                    <a:pt x="4886" y="2989"/>
                  </a:lnTo>
                  <a:lnTo>
                    <a:pt x="4867" y="2999"/>
                  </a:lnTo>
                  <a:lnTo>
                    <a:pt x="4849" y="3009"/>
                  </a:lnTo>
                  <a:lnTo>
                    <a:pt x="4830" y="3016"/>
                  </a:lnTo>
                  <a:lnTo>
                    <a:pt x="4812" y="3022"/>
                  </a:lnTo>
                  <a:lnTo>
                    <a:pt x="4793" y="3025"/>
                  </a:lnTo>
                  <a:lnTo>
                    <a:pt x="4774" y="3028"/>
                  </a:lnTo>
                  <a:lnTo>
                    <a:pt x="4755" y="3028"/>
                  </a:lnTo>
                  <a:lnTo>
                    <a:pt x="4736" y="3025"/>
                  </a:lnTo>
                  <a:lnTo>
                    <a:pt x="4719" y="3022"/>
                  </a:lnTo>
                  <a:lnTo>
                    <a:pt x="4702" y="3016"/>
                  </a:lnTo>
                  <a:lnTo>
                    <a:pt x="4686" y="3009"/>
                  </a:lnTo>
                  <a:lnTo>
                    <a:pt x="4669" y="3001"/>
                  </a:lnTo>
                  <a:lnTo>
                    <a:pt x="4654" y="2990"/>
                  </a:lnTo>
                  <a:lnTo>
                    <a:pt x="4640" y="2978"/>
                  </a:lnTo>
                  <a:lnTo>
                    <a:pt x="4624" y="2965"/>
                  </a:lnTo>
                  <a:lnTo>
                    <a:pt x="4611" y="2950"/>
                  </a:lnTo>
                  <a:lnTo>
                    <a:pt x="4598" y="2934"/>
                  </a:lnTo>
                  <a:lnTo>
                    <a:pt x="4585" y="2917"/>
                  </a:lnTo>
                  <a:lnTo>
                    <a:pt x="4573" y="2898"/>
                  </a:lnTo>
                  <a:lnTo>
                    <a:pt x="4562" y="2878"/>
                  </a:lnTo>
                  <a:lnTo>
                    <a:pt x="4551" y="2857"/>
                  </a:lnTo>
                  <a:lnTo>
                    <a:pt x="4541" y="2833"/>
                  </a:lnTo>
                  <a:lnTo>
                    <a:pt x="4532" y="2809"/>
                  </a:lnTo>
                  <a:lnTo>
                    <a:pt x="4524" y="2785"/>
                  </a:lnTo>
                  <a:lnTo>
                    <a:pt x="4471" y="3114"/>
                  </a:lnTo>
                  <a:lnTo>
                    <a:pt x="5020" y="3698"/>
                  </a:lnTo>
                  <a:lnTo>
                    <a:pt x="3581" y="3467"/>
                  </a:lnTo>
                  <a:lnTo>
                    <a:pt x="3581" y="3894"/>
                  </a:lnTo>
                  <a:lnTo>
                    <a:pt x="3385" y="3894"/>
                  </a:lnTo>
                  <a:lnTo>
                    <a:pt x="3385" y="4734"/>
                  </a:lnTo>
                  <a:lnTo>
                    <a:pt x="1074" y="5305"/>
                  </a:lnTo>
                  <a:lnTo>
                    <a:pt x="1074" y="6542"/>
                  </a:lnTo>
                  <a:lnTo>
                    <a:pt x="0" y="6720"/>
                  </a:lnTo>
                  <a:lnTo>
                    <a:pt x="0" y="3396"/>
                  </a:lnTo>
                  <a:close/>
                  <a:moveTo>
                    <a:pt x="4909" y="1945"/>
                  </a:moveTo>
                  <a:lnTo>
                    <a:pt x="4909" y="1945"/>
                  </a:lnTo>
                  <a:lnTo>
                    <a:pt x="4902" y="1945"/>
                  </a:lnTo>
                  <a:lnTo>
                    <a:pt x="4893" y="1945"/>
                  </a:lnTo>
                  <a:lnTo>
                    <a:pt x="4885" y="1945"/>
                  </a:lnTo>
                  <a:lnTo>
                    <a:pt x="4877" y="1947"/>
                  </a:lnTo>
                  <a:lnTo>
                    <a:pt x="4869" y="1950"/>
                  </a:lnTo>
                  <a:lnTo>
                    <a:pt x="4860" y="1953"/>
                  </a:lnTo>
                  <a:lnTo>
                    <a:pt x="4845" y="1962"/>
                  </a:lnTo>
                  <a:lnTo>
                    <a:pt x="4828" y="1973"/>
                  </a:lnTo>
                  <a:lnTo>
                    <a:pt x="4813" y="1988"/>
                  </a:lnTo>
                  <a:lnTo>
                    <a:pt x="4798" y="2004"/>
                  </a:lnTo>
                  <a:lnTo>
                    <a:pt x="4784" y="2023"/>
                  </a:lnTo>
                  <a:lnTo>
                    <a:pt x="4769" y="2045"/>
                  </a:lnTo>
                  <a:lnTo>
                    <a:pt x="4756" y="2069"/>
                  </a:lnTo>
                  <a:lnTo>
                    <a:pt x="4745" y="2094"/>
                  </a:lnTo>
                  <a:lnTo>
                    <a:pt x="4734" y="2122"/>
                  </a:lnTo>
                  <a:lnTo>
                    <a:pt x="4723" y="2150"/>
                  </a:lnTo>
                  <a:lnTo>
                    <a:pt x="4715" y="2181"/>
                  </a:lnTo>
                  <a:lnTo>
                    <a:pt x="4707" y="2213"/>
                  </a:lnTo>
                  <a:lnTo>
                    <a:pt x="4701" y="2247"/>
                  </a:lnTo>
                  <a:lnTo>
                    <a:pt x="4696" y="2280"/>
                  </a:lnTo>
                  <a:lnTo>
                    <a:pt x="4694" y="2313"/>
                  </a:lnTo>
                  <a:lnTo>
                    <a:pt x="4693" y="2345"/>
                  </a:lnTo>
                  <a:lnTo>
                    <a:pt x="4693" y="2376"/>
                  </a:lnTo>
                  <a:lnTo>
                    <a:pt x="4695" y="2406"/>
                  </a:lnTo>
                  <a:lnTo>
                    <a:pt x="4699" y="2434"/>
                  </a:lnTo>
                  <a:lnTo>
                    <a:pt x="4703" y="2460"/>
                  </a:lnTo>
                  <a:lnTo>
                    <a:pt x="4710" y="2485"/>
                  </a:lnTo>
                  <a:lnTo>
                    <a:pt x="4717" y="2508"/>
                  </a:lnTo>
                  <a:lnTo>
                    <a:pt x="4727" y="2528"/>
                  </a:lnTo>
                  <a:lnTo>
                    <a:pt x="4736" y="2547"/>
                  </a:lnTo>
                  <a:lnTo>
                    <a:pt x="4748" y="2563"/>
                  </a:lnTo>
                  <a:lnTo>
                    <a:pt x="4761" y="2576"/>
                  </a:lnTo>
                  <a:lnTo>
                    <a:pt x="4767" y="2581"/>
                  </a:lnTo>
                  <a:lnTo>
                    <a:pt x="4774" y="2586"/>
                  </a:lnTo>
                  <a:lnTo>
                    <a:pt x="4781" y="2591"/>
                  </a:lnTo>
                  <a:lnTo>
                    <a:pt x="4789" y="2594"/>
                  </a:lnTo>
                  <a:lnTo>
                    <a:pt x="4797" y="2597"/>
                  </a:lnTo>
                  <a:lnTo>
                    <a:pt x="4805" y="2598"/>
                  </a:lnTo>
                  <a:lnTo>
                    <a:pt x="4813" y="2599"/>
                  </a:lnTo>
                  <a:lnTo>
                    <a:pt x="4821" y="2599"/>
                  </a:lnTo>
                  <a:lnTo>
                    <a:pt x="4830" y="2598"/>
                  </a:lnTo>
                  <a:lnTo>
                    <a:pt x="4838" y="2597"/>
                  </a:lnTo>
                  <a:lnTo>
                    <a:pt x="4845" y="2594"/>
                  </a:lnTo>
                  <a:lnTo>
                    <a:pt x="4853" y="2591"/>
                  </a:lnTo>
                  <a:lnTo>
                    <a:pt x="4870" y="2583"/>
                  </a:lnTo>
                  <a:lnTo>
                    <a:pt x="4885" y="2571"/>
                  </a:lnTo>
                  <a:lnTo>
                    <a:pt x="4900" y="2557"/>
                  </a:lnTo>
                  <a:lnTo>
                    <a:pt x="4916" y="2539"/>
                  </a:lnTo>
                  <a:lnTo>
                    <a:pt x="4930" y="2520"/>
                  </a:lnTo>
                  <a:lnTo>
                    <a:pt x="4944" y="2499"/>
                  </a:lnTo>
                  <a:lnTo>
                    <a:pt x="4957" y="2475"/>
                  </a:lnTo>
                  <a:lnTo>
                    <a:pt x="4969" y="2449"/>
                  </a:lnTo>
                  <a:lnTo>
                    <a:pt x="4981" y="2422"/>
                  </a:lnTo>
                  <a:lnTo>
                    <a:pt x="4990" y="2393"/>
                  </a:lnTo>
                  <a:lnTo>
                    <a:pt x="5000" y="2362"/>
                  </a:lnTo>
                  <a:lnTo>
                    <a:pt x="5007" y="2330"/>
                  </a:lnTo>
                  <a:lnTo>
                    <a:pt x="5013" y="2297"/>
                  </a:lnTo>
                  <a:lnTo>
                    <a:pt x="5017" y="2264"/>
                  </a:lnTo>
                  <a:lnTo>
                    <a:pt x="5021" y="2231"/>
                  </a:lnTo>
                  <a:lnTo>
                    <a:pt x="5021" y="2199"/>
                  </a:lnTo>
                  <a:lnTo>
                    <a:pt x="5021" y="2168"/>
                  </a:lnTo>
                  <a:lnTo>
                    <a:pt x="5019" y="2139"/>
                  </a:lnTo>
                  <a:lnTo>
                    <a:pt x="5015" y="2110"/>
                  </a:lnTo>
                  <a:lnTo>
                    <a:pt x="5010" y="2083"/>
                  </a:lnTo>
                  <a:lnTo>
                    <a:pt x="5004" y="2058"/>
                  </a:lnTo>
                  <a:lnTo>
                    <a:pt x="4996" y="2036"/>
                  </a:lnTo>
                  <a:lnTo>
                    <a:pt x="4988" y="2015"/>
                  </a:lnTo>
                  <a:lnTo>
                    <a:pt x="4977" y="1997"/>
                  </a:lnTo>
                  <a:lnTo>
                    <a:pt x="4965" y="1980"/>
                  </a:lnTo>
                  <a:lnTo>
                    <a:pt x="4954" y="1967"/>
                  </a:lnTo>
                  <a:lnTo>
                    <a:pt x="4947" y="1962"/>
                  </a:lnTo>
                  <a:lnTo>
                    <a:pt x="4939" y="1957"/>
                  </a:lnTo>
                  <a:lnTo>
                    <a:pt x="4932" y="1953"/>
                  </a:lnTo>
                  <a:lnTo>
                    <a:pt x="4925" y="1950"/>
                  </a:lnTo>
                  <a:lnTo>
                    <a:pt x="4917" y="1947"/>
                  </a:lnTo>
                  <a:lnTo>
                    <a:pt x="4909" y="1945"/>
                  </a:lnTo>
                  <a:close/>
                  <a:moveTo>
                    <a:pt x="4882" y="3552"/>
                  </a:moveTo>
                  <a:lnTo>
                    <a:pt x="5074" y="3727"/>
                  </a:lnTo>
                  <a:lnTo>
                    <a:pt x="5719" y="3325"/>
                  </a:lnTo>
                  <a:lnTo>
                    <a:pt x="5910" y="2130"/>
                  </a:lnTo>
                  <a:lnTo>
                    <a:pt x="5660" y="2090"/>
                  </a:lnTo>
                  <a:lnTo>
                    <a:pt x="5486" y="3172"/>
                  </a:lnTo>
                  <a:lnTo>
                    <a:pt x="4882" y="35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81" name="WIFI">
              <a:extLst>
                <a:ext uri="{FF2B5EF4-FFF2-40B4-BE49-F238E27FC236}">
                  <a16:creationId xmlns:a16="http://schemas.microsoft.com/office/drawing/2014/main" id="{53C29EE4-F571-4889-8FA0-6DC0EFAB1FDF}"/>
                </a:ext>
              </a:extLst>
            </p:cNvPr>
            <p:cNvSpPr/>
            <p:nvPr/>
          </p:nvSpPr>
          <p:spPr>
            <a:xfrm>
              <a:off x="6807802" y="1669231"/>
              <a:ext cx="396378" cy="396378"/>
            </a:xfrm>
            <a:custGeom>
              <a:avLst/>
              <a:gdLst>
                <a:gd name="connsiteX0" fmla="*/ 216021 w 432042"/>
                <a:gd name="connsiteY0" fmla="*/ 221820 h 375762"/>
                <a:gd name="connsiteX1" fmla="*/ 292992 w 432042"/>
                <a:gd name="connsiteY1" fmla="*/ 298791 h 375762"/>
                <a:gd name="connsiteX2" fmla="*/ 216021 w 432042"/>
                <a:gd name="connsiteY2" fmla="*/ 375762 h 375762"/>
                <a:gd name="connsiteX3" fmla="*/ 139050 w 432042"/>
                <a:gd name="connsiteY3" fmla="*/ 298791 h 375762"/>
                <a:gd name="connsiteX4" fmla="*/ 216021 w 432042"/>
                <a:gd name="connsiteY4" fmla="*/ 221820 h 375762"/>
                <a:gd name="connsiteX5" fmla="*/ 216021 w 432042"/>
                <a:gd name="connsiteY5" fmla="*/ 109336 h 375762"/>
                <a:gd name="connsiteX6" fmla="*/ 368029 w 432042"/>
                <a:gd name="connsiteY6" fmla="*/ 177084 h 375762"/>
                <a:gd name="connsiteX7" fmla="*/ 336422 w 432042"/>
                <a:gd name="connsiteY7" fmla="*/ 221820 h 375762"/>
                <a:gd name="connsiteX8" fmla="*/ 216021 w 432042"/>
                <a:gd name="connsiteY8" fmla="*/ 162428 h 375762"/>
                <a:gd name="connsiteX9" fmla="*/ 95620 w 432042"/>
                <a:gd name="connsiteY9" fmla="*/ 221820 h 375762"/>
                <a:gd name="connsiteX10" fmla="*/ 64014 w 432042"/>
                <a:gd name="connsiteY10" fmla="*/ 177084 h 375762"/>
                <a:gd name="connsiteX11" fmla="*/ 216021 w 432042"/>
                <a:gd name="connsiteY11" fmla="*/ 109336 h 375762"/>
                <a:gd name="connsiteX12" fmla="*/ 216021 w 432042"/>
                <a:gd name="connsiteY12" fmla="*/ 0 h 375762"/>
                <a:gd name="connsiteX13" fmla="*/ 432042 w 432042"/>
                <a:gd name="connsiteY13" fmla="*/ 86479 h 375762"/>
                <a:gd name="connsiteX14" fmla="*/ 399808 w 432042"/>
                <a:gd name="connsiteY14" fmla="*/ 132103 h 375762"/>
                <a:gd name="connsiteX15" fmla="*/ 216021 w 432042"/>
                <a:gd name="connsiteY15" fmla="*/ 55952 h 375762"/>
                <a:gd name="connsiteX16" fmla="*/ 32234 w 432042"/>
                <a:gd name="connsiteY16" fmla="*/ 132103 h 375762"/>
                <a:gd name="connsiteX17" fmla="*/ 0 w 432042"/>
                <a:gd name="connsiteY17" fmla="*/ 86480 h 375762"/>
                <a:gd name="connsiteX18" fmla="*/ 216021 w 432042"/>
                <a:gd name="connsiteY18" fmla="*/ 0 h 375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2042" h="375762">
                  <a:moveTo>
                    <a:pt x="216021" y="221820"/>
                  </a:moveTo>
                  <a:cubicBezTo>
                    <a:pt x="258531" y="221820"/>
                    <a:pt x="292992" y="256281"/>
                    <a:pt x="292992" y="298791"/>
                  </a:cubicBezTo>
                  <a:cubicBezTo>
                    <a:pt x="292992" y="341301"/>
                    <a:pt x="258531" y="375762"/>
                    <a:pt x="216021" y="375762"/>
                  </a:cubicBezTo>
                  <a:cubicBezTo>
                    <a:pt x="173511" y="375762"/>
                    <a:pt x="139050" y="341301"/>
                    <a:pt x="139050" y="298791"/>
                  </a:cubicBezTo>
                  <a:cubicBezTo>
                    <a:pt x="139050" y="256281"/>
                    <a:pt x="173511" y="221820"/>
                    <a:pt x="216021" y="221820"/>
                  </a:cubicBezTo>
                  <a:close/>
                  <a:moveTo>
                    <a:pt x="216021" y="109336"/>
                  </a:moveTo>
                  <a:cubicBezTo>
                    <a:pt x="276428" y="109336"/>
                    <a:pt x="330776" y="135275"/>
                    <a:pt x="368029" y="177084"/>
                  </a:cubicBezTo>
                  <a:lnTo>
                    <a:pt x="336422" y="221820"/>
                  </a:lnTo>
                  <a:cubicBezTo>
                    <a:pt x="308859" y="185511"/>
                    <a:pt x="265135" y="162428"/>
                    <a:pt x="216021" y="162428"/>
                  </a:cubicBezTo>
                  <a:cubicBezTo>
                    <a:pt x="166906" y="162428"/>
                    <a:pt x="123183" y="185511"/>
                    <a:pt x="95620" y="221820"/>
                  </a:cubicBezTo>
                  <a:lnTo>
                    <a:pt x="64014" y="177084"/>
                  </a:lnTo>
                  <a:cubicBezTo>
                    <a:pt x="101266" y="135275"/>
                    <a:pt x="155615" y="109336"/>
                    <a:pt x="216021" y="109336"/>
                  </a:cubicBezTo>
                  <a:close/>
                  <a:moveTo>
                    <a:pt x="216021" y="0"/>
                  </a:moveTo>
                  <a:cubicBezTo>
                    <a:pt x="299836" y="0"/>
                    <a:pt x="376026" y="32650"/>
                    <a:pt x="432042" y="86479"/>
                  </a:cubicBezTo>
                  <a:lnTo>
                    <a:pt x="399808" y="132103"/>
                  </a:lnTo>
                  <a:cubicBezTo>
                    <a:pt x="352782" y="85052"/>
                    <a:pt x="287800" y="55952"/>
                    <a:pt x="216021" y="55952"/>
                  </a:cubicBezTo>
                  <a:cubicBezTo>
                    <a:pt x="144243" y="55952"/>
                    <a:pt x="79261" y="85053"/>
                    <a:pt x="32234" y="132103"/>
                  </a:cubicBezTo>
                  <a:lnTo>
                    <a:pt x="0" y="86480"/>
                  </a:lnTo>
                  <a:cubicBezTo>
                    <a:pt x="56016" y="32650"/>
                    <a:pt x="132206" y="0"/>
                    <a:pt x="2160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69719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6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00"/>
                            </p:stCondLst>
                            <p:childTnLst>
                              <p:par>
                                <p:cTn id="13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6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6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900"/>
                            </p:stCondLst>
                            <p:childTnLst>
                              <p:par>
                                <p:cTn id="2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E8060D17-56CA-4AC3-9AE7-0ACAF4AC6414}"/>
              </a:ext>
            </a:extLst>
          </p:cNvPr>
          <p:cNvGrpSpPr/>
          <p:nvPr/>
        </p:nvGrpSpPr>
        <p:grpSpPr>
          <a:xfrm>
            <a:off x="4436110" y="1021715"/>
            <a:ext cx="7194550" cy="4815205"/>
            <a:chOff x="4436110" y="1021715"/>
            <a:chExt cx="7194550" cy="4815205"/>
          </a:xfrm>
        </p:grpSpPr>
        <p:sp>
          <p:nvSpPr>
            <p:cNvPr id="8" name="矩形 7"/>
            <p:cNvSpPr/>
            <p:nvPr/>
          </p:nvSpPr>
          <p:spPr>
            <a:xfrm>
              <a:off x="4436110" y="1021715"/>
              <a:ext cx="7194550" cy="4815205"/>
            </a:xfrm>
            <a:prstGeom prst="rect">
              <a:avLst/>
            </a:prstGeom>
            <a:noFill/>
            <a:ln w="38100">
              <a:solidFill>
                <a:srgbClr val="86C6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560297" y="1580847"/>
              <a:ext cx="5134790" cy="298543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altLang="zh-CN" sz="2800" b="1" dirty="0">
                  <a:solidFill>
                    <a:srgbClr val="77A535"/>
                  </a:solidFill>
                  <a:latin typeface="微软雅黑" panose="020B0503020204020204" charset="-122"/>
                  <a:ea typeface="微软雅黑" panose="020B0503020204020204" charset="-122"/>
                </a:rPr>
                <a:t>   </a:t>
              </a:r>
              <a:r>
                <a:rPr lang="zh-CN" altLang="en-US" sz="2800" b="1" dirty="0">
                  <a:solidFill>
                    <a:srgbClr val="77A535"/>
                  </a:solidFill>
                  <a:latin typeface="微软雅黑" panose="020B0503020204020204" charset="-122"/>
                  <a:ea typeface="微软雅黑" panose="020B0503020204020204" charset="-122"/>
                </a:rPr>
                <a:t>“智能会议室管理系统”</a:t>
              </a:r>
              <a:r>
                <a:rPr lang="zh-CN" altLang="en-US" sz="2000" dirty="0">
                  <a:latin typeface="微软雅黑" panose="020B0503020204020204" charset="-122"/>
                  <a:ea typeface="微软雅黑" panose="020B0503020204020204" charset="-122"/>
                </a:rPr>
                <a:t>旨在帮助企业统筹管理会议室资源，同时在最大程度上优化用户使用体验。一方面产品具备市面上会议室管理软件的工作人员、会议、会议室等资源管理、分配、调度功能；另一方面，作为一套集成解决方案而非单纯的的管理系统，我们通过人脸等生物特征信息识别、智能硬件控制、数据分析和推荐系统来简化操作，提供更友好的使用体验。</a:t>
              </a:r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7406640" y="231775"/>
            <a:ext cx="4224020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 dirty="0">
                <a:solidFill>
                  <a:srgbClr val="86C62A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智能会议室管理系统愿景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7720330" y="4969510"/>
            <a:ext cx="3058795" cy="410845"/>
            <a:chOff x="9601" y="7573"/>
            <a:chExt cx="6817" cy="916"/>
          </a:xfrm>
        </p:grpSpPr>
        <p:sp>
          <p:nvSpPr>
            <p:cNvPr id="2050" name="箭头"/>
            <p:cNvSpPr/>
            <p:nvPr/>
          </p:nvSpPr>
          <p:spPr bwMode="auto">
            <a:xfrm>
              <a:off x="11580" y="7579"/>
              <a:ext cx="910" cy="910"/>
            </a:xfrm>
            <a:custGeom>
              <a:avLst/>
              <a:gdLst>
                <a:gd name="T0" fmla="*/ 2156354 w 3019426"/>
                <a:gd name="T1" fmla="*/ 1446894 h 1601787"/>
                <a:gd name="T2" fmla="*/ 1892300 w 3019426"/>
                <a:gd name="T3" fmla="*/ 1511300 h 1601787"/>
                <a:gd name="T4" fmla="*/ 1681845 w 3019426"/>
                <a:gd name="T5" fmla="*/ 1575173 h 1601787"/>
                <a:gd name="T6" fmla="*/ 1509978 w 3019426"/>
                <a:gd name="T7" fmla="*/ 1601787 h 1601787"/>
                <a:gd name="T8" fmla="*/ 863072 w 3019426"/>
                <a:gd name="T9" fmla="*/ 1575173 h 1601787"/>
                <a:gd name="T10" fmla="*/ 652463 w 3019426"/>
                <a:gd name="T11" fmla="*/ 1511300 h 1601787"/>
                <a:gd name="T12" fmla="*/ 389623 w 3019426"/>
                <a:gd name="T13" fmla="*/ 1446894 h 1601787"/>
                <a:gd name="T14" fmla="*/ 89429 w 3019426"/>
                <a:gd name="T15" fmla="*/ 1420812 h 1601787"/>
                <a:gd name="T16" fmla="*/ 32279 w 3019426"/>
                <a:gd name="T17" fmla="*/ 1441571 h 1601787"/>
                <a:gd name="T18" fmla="*/ 2366963 w 3019426"/>
                <a:gd name="T19" fmla="*/ 1265475 h 1601787"/>
                <a:gd name="T20" fmla="*/ 2155237 w 3019426"/>
                <a:gd name="T21" fmla="*/ 1331815 h 1601787"/>
                <a:gd name="T22" fmla="*/ 1973739 w 3019426"/>
                <a:gd name="T23" fmla="*/ 1364189 h 1601787"/>
                <a:gd name="T24" fmla="*/ 1803737 w 3019426"/>
                <a:gd name="T25" fmla="*/ 1344021 h 1601787"/>
                <a:gd name="T26" fmla="*/ 1125009 w 3019426"/>
                <a:gd name="T27" fmla="*/ 1284050 h 1601787"/>
                <a:gd name="T28" fmla="*/ 873714 w 3019426"/>
                <a:gd name="T29" fmla="*/ 1217180 h 1601787"/>
                <a:gd name="T30" fmla="*/ 571975 w 3019426"/>
                <a:gd name="T31" fmla="*/ 1184806 h 1601787"/>
                <a:gd name="T32" fmla="*/ 512530 w 3019426"/>
                <a:gd name="T33" fmla="*/ 1200197 h 1601787"/>
                <a:gd name="T34" fmla="*/ 238116 w 3019426"/>
                <a:gd name="T35" fmla="*/ 1256453 h 1601787"/>
                <a:gd name="T36" fmla="*/ 2624077 w 3019426"/>
                <a:gd name="T37" fmla="*/ 1094317 h 1601787"/>
                <a:gd name="T38" fmla="*/ 2446868 w 3019426"/>
                <a:gd name="T39" fmla="*/ 1126596 h 1601787"/>
                <a:gd name="T40" fmla="*/ 2281337 w 3019426"/>
                <a:gd name="T41" fmla="*/ 1106488 h 1601787"/>
                <a:gd name="T42" fmla="*/ 2073275 w 3019426"/>
                <a:gd name="T43" fmla="*/ 1046162 h 1601787"/>
                <a:gd name="T44" fmla="*/ 1341439 w 3019426"/>
                <a:gd name="T45" fmla="*/ 980016 h 1601787"/>
                <a:gd name="T46" fmla="*/ 1045105 w 3019426"/>
                <a:gd name="T47" fmla="*/ 947737 h 1601787"/>
                <a:gd name="T48" fmla="*/ 985309 w 3019426"/>
                <a:gd name="T49" fmla="*/ 962554 h 1601787"/>
                <a:gd name="T50" fmla="*/ 716486 w 3019426"/>
                <a:gd name="T51" fmla="*/ 1019175 h 1601787"/>
                <a:gd name="T52" fmla="*/ 488331 w 3019426"/>
                <a:gd name="T53" fmla="*/ 1087438 h 1601787"/>
                <a:gd name="T54" fmla="*/ 2903166 w 3019426"/>
                <a:gd name="T55" fmla="*/ 887413 h 1601787"/>
                <a:gd name="T56" fmla="*/ 2736458 w 3019426"/>
                <a:gd name="T57" fmla="*/ 880005 h 1601787"/>
                <a:gd name="T58" fmla="*/ 2542118 w 3019426"/>
                <a:gd name="T59" fmla="*/ 827617 h 1601787"/>
                <a:gd name="T60" fmla="*/ 2299230 w 3019426"/>
                <a:gd name="T61" fmla="*/ 758296 h 1601787"/>
                <a:gd name="T62" fmla="*/ 1536514 w 3019426"/>
                <a:gd name="T63" fmla="*/ 714904 h 1601787"/>
                <a:gd name="T64" fmla="*/ 1474951 w 3019426"/>
                <a:gd name="T65" fmla="*/ 718079 h 1601787"/>
                <a:gd name="T66" fmla="*/ 1189567 w 3019426"/>
                <a:gd name="T67" fmla="*/ 766234 h 1601787"/>
                <a:gd name="T68" fmla="*/ 952500 w 3019426"/>
                <a:gd name="T69" fmla="*/ 836084 h 1601787"/>
                <a:gd name="T70" fmla="*/ 764647 w 3019426"/>
                <a:gd name="T71" fmla="*/ 884238 h 1601787"/>
                <a:gd name="T72" fmla="*/ 2728544 w 3019426"/>
                <a:gd name="T73" fmla="*/ 647191 h 1601787"/>
                <a:gd name="T74" fmla="*/ 2538943 w 3019426"/>
                <a:gd name="T75" fmla="*/ 599179 h 1601787"/>
                <a:gd name="T76" fmla="*/ 2303463 w 3019426"/>
                <a:gd name="T77" fmla="*/ 529534 h 1601787"/>
                <a:gd name="T78" fmla="*/ 2017918 w 3019426"/>
                <a:gd name="T79" fmla="*/ 482049 h 1601787"/>
                <a:gd name="T80" fmla="*/ 1956174 w 3019426"/>
                <a:gd name="T81" fmla="*/ 478883 h 1601787"/>
                <a:gd name="T82" fmla="*/ 1193272 w 3019426"/>
                <a:gd name="T83" fmla="*/ 521620 h 1601787"/>
                <a:gd name="T84" fmla="*/ 949325 w 3019426"/>
                <a:gd name="T85" fmla="*/ 591264 h 1601787"/>
                <a:gd name="T86" fmla="*/ 756709 w 3019426"/>
                <a:gd name="T87" fmla="*/ 643498 h 1601787"/>
                <a:gd name="T88" fmla="*/ 589335 w 3019426"/>
                <a:gd name="T89" fmla="*/ 650357 h 1601787"/>
                <a:gd name="T90" fmla="*/ 2535238 w 3019426"/>
                <a:gd name="T91" fmla="*/ 370556 h 1601787"/>
                <a:gd name="T92" fmla="*/ 2306109 w 3019426"/>
                <a:gd name="T93" fmla="*/ 301439 h 1601787"/>
                <a:gd name="T94" fmla="*/ 2025902 w 3019426"/>
                <a:gd name="T95" fmla="*/ 249205 h 1601787"/>
                <a:gd name="T96" fmla="*/ 1964690 w 3019426"/>
                <a:gd name="T97" fmla="*/ 239708 h 1601787"/>
                <a:gd name="T98" fmla="*/ 1671199 w 3019426"/>
                <a:gd name="T99" fmla="*/ 277696 h 1601787"/>
                <a:gd name="T100" fmla="*/ 947738 w 3019426"/>
                <a:gd name="T101" fmla="*/ 346286 h 1601787"/>
                <a:gd name="T102" fmla="*/ 749301 w 3019426"/>
                <a:gd name="T103" fmla="*/ 402212 h 1601787"/>
                <a:gd name="T104" fmla="*/ 580918 w 3019426"/>
                <a:gd name="T105" fmla="*/ 415930 h 1601787"/>
                <a:gd name="T106" fmla="*/ 400670 w 3019426"/>
                <a:gd name="T107" fmla="*/ 378470 h 1601787"/>
                <a:gd name="T108" fmla="*/ 2308226 w 3019426"/>
                <a:gd name="T109" fmla="*/ 72178 h 1601787"/>
                <a:gd name="T110" fmla="*/ 2033354 w 3019426"/>
                <a:gd name="T111" fmla="*/ 15922 h 1601787"/>
                <a:gd name="T112" fmla="*/ 1973739 w 3019426"/>
                <a:gd name="T113" fmla="*/ 531 h 1601787"/>
                <a:gd name="T114" fmla="*/ 1676522 w 3019426"/>
                <a:gd name="T115" fmla="*/ 32905 h 1601787"/>
                <a:gd name="T116" fmla="*/ 1420287 w 3019426"/>
                <a:gd name="T117" fmla="*/ 99775 h 1601787"/>
                <a:gd name="T118" fmla="*/ 742422 w 3019426"/>
                <a:gd name="T119" fmla="*/ 160277 h 1601787"/>
                <a:gd name="T120" fmla="*/ 571975 w 3019426"/>
                <a:gd name="T121" fmla="*/ 180444 h 1601787"/>
                <a:gd name="T122" fmla="*/ 394883 w 3019426"/>
                <a:gd name="T123" fmla="*/ 148071 h 1601787"/>
                <a:gd name="T124" fmla="*/ 178859 w 3019426"/>
                <a:gd name="T125" fmla="*/ 81200 h 160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19426" h="1601787">
                  <a:moveTo>
                    <a:pt x="2220384" y="1420812"/>
                  </a:moveTo>
                  <a:lnTo>
                    <a:pt x="2229909" y="1421344"/>
                  </a:lnTo>
                  <a:lnTo>
                    <a:pt x="2238376" y="1422409"/>
                  </a:lnTo>
                  <a:lnTo>
                    <a:pt x="2246842" y="1425070"/>
                  </a:lnTo>
                  <a:lnTo>
                    <a:pt x="2255309" y="1427732"/>
                  </a:lnTo>
                  <a:lnTo>
                    <a:pt x="2263246" y="1431458"/>
                  </a:lnTo>
                  <a:lnTo>
                    <a:pt x="2270655" y="1435716"/>
                  </a:lnTo>
                  <a:lnTo>
                    <a:pt x="2277005" y="1441571"/>
                  </a:lnTo>
                  <a:lnTo>
                    <a:pt x="2283884" y="1446894"/>
                  </a:lnTo>
                  <a:lnTo>
                    <a:pt x="2289705" y="1453813"/>
                  </a:lnTo>
                  <a:lnTo>
                    <a:pt x="2294997" y="1460201"/>
                  </a:lnTo>
                  <a:lnTo>
                    <a:pt x="2299230" y="1468185"/>
                  </a:lnTo>
                  <a:lnTo>
                    <a:pt x="2303463" y="1475637"/>
                  </a:lnTo>
                  <a:lnTo>
                    <a:pt x="2306109" y="1484153"/>
                  </a:lnTo>
                  <a:lnTo>
                    <a:pt x="2308226" y="1492670"/>
                  </a:lnTo>
                  <a:lnTo>
                    <a:pt x="2309284" y="1502251"/>
                  </a:lnTo>
                  <a:lnTo>
                    <a:pt x="2309813" y="1511300"/>
                  </a:lnTo>
                  <a:lnTo>
                    <a:pt x="2309284" y="1520348"/>
                  </a:lnTo>
                  <a:lnTo>
                    <a:pt x="2308226" y="1529397"/>
                  </a:lnTo>
                  <a:lnTo>
                    <a:pt x="2306109" y="1537914"/>
                  </a:lnTo>
                  <a:lnTo>
                    <a:pt x="2303463" y="1545898"/>
                  </a:lnTo>
                  <a:lnTo>
                    <a:pt x="2299230" y="1553882"/>
                  </a:lnTo>
                  <a:lnTo>
                    <a:pt x="2294997" y="1561866"/>
                  </a:lnTo>
                  <a:lnTo>
                    <a:pt x="2289705" y="1568786"/>
                  </a:lnTo>
                  <a:lnTo>
                    <a:pt x="2283884" y="1575173"/>
                  </a:lnTo>
                  <a:lnTo>
                    <a:pt x="2277005" y="1581028"/>
                  </a:lnTo>
                  <a:lnTo>
                    <a:pt x="2270655" y="1585819"/>
                  </a:lnTo>
                  <a:lnTo>
                    <a:pt x="2263246" y="1590609"/>
                  </a:lnTo>
                  <a:lnTo>
                    <a:pt x="2255309" y="1594335"/>
                  </a:lnTo>
                  <a:lnTo>
                    <a:pt x="2246842" y="1597529"/>
                  </a:lnTo>
                  <a:lnTo>
                    <a:pt x="2238376" y="1600190"/>
                  </a:lnTo>
                  <a:lnTo>
                    <a:pt x="2229909" y="1601255"/>
                  </a:lnTo>
                  <a:lnTo>
                    <a:pt x="2220384" y="1601787"/>
                  </a:lnTo>
                  <a:lnTo>
                    <a:pt x="2210859" y="1601255"/>
                  </a:lnTo>
                  <a:lnTo>
                    <a:pt x="2202392" y="1600190"/>
                  </a:lnTo>
                  <a:lnTo>
                    <a:pt x="2193925" y="1597529"/>
                  </a:lnTo>
                  <a:lnTo>
                    <a:pt x="2185459" y="1594335"/>
                  </a:lnTo>
                  <a:lnTo>
                    <a:pt x="2177521" y="1590609"/>
                  </a:lnTo>
                  <a:lnTo>
                    <a:pt x="2170113" y="1585819"/>
                  </a:lnTo>
                  <a:lnTo>
                    <a:pt x="2163234" y="1581028"/>
                  </a:lnTo>
                  <a:lnTo>
                    <a:pt x="2156354" y="1575173"/>
                  </a:lnTo>
                  <a:lnTo>
                    <a:pt x="2151063" y="1568786"/>
                  </a:lnTo>
                  <a:lnTo>
                    <a:pt x="2145771" y="1561866"/>
                  </a:lnTo>
                  <a:lnTo>
                    <a:pt x="2141538" y="1553882"/>
                  </a:lnTo>
                  <a:lnTo>
                    <a:pt x="2137304" y="1545898"/>
                  </a:lnTo>
                  <a:lnTo>
                    <a:pt x="2134129" y="1537914"/>
                  </a:lnTo>
                  <a:lnTo>
                    <a:pt x="2132013" y="1529397"/>
                  </a:lnTo>
                  <a:lnTo>
                    <a:pt x="2130954" y="1520348"/>
                  </a:lnTo>
                  <a:lnTo>
                    <a:pt x="2130425" y="1511300"/>
                  </a:lnTo>
                  <a:lnTo>
                    <a:pt x="2130954" y="1502251"/>
                  </a:lnTo>
                  <a:lnTo>
                    <a:pt x="2132013" y="1492670"/>
                  </a:lnTo>
                  <a:lnTo>
                    <a:pt x="2134129" y="1484153"/>
                  </a:lnTo>
                  <a:lnTo>
                    <a:pt x="2137304" y="1475637"/>
                  </a:lnTo>
                  <a:lnTo>
                    <a:pt x="2141538" y="1468185"/>
                  </a:lnTo>
                  <a:lnTo>
                    <a:pt x="2145771" y="1460201"/>
                  </a:lnTo>
                  <a:lnTo>
                    <a:pt x="2151063" y="1453813"/>
                  </a:lnTo>
                  <a:lnTo>
                    <a:pt x="2156354" y="1446894"/>
                  </a:lnTo>
                  <a:lnTo>
                    <a:pt x="2163234" y="1441571"/>
                  </a:lnTo>
                  <a:lnTo>
                    <a:pt x="2170113" y="1435716"/>
                  </a:lnTo>
                  <a:lnTo>
                    <a:pt x="2177521" y="1431458"/>
                  </a:lnTo>
                  <a:lnTo>
                    <a:pt x="2185459" y="1427732"/>
                  </a:lnTo>
                  <a:lnTo>
                    <a:pt x="2193925" y="1425070"/>
                  </a:lnTo>
                  <a:lnTo>
                    <a:pt x="2202392" y="1422409"/>
                  </a:lnTo>
                  <a:lnTo>
                    <a:pt x="2210859" y="1421344"/>
                  </a:lnTo>
                  <a:lnTo>
                    <a:pt x="2220384" y="1420812"/>
                  </a:lnTo>
                  <a:close/>
                  <a:moveTo>
                    <a:pt x="1983320" y="1420812"/>
                  </a:moveTo>
                  <a:lnTo>
                    <a:pt x="1992369" y="1421344"/>
                  </a:lnTo>
                  <a:lnTo>
                    <a:pt x="2001418" y="1422409"/>
                  </a:lnTo>
                  <a:lnTo>
                    <a:pt x="2009934" y="1425070"/>
                  </a:lnTo>
                  <a:lnTo>
                    <a:pt x="2017918" y="1427732"/>
                  </a:lnTo>
                  <a:lnTo>
                    <a:pt x="2025902" y="1431458"/>
                  </a:lnTo>
                  <a:lnTo>
                    <a:pt x="2033354" y="1435716"/>
                  </a:lnTo>
                  <a:lnTo>
                    <a:pt x="2040806" y="1441571"/>
                  </a:lnTo>
                  <a:lnTo>
                    <a:pt x="2046661" y="1446894"/>
                  </a:lnTo>
                  <a:lnTo>
                    <a:pt x="2053049" y="1453813"/>
                  </a:lnTo>
                  <a:lnTo>
                    <a:pt x="2057839" y="1460201"/>
                  </a:lnTo>
                  <a:lnTo>
                    <a:pt x="2062630" y="1468185"/>
                  </a:lnTo>
                  <a:lnTo>
                    <a:pt x="2066356" y="1475637"/>
                  </a:lnTo>
                  <a:lnTo>
                    <a:pt x="2069549" y="1484153"/>
                  </a:lnTo>
                  <a:lnTo>
                    <a:pt x="2071146" y="1492670"/>
                  </a:lnTo>
                  <a:lnTo>
                    <a:pt x="2073275" y="1502251"/>
                  </a:lnTo>
                  <a:lnTo>
                    <a:pt x="2073275" y="1511300"/>
                  </a:lnTo>
                  <a:lnTo>
                    <a:pt x="2073275" y="1520348"/>
                  </a:lnTo>
                  <a:lnTo>
                    <a:pt x="2071146" y="1529397"/>
                  </a:lnTo>
                  <a:lnTo>
                    <a:pt x="2069549" y="1537914"/>
                  </a:lnTo>
                  <a:lnTo>
                    <a:pt x="2066356" y="1545898"/>
                  </a:lnTo>
                  <a:lnTo>
                    <a:pt x="2062630" y="1553882"/>
                  </a:lnTo>
                  <a:lnTo>
                    <a:pt x="2057839" y="1561866"/>
                  </a:lnTo>
                  <a:lnTo>
                    <a:pt x="2053049" y="1568786"/>
                  </a:lnTo>
                  <a:lnTo>
                    <a:pt x="2046661" y="1575173"/>
                  </a:lnTo>
                  <a:lnTo>
                    <a:pt x="2040806" y="1581028"/>
                  </a:lnTo>
                  <a:lnTo>
                    <a:pt x="2033354" y="1585819"/>
                  </a:lnTo>
                  <a:lnTo>
                    <a:pt x="2025902" y="1590609"/>
                  </a:lnTo>
                  <a:lnTo>
                    <a:pt x="2017918" y="1594335"/>
                  </a:lnTo>
                  <a:lnTo>
                    <a:pt x="2009934" y="1597529"/>
                  </a:lnTo>
                  <a:lnTo>
                    <a:pt x="2001418" y="1600190"/>
                  </a:lnTo>
                  <a:lnTo>
                    <a:pt x="1992369" y="1601255"/>
                  </a:lnTo>
                  <a:lnTo>
                    <a:pt x="1983320" y="1601787"/>
                  </a:lnTo>
                  <a:lnTo>
                    <a:pt x="1973739" y="1601255"/>
                  </a:lnTo>
                  <a:lnTo>
                    <a:pt x="1964690" y="1600190"/>
                  </a:lnTo>
                  <a:lnTo>
                    <a:pt x="1956174" y="1597529"/>
                  </a:lnTo>
                  <a:lnTo>
                    <a:pt x="1947657" y="1594335"/>
                  </a:lnTo>
                  <a:lnTo>
                    <a:pt x="1939673" y="1590609"/>
                  </a:lnTo>
                  <a:lnTo>
                    <a:pt x="1932221" y="1585819"/>
                  </a:lnTo>
                  <a:lnTo>
                    <a:pt x="1925834" y="1581028"/>
                  </a:lnTo>
                  <a:lnTo>
                    <a:pt x="1918914" y="1575173"/>
                  </a:lnTo>
                  <a:lnTo>
                    <a:pt x="1913591" y="1568786"/>
                  </a:lnTo>
                  <a:lnTo>
                    <a:pt x="1907736" y="1561866"/>
                  </a:lnTo>
                  <a:lnTo>
                    <a:pt x="1903478" y="1553882"/>
                  </a:lnTo>
                  <a:lnTo>
                    <a:pt x="1899752" y="1545898"/>
                  </a:lnTo>
                  <a:lnTo>
                    <a:pt x="1897091" y="1537914"/>
                  </a:lnTo>
                  <a:lnTo>
                    <a:pt x="1894429" y="1529397"/>
                  </a:lnTo>
                  <a:lnTo>
                    <a:pt x="1893365" y="1520348"/>
                  </a:lnTo>
                  <a:lnTo>
                    <a:pt x="1892300" y="1511300"/>
                  </a:lnTo>
                  <a:lnTo>
                    <a:pt x="1893365" y="1502251"/>
                  </a:lnTo>
                  <a:lnTo>
                    <a:pt x="1894429" y="1492670"/>
                  </a:lnTo>
                  <a:lnTo>
                    <a:pt x="1897091" y="1484153"/>
                  </a:lnTo>
                  <a:lnTo>
                    <a:pt x="1899752" y="1475637"/>
                  </a:lnTo>
                  <a:lnTo>
                    <a:pt x="1903478" y="1468185"/>
                  </a:lnTo>
                  <a:lnTo>
                    <a:pt x="1907736" y="1460201"/>
                  </a:lnTo>
                  <a:lnTo>
                    <a:pt x="1913591" y="1453813"/>
                  </a:lnTo>
                  <a:lnTo>
                    <a:pt x="1918914" y="1446894"/>
                  </a:lnTo>
                  <a:lnTo>
                    <a:pt x="1925834" y="1441571"/>
                  </a:lnTo>
                  <a:lnTo>
                    <a:pt x="1932221" y="1435716"/>
                  </a:lnTo>
                  <a:lnTo>
                    <a:pt x="1939673" y="1431458"/>
                  </a:lnTo>
                  <a:lnTo>
                    <a:pt x="1947657" y="1427732"/>
                  </a:lnTo>
                  <a:lnTo>
                    <a:pt x="1956174" y="1425070"/>
                  </a:lnTo>
                  <a:lnTo>
                    <a:pt x="1964690" y="1422409"/>
                  </a:lnTo>
                  <a:lnTo>
                    <a:pt x="1973739" y="1421344"/>
                  </a:lnTo>
                  <a:lnTo>
                    <a:pt x="1983320" y="1420812"/>
                  </a:lnTo>
                  <a:close/>
                  <a:moveTo>
                    <a:pt x="1746251" y="1420812"/>
                  </a:moveTo>
                  <a:lnTo>
                    <a:pt x="1755299" y="1421344"/>
                  </a:lnTo>
                  <a:lnTo>
                    <a:pt x="1764881" y="1422409"/>
                  </a:lnTo>
                  <a:lnTo>
                    <a:pt x="1773397" y="1425070"/>
                  </a:lnTo>
                  <a:lnTo>
                    <a:pt x="1781381" y="1427732"/>
                  </a:lnTo>
                  <a:lnTo>
                    <a:pt x="1789365" y="1431458"/>
                  </a:lnTo>
                  <a:lnTo>
                    <a:pt x="1797350" y="1435716"/>
                  </a:lnTo>
                  <a:lnTo>
                    <a:pt x="1803737" y="1441571"/>
                  </a:lnTo>
                  <a:lnTo>
                    <a:pt x="1810124" y="1446894"/>
                  </a:lnTo>
                  <a:lnTo>
                    <a:pt x="1815979" y="1453813"/>
                  </a:lnTo>
                  <a:lnTo>
                    <a:pt x="1821302" y="1460201"/>
                  </a:lnTo>
                  <a:lnTo>
                    <a:pt x="1826093" y="1468185"/>
                  </a:lnTo>
                  <a:lnTo>
                    <a:pt x="1829819" y="1475637"/>
                  </a:lnTo>
                  <a:lnTo>
                    <a:pt x="1832480" y="1484153"/>
                  </a:lnTo>
                  <a:lnTo>
                    <a:pt x="1835141" y="1492670"/>
                  </a:lnTo>
                  <a:lnTo>
                    <a:pt x="1836206" y="1502251"/>
                  </a:lnTo>
                  <a:lnTo>
                    <a:pt x="1836738" y="1511300"/>
                  </a:lnTo>
                  <a:lnTo>
                    <a:pt x="1836206" y="1520348"/>
                  </a:lnTo>
                  <a:lnTo>
                    <a:pt x="1835141" y="1529397"/>
                  </a:lnTo>
                  <a:lnTo>
                    <a:pt x="1832480" y="1537914"/>
                  </a:lnTo>
                  <a:lnTo>
                    <a:pt x="1829819" y="1545898"/>
                  </a:lnTo>
                  <a:lnTo>
                    <a:pt x="1826093" y="1553882"/>
                  </a:lnTo>
                  <a:lnTo>
                    <a:pt x="1821302" y="1561866"/>
                  </a:lnTo>
                  <a:lnTo>
                    <a:pt x="1815979" y="1568786"/>
                  </a:lnTo>
                  <a:lnTo>
                    <a:pt x="1810124" y="1575173"/>
                  </a:lnTo>
                  <a:lnTo>
                    <a:pt x="1803737" y="1581028"/>
                  </a:lnTo>
                  <a:lnTo>
                    <a:pt x="1797350" y="1585819"/>
                  </a:lnTo>
                  <a:lnTo>
                    <a:pt x="1789365" y="1590609"/>
                  </a:lnTo>
                  <a:lnTo>
                    <a:pt x="1781381" y="1594335"/>
                  </a:lnTo>
                  <a:lnTo>
                    <a:pt x="1773397" y="1597529"/>
                  </a:lnTo>
                  <a:lnTo>
                    <a:pt x="1764881" y="1600190"/>
                  </a:lnTo>
                  <a:lnTo>
                    <a:pt x="1755299" y="1601255"/>
                  </a:lnTo>
                  <a:lnTo>
                    <a:pt x="1746251" y="1601787"/>
                  </a:lnTo>
                  <a:lnTo>
                    <a:pt x="1737202" y="1601255"/>
                  </a:lnTo>
                  <a:lnTo>
                    <a:pt x="1728153" y="1600190"/>
                  </a:lnTo>
                  <a:lnTo>
                    <a:pt x="1719637" y="1597529"/>
                  </a:lnTo>
                  <a:lnTo>
                    <a:pt x="1711120" y="1594335"/>
                  </a:lnTo>
                  <a:lnTo>
                    <a:pt x="1703668" y="1590609"/>
                  </a:lnTo>
                  <a:lnTo>
                    <a:pt x="1695684" y="1585819"/>
                  </a:lnTo>
                  <a:lnTo>
                    <a:pt x="1688765" y="1581028"/>
                  </a:lnTo>
                  <a:lnTo>
                    <a:pt x="1681845" y="1575173"/>
                  </a:lnTo>
                  <a:lnTo>
                    <a:pt x="1676522" y="1568786"/>
                  </a:lnTo>
                  <a:lnTo>
                    <a:pt x="1671199" y="1561866"/>
                  </a:lnTo>
                  <a:lnTo>
                    <a:pt x="1666941" y="1553882"/>
                  </a:lnTo>
                  <a:lnTo>
                    <a:pt x="1663215" y="1545898"/>
                  </a:lnTo>
                  <a:lnTo>
                    <a:pt x="1660021" y="1537914"/>
                  </a:lnTo>
                  <a:lnTo>
                    <a:pt x="1657360" y="1529397"/>
                  </a:lnTo>
                  <a:lnTo>
                    <a:pt x="1656296" y="1520348"/>
                  </a:lnTo>
                  <a:lnTo>
                    <a:pt x="1655763" y="1511300"/>
                  </a:lnTo>
                  <a:lnTo>
                    <a:pt x="1656296" y="1502251"/>
                  </a:lnTo>
                  <a:lnTo>
                    <a:pt x="1657360" y="1492670"/>
                  </a:lnTo>
                  <a:lnTo>
                    <a:pt x="1660021" y="1484153"/>
                  </a:lnTo>
                  <a:lnTo>
                    <a:pt x="1663215" y="1475637"/>
                  </a:lnTo>
                  <a:lnTo>
                    <a:pt x="1666941" y="1468185"/>
                  </a:lnTo>
                  <a:lnTo>
                    <a:pt x="1671199" y="1460201"/>
                  </a:lnTo>
                  <a:lnTo>
                    <a:pt x="1676522" y="1453813"/>
                  </a:lnTo>
                  <a:lnTo>
                    <a:pt x="1681845" y="1446894"/>
                  </a:lnTo>
                  <a:lnTo>
                    <a:pt x="1688765" y="1441571"/>
                  </a:lnTo>
                  <a:lnTo>
                    <a:pt x="1695684" y="1435716"/>
                  </a:lnTo>
                  <a:lnTo>
                    <a:pt x="1703668" y="1431458"/>
                  </a:lnTo>
                  <a:lnTo>
                    <a:pt x="1711120" y="1427732"/>
                  </a:lnTo>
                  <a:lnTo>
                    <a:pt x="1719637" y="1425070"/>
                  </a:lnTo>
                  <a:lnTo>
                    <a:pt x="1728153" y="1422409"/>
                  </a:lnTo>
                  <a:lnTo>
                    <a:pt x="1737202" y="1421344"/>
                  </a:lnTo>
                  <a:lnTo>
                    <a:pt x="1746251" y="1420812"/>
                  </a:lnTo>
                  <a:close/>
                  <a:moveTo>
                    <a:pt x="1509978" y="1420812"/>
                  </a:moveTo>
                  <a:lnTo>
                    <a:pt x="1519000" y="1421344"/>
                  </a:lnTo>
                  <a:lnTo>
                    <a:pt x="1528023" y="1422409"/>
                  </a:lnTo>
                  <a:lnTo>
                    <a:pt x="1536514" y="1425070"/>
                  </a:lnTo>
                  <a:lnTo>
                    <a:pt x="1545006" y="1427732"/>
                  </a:lnTo>
                  <a:lnTo>
                    <a:pt x="1552966" y="1431458"/>
                  </a:lnTo>
                  <a:lnTo>
                    <a:pt x="1560396" y="1435716"/>
                  </a:lnTo>
                  <a:lnTo>
                    <a:pt x="1567296" y="1441571"/>
                  </a:lnTo>
                  <a:lnTo>
                    <a:pt x="1574195" y="1446894"/>
                  </a:lnTo>
                  <a:lnTo>
                    <a:pt x="1579502" y="1453813"/>
                  </a:lnTo>
                  <a:lnTo>
                    <a:pt x="1584809" y="1460201"/>
                  </a:lnTo>
                  <a:lnTo>
                    <a:pt x="1589055" y="1468185"/>
                  </a:lnTo>
                  <a:lnTo>
                    <a:pt x="1592770" y="1475637"/>
                  </a:lnTo>
                  <a:lnTo>
                    <a:pt x="1595954" y="1484153"/>
                  </a:lnTo>
                  <a:lnTo>
                    <a:pt x="1598608" y="1492670"/>
                  </a:lnTo>
                  <a:lnTo>
                    <a:pt x="1599670" y="1502251"/>
                  </a:lnTo>
                  <a:lnTo>
                    <a:pt x="1600200" y="1511300"/>
                  </a:lnTo>
                  <a:lnTo>
                    <a:pt x="1599670" y="1520348"/>
                  </a:lnTo>
                  <a:lnTo>
                    <a:pt x="1598608" y="1529397"/>
                  </a:lnTo>
                  <a:lnTo>
                    <a:pt x="1595954" y="1537914"/>
                  </a:lnTo>
                  <a:lnTo>
                    <a:pt x="1592770" y="1545898"/>
                  </a:lnTo>
                  <a:lnTo>
                    <a:pt x="1589055" y="1553882"/>
                  </a:lnTo>
                  <a:lnTo>
                    <a:pt x="1584809" y="1561866"/>
                  </a:lnTo>
                  <a:lnTo>
                    <a:pt x="1579502" y="1568786"/>
                  </a:lnTo>
                  <a:lnTo>
                    <a:pt x="1574195" y="1575173"/>
                  </a:lnTo>
                  <a:lnTo>
                    <a:pt x="1567296" y="1581028"/>
                  </a:lnTo>
                  <a:lnTo>
                    <a:pt x="1560396" y="1585819"/>
                  </a:lnTo>
                  <a:lnTo>
                    <a:pt x="1552966" y="1590609"/>
                  </a:lnTo>
                  <a:lnTo>
                    <a:pt x="1545006" y="1594335"/>
                  </a:lnTo>
                  <a:lnTo>
                    <a:pt x="1536514" y="1597529"/>
                  </a:lnTo>
                  <a:lnTo>
                    <a:pt x="1528023" y="1600190"/>
                  </a:lnTo>
                  <a:lnTo>
                    <a:pt x="1519000" y="1601255"/>
                  </a:lnTo>
                  <a:lnTo>
                    <a:pt x="1509978" y="1601787"/>
                  </a:lnTo>
                  <a:lnTo>
                    <a:pt x="1500425" y="1601255"/>
                  </a:lnTo>
                  <a:lnTo>
                    <a:pt x="1491403" y="1600190"/>
                  </a:lnTo>
                  <a:lnTo>
                    <a:pt x="1482911" y="1597529"/>
                  </a:lnTo>
                  <a:lnTo>
                    <a:pt x="1474951" y="1594335"/>
                  </a:lnTo>
                  <a:lnTo>
                    <a:pt x="1466990" y="1590609"/>
                  </a:lnTo>
                  <a:lnTo>
                    <a:pt x="1459560" y="1585819"/>
                  </a:lnTo>
                  <a:lnTo>
                    <a:pt x="1452661" y="1581028"/>
                  </a:lnTo>
                  <a:lnTo>
                    <a:pt x="1446292" y="1575173"/>
                  </a:lnTo>
                  <a:lnTo>
                    <a:pt x="1440454" y="1568786"/>
                  </a:lnTo>
                  <a:lnTo>
                    <a:pt x="1435147" y="1561866"/>
                  </a:lnTo>
                  <a:lnTo>
                    <a:pt x="1430370" y="1553882"/>
                  </a:lnTo>
                  <a:lnTo>
                    <a:pt x="1426655" y="1545898"/>
                  </a:lnTo>
                  <a:lnTo>
                    <a:pt x="1423471" y="1537914"/>
                  </a:lnTo>
                  <a:lnTo>
                    <a:pt x="1421348" y="1529397"/>
                  </a:lnTo>
                  <a:lnTo>
                    <a:pt x="1420287" y="1520348"/>
                  </a:lnTo>
                  <a:lnTo>
                    <a:pt x="1419225" y="1511300"/>
                  </a:lnTo>
                  <a:lnTo>
                    <a:pt x="1420287" y="1502251"/>
                  </a:lnTo>
                  <a:lnTo>
                    <a:pt x="1421348" y="1492670"/>
                  </a:lnTo>
                  <a:lnTo>
                    <a:pt x="1423471" y="1484153"/>
                  </a:lnTo>
                  <a:lnTo>
                    <a:pt x="1426655" y="1475637"/>
                  </a:lnTo>
                  <a:lnTo>
                    <a:pt x="1430370" y="1468185"/>
                  </a:lnTo>
                  <a:lnTo>
                    <a:pt x="1435147" y="1460201"/>
                  </a:lnTo>
                  <a:lnTo>
                    <a:pt x="1440454" y="1453813"/>
                  </a:lnTo>
                  <a:lnTo>
                    <a:pt x="1446292" y="1446894"/>
                  </a:lnTo>
                  <a:lnTo>
                    <a:pt x="1452661" y="1441571"/>
                  </a:lnTo>
                  <a:lnTo>
                    <a:pt x="1459560" y="1435716"/>
                  </a:lnTo>
                  <a:lnTo>
                    <a:pt x="1466990" y="1431458"/>
                  </a:lnTo>
                  <a:lnTo>
                    <a:pt x="1474951" y="1427732"/>
                  </a:lnTo>
                  <a:lnTo>
                    <a:pt x="1482911" y="1425070"/>
                  </a:lnTo>
                  <a:lnTo>
                    <a:pt x="1491403" y="1422409"/>
                  </a:lnTo>
                  <a:lnTo>
                    <a:pt x="1500425" y="1421344"/>
                  </a:lnTo>
                  <a:lnTo>
                    <a:pt x="1509978" y="1420812"/>
                  </a:lnTo>
                  <a:close/>
                  <a:moveTo>
                    <a:pt x="799572" y="1420812"/>
                  </a:moveTo>
                  <a:lnTo>
                    <a:pt x="809097" y="1421344"/>
                  </a:lnTo>
                  <a:lnTo>
                    <a:pt x="817564" y="1422409"/>
                  </a:lnTo>
                  <a:lnTo>
                    <a:pt x="826559" y="1425070"/>
                  </a:lnTo>
                  <a:lnTo>
                    <a:pt x="834497" y="1427732"/>
                  </a:lnTo>
                  <a:lnTo>
                    <a:pt x="842434" y="1431458"/>
                  </a:lnTo>
                  <a:lnTo>
                    <a:pt x="849843" y="1435716"/>
                  </a:lnTo>
                  <a:lnTo>
                    <a:pt x="856722" y="1441571"/>
                  </a:lnTo>
                  <a:lnTo>
                    <a:pt x="863072" y="1446894"/>
                  </a:lnTo>
                  <a:lnTo>
                    <a:pt x="868893" y="1453813"/>
                  </a:lnTo>
                  <a:lnTo>
                    <a:pt x="874185" y="1460201"/>
                  </a:lnTo>
                  <a:lnTo>
                    <a:pt x="878947" y="1468185"/>
                  </a:lnTo>
                  <a:lnTo>
                    <a:pt x="882651" y="1475637"/>
                  </a:lnTo>
                  <a:lnTo>
                    <a:pt x="885826" y="1484153"/>
                  </a:lnTo>
                  <a:lnTo>
                    <a:pt x="887414" y="1492670"/>
                  </a:lnTo>
                  <a:lnTo>
                    <a:pt x="889001" y="1502251"/>
                  </a:lnTo>
                  <a:lnTo>
                    <a:pt x="889001" y="1511300"/>
                  </a:lnTo>
                  <a:lnTo>
                    <a:pt x="889001" y="1520348"/>
                  </a:lnTo>
                  <a:lnTo>
                    <a:pt x="887414" y="1529397"/>
                  </a:lnTo>
                  <a:lnTo>
                    <a:pt x="885826" y="1537914"/>
                  </a:lnTo>
                  <a:lnTo>
                    <a:pt x="882651" y="1545898"/>
                  </a:lnTo>
                  <a:lnTo>
                    <a:pt x="878947" y="1553882"/>
                  </a:lnTo>
                  <a:lnTo>
                    <a:pt x="874185" y="1561866"/>
                  </a:lnTo>
                  <a:lnTo>
                    <a:pt x="868893" y="1568786"/>
                  </a:lnTo>
                  <a:lnTo>
                    <a:pt x="863072" y="1575173"/>
                  </a:lnTo>
                  <a:lnTo>
                    <a:pt x="856722" y="1581028"/>
                  </a:lnTo>
                  <a:lnTo>
                    <a:pt x="849843" y="1585819"/>
                  </a:lnTo>
                  <a:lnTo>
                    <a:pt x="842434" y="1590609"/>
                  </a:lnTo>
                  <a:lnTo>
                    <a:pt x="834497" y="1594335"/>
                  </a:lnTo>
                  <a:lnTo>
                    <a:pt x="826559" y="1597529"/>
                  </a:lnTo>
                  <a:lnTo>
                    <a:pt x="817564" y="1600190"/>
                  </a:lnTo>
                  <a:lnTo>
                    <a:pt x="809097" y="1601255"/>
                  </a:lnTo>
                  <a:lnTo>
                    <a:pt x="799572" y="1601787"/>
                  </a:lnTo>
                  <a:lnTo>
                    <a:pt x="790576" y="1601255"/>
                  </a:lnTo>
                  <a:lnTo>
                    <a:pt x="781580" y="1600190"/>
                  </a:lnTo>
                  <a:lnTo>
                    <a:pt x="773113" y="1597529"/>
                  </a:lnTo>
                  <a:lnTo>
                    <a:pt x="764647" y="1594335"/>
                  </a:lnTo>
                  <a:lnTo>
                    <a:pt x="756709" y="1590609"/>
                  </a:lnTo>
                  <a:lnTo>
                    <a:pt x="749301" y="1585819"/>
                  </a:lnTo>
                  <a:lnTo>
                    <a:pt x="742422" y="1581028"/>
                  </a:lnTo>
                  <a:lnTo>
                    <a:pt x="735542" y="1575173"/>
                  </a:lnTo>
                  <a:lnTo>
                    <a:pt x="730251" y="1568786"/>
                  </a:lnTo>
                  <a:lnTo>
                    <a:pt x="724959" y="1561866"/>
                  </a:lnTo>
                  <a:lnTo>
                    <a:pt x="720726" y="1553882"/>
                  </a:lnTo>
                  <a:lnTo>
                    <a:pt x="717022" y="1545898"/>
                  </a:lnTo>
                  <a:lnTo>
                    <a:pt x="713847" y="1537914"/>
                  </a:lnTo>
                  <a:lnTo>
                    <a:pt x="711201" y="1529397"/>
                  </a:lnTo>
                  <a:lnTo>
                    <a:pt x="710142" y="1520348"/>
                  </a:lnTo>
                  <a:lnTo>
                    <a:pt x="709613" y="1511300"/>
                  </a:lnTo>
                  <a:lnTo>
                    <a:pt x="710142" y="1502251"/>
                  </a:lnTo>
                  <a:lnTo>
                    <a:pt x="711201" y="1492670"/>
                  </a:lnTo>
                  <a:lnTo>
                    <a:pt x="713847" y="1484153"/>
                  </a:lnTo>
                  <a:lnTo>
                    <a:pt x="717022" y="1475637"/>
                  </a:lnTo>
                  <a:lnTo>
                    <a:pt x="720726" y="1468185"/>
                  </a:lnTo>
                  <a:lnTo>
                    <a:pt x="724959" y="1460201"/>
                  </a:lnTo>
                  <a:lnTo>
                    <a:pt x="730251" y="1453813"/>
                  </a:lnTo>
                  <a:lnTo>
                    <a:pt x="735542" y="1446894"/>
                  </a:lnTo>
                  <a:lnTo>
                    <a:pt x="742422" y="1441571"/>
                  </a:lnTo>
                  <a:lnTo>
                    <a:pt x="749301" y="1435716"/>
                  </a:lnTo>
                  <a:lnTo>
                    <a:pt x="756709" y="1431458"/>
                  </a:lnTo>
                  <a:lnTo>
                    <a:pt x="764647" y="1427732"/>
                  </a:lnTo>
                  <a:lnTo>
                    <a:pt x="773113" y="1425070"/>
                  </a:lnTo>
                  <a:lnTo>
                    <a:pt x="781580" y="1422409"/>
                  </a:lnTo>
                  <a:lnTo>
                    <a:pt x="790576" y="1421344"/>
                  </a:lnTo>
                  <a:lnTo>
                    <a:pt x="799572" y="1420812"/>
                  </a:lnTo>
                  <a:close/>
                  <a:moveTo>
                    <a:pt x="563032" y="1420812"/>
                  </a:moveTo>
                  <a:lnTo>
                    <a:pt x="571975" y="1421344"/>
                  </a:lnTo>
                  <a:lnTo>
                    <a:pt x="580918" y="1422409"/>
                  </a:lnTo>
                  <a:lnTo>
                    <a:pt x="589335" y="1425070"/>
                  </a:lnTo>
                  <a:lnTo>
                    <a:pt x="597226" y="1427732"/>
                  </a:lnTo>
                  <a:lnTo>
                    <a:pt x="605117" y="1431458"/>
                  </a:lnTo>
                  <a:lnTo>
                    <a:pt x="613008" y="1435716"/>
                  </a:lnTo>
                  <a:lnTo>
                    <a:pt x="619847" y="1441571"/>
                  </a:lnTo>
                  <a:lnTo>
                    <a:pt x="625633" y="1446894"/>
                  </a:lnTo>
                  <a:lnTo>
                    <a:pt x="631946" y="1453813"/>
                  </a:lnTo>
                  <a:lnTo>
                    <a:pt x="636681" y="1460201"/>
                  </a:lnTo>
                  <a:lnTo>
                    <a:pt x="641415" y="1468185"/>
                  </a:lnTo>
                  <a:lnTo>
                    <a:pt x="645098" y="1475637"/>
                  </a:lnTo>
                  <a:lnTo>
                    <a:pt x="648254" y="1484153"/>
                  </a:lnTo>
                  <a:lnTo>
                    <a:pt x="650885" y="1492670"/>
                  </a:lnTo>
                  <a:lnTo>
                    <a:pt x="651937" y="1502251"/>
                  </a:lnTo>
                  <a:lnTo>
                    <a:pt x="652463" y="1511300"/>
                  </a:lnTo>
                  <a:lnTo>
                    <a:pt x="651937" y="1520348"/>
                  </a:lnTo>
                  <a:lnTo>
                    <a:pt x="650885" y="1529397"/>
                  </a:lnTo>
                  <a:lnTo>
                    <a:pt x="648254" y="1537914"/>
                  </a:lnTo>
                  <a:lnTo>
                    <a:pt x="645098" y="1545898"/>
                  </a:lnTo>
                  <a:lnTo>
                    <a:pt x="641415" y="1553882"/>
                  </a:lnTo>
                  <a:lnTo>
                    <a:pt x="636681" y="1561866"/>
                  </a:lnTo>
                  <a:lnTo>
                    <a:pt x="631946" y="1568786"/>
                  </a:lnTo>
                  <a:lnTo>
                    <a:pt x="625633" y="1575173"/>
                  </a:lnTo>
                  <a:lnTo>
                    <a:pt x="619847" y="1581028"/>
                  </a:lnTo>
                  <a:lnTo>
                    <a:pt x="613008" y="1585819"/>
                  </a:lnTo>
                  <a:lnTo>
                    <a:pt x="605117" y="1590609"/>
                  </a:lnTo>
                  <a:lnTo>
                    <a:pt x="597226" y="1594335"/>
                  </a:lnTo>
                  <a:lnTo>
                    <a:pt x="589335" y="1597529"/>
                  </a:lnTo>
                  <a:lnTo>
                    <a:pt x="580918" y="1600190"/>
                  </a:lnTo>
                  <a:lnTo>
                    <a:pt x="571975" y="1601255"/>
                  </a:lnTo>
                  <a:lnTo>
                    <a:pt x="563032" y="1601787"/>
                  </a:lnTo>
                  <a:lnTo>
                    <a:pt x="554089" y="1601255"/>
                  </a:lnTo>
                  <a:lnTo>
                    <a:pt x="544620" y="1600190"/>
                  </a:lnTo>
                  <a:lnTo>
                    <a:pt x="536202" y="1597529"/>
                  </a:lnTo>
                  <a:lnTo>
                    <a:pt x="527785" y="1594335"/>
                  </a:lnTo>
                  <a:lnTo>
                    <a:pt x="519894" y="1590609"/>
                  </a:lnTo>
                  <a:lnTo>
                    <a:pt x="512530" y="1585819"/>
                  </a:lnTo>
                  <a:lnTo>
                    <a:pt x="506217" y="1581028"/>
                  </a:lnTo>
                  <a:lnTo>
                    <a:pt x="499378" y="1575173"/>
                  </a:lnTo>
                  <a:lnTo>
                    <a:pt x="494117" y="1568786"/>
                  </a:lnTo>
                  <a:lnTo>
                    <a:pt x="488331" y="1561866"/>
                  </a:lnTo>
                  <a:lnTo>
                    <a:pt x="484122" y="1553882"/>
                  </a:lnTo>
                  <a:lnTo>
                    <a:pt x="480440" y="1545898"/>
                  </a:lnTo>
                  <a:lnTo>
                    <a:pt x="477809" y="1537914"/>
                  </a:lnTo>
                  <a:lnTo>
                    <a:pt x="475179" y="1529397"/>
                  </a:lnTo>
                  <a:lnTo>
                    <a:pt x="474127" y="1520348"/>
                  </a:lnTo>
                  <a:lnTo>
                    <a:pt x="473075" y="1511300"/>
                  </a:lnTo>
                  <a:lnTo>
                    <a:pt x="474127" y="1502251"/>
                  </a:lnTo>
                  <a:lnTo>
                    <a:pt x="475179" y="1492670"/>
                  </a:lnTo>
                  <a:lnTo>
                    <a:pt x="477809" y="1484153"/>
                  </a:lnTo>
                  <a:lnTo>
                    <a:pt x="480440" y="1475637"/>
                  </a:lnTo>
                  <a:lnTo>
                    <a:pt x="484122" y="1468185"/>
                  </a:lnTo>
                  <a:lnTo>
                    <a:pt x="488331" y="1460201"/>
                  </a:lnTo>
                  <a:lnTo>
                    <a:pt x="494117" y="1453813"/>
                  </a:lnTo>
                  <a:lnTo>
                    <a:pt x="499378" y="1446894"/>
                  </a:lnTo>
                  <a:lnTo>
                    <a:pt x="506217" y="1441571"/>
                  </a:lnTo>
                  <a:lnTo>
                    <a:pt x="512530" y="1435716"/>
                  </a:lnTo>
                  <a:lnTo>
                    <a:pt x="519894" y="1431458"/>
                  </a:lnTo>
                  <a:lnTo>
                    <a:pt x="527785" y="1427732"/>
                  </a:lnTo>
                  <a:lnTo>
                    <a:pt x="536202" y="1425070"/>
                  </a:lnTo>
                  <a:lnTo>
                    <a:pt x="544620" y="1422409"/>
                  </a:lnTo>
                  <a:lnTo>
                    <a:pt x="554089" y="1421344"/>
                  </a:lnTo>
                  <a:lnTo>
                    <a:pt x="563032" y="1420812"/>
                  </a:lnTo>
                  <a:close/>
                  <a:moveTo>
                    <a:pt x="325969" y="1420812"/>
                  </a:moveTo>
                  <a:lnTo>
                    <a:pt x="334912" y="1421344"/>
                  </a:lnTo>
                  <a:lnTo>
                    <a:pt x="344381" y="1422409"/>
                  </a:lnTo>
                  <a:lnTo>
                    <a:pt x="352798" y="1425070"/>
                  </a:lnTo>
                  <a:lnTo>
                    <a:pt x="361215" y="1427732"/>
                  </a:lnTo>
                  <a:lnTo>
                    <a:pt x="369106" y="1431458"/>
                  </a:lnTo>
                  <a:lnTo>
                    <a:pt x="376471" y="1435716"/>
                  </a:lnTo>
                  <a:lnTo>
                    <a:pt x="382784" y="1441571"/>
                  </a:lnTo>
                  <a:lnTo>
                    <a:pt x="389623" y="1446894"/>
                  </a:lnTo>
                  <a:lnTo>
                    <a:pt x="394883" y="1453813"/>
                  </a:lnTo>
                  <a:lnTo>
                    <a:pt x="400670" y="1460201"/>
                  </a:lnTo>
                  <a:lnTo>
                    <a:pt x="404878" y="1468185"/>
                  </a:lnTo>
                  <a:lnTo>
                    <a:pt x="408561" y="1475637"/>
                  </a:lnTo>
                  <a:lnTo>
                    <a:pt x="411191" y="1484153"/>
                  </a:lnTo>
                  <a:lnTo>
                    <a:pt x="413821" y="1492670"/>
                  </a:lnTo>
                  <a:lnTo>
                    <a:pt x="414874" y="1502251"/>
                  </a:lnTo>
                  <a:lnTo>
                    <a:pt x="415926" y="1511300"/>
                  </a:lnTo>
                  <a:lnTo>
                    <a:pt x="414874" y="1520348"/>
                  </a:lnTo>
                  <a:lnTo>
                    <a:pt x="413821" y="1529397"/>
                  </a:lnTo>
                  <a:lnTo>
                    <a:pt x="411191" y="1537914"/>
                  </a:lnTo>
                  <a:lnTo>
                    <a:pt x="408561" y="1545898"/>
                  </a:lnTo>
                  <a:lnTo>
                    <a:pt x="404878" y="1553882"/>
                  </a:lnTo>
                  <a:lnTo>
                    <a:pt x="400670" y="1561866"/>
                  </a:lnTo>
                  <a:lnTo>
                    <a:pt x="394883" y="1568786"/>
                  </a:lnTo>
                  <a:lnTo>
                    <a:pt x="389623" y="1575173"/>
                  </a:lnTo>
                  <a:lnTo>
                    <a:pt x="382784" y="1581028"/>
                  </a:lnTo>
                  <a:lnTo>
                    <a:pt x="376471" y="1585819"/>
                  </a:lnTo>
                  <a:lnTo>
                    <a:pt x="369106" y="1590609"/>
                  </a:lnTo>
                  <a:lnTo>
                    <a:pt x="361215" y="1594335"/>
                  </a:lnTo>
                  <a:lnTo>
                    <a:pt x="352798" y="1597529"/>
                  </a:lnTo>
                  <a:lnTo>
                    <a:pt x="344381" y="1600190"/>
                  </a:lnTo>
                  <a:lnTo>
                    <a:pt x="334912" y="1601255"/>
                  </a:lnTo>
                  <a:lnTo>
                    <a:pt x="325969" y="1601787"/>
                  </a:lnTo>
                  <a:lnTo>
                    <a:pt x="317026" y="1601255"/>
                  </a:lnTo>
                  <a:lnTo>
                    <a:pt x="308083" y="1600190"/>
                  </a:lnTo>
                  <a:lnTo>
                    <a:pt x="299665" y="1597529"/>
                  </a:lnTo>
                  <a:lnTo>
                    <a:pt x="291775" y="1594335"/>
                  </a:lnTo>
                  <a:lnTo>
                    <a:pt x="283884" y="1590609"/>
                  </a:lnTo>
                  <a:lnTo>
                    <a:pt x="276519" y="1585819"/>
                  </a:lnTo>
                  <a:lnTo>
                    <a:pt x="269154" y="1581028"/>
                  </a:lnTo>
                  <a:lnTo>
                    <a:pt x="263367" y="1575173"/>
                  </a:lnTo>
                  <a:lnTo>
                    <a:pt x="257054" y="1568786"/>
                  </a:lnTo>
                  <a:lnTo>
                    <a:pt x="252320" y="1561866"/>
                  </a:lnTo>
                  <a:lnTo>
                    <a:pt x="247585" y="1553882"/>
                  </a:lnTo>
                  <a:lnTo>
                    <a:pt x="243903" y="1545898"/>
                  </a:lnTo>
                  <a:lnTo>
                    <a:pt x="240746" y="1537914"/>
                  </a:lnTo>
                  <a:lnTo>
                    <a:pt x="238116" y="1529397"/>
                  </a:lnTo>
                  <a:lnTo>
                    <a:pt x="237064" y="1520348"/>
                  </a:lnTo>
                  <a:lnTo>
                    <a:pt x="236538" y="1511300"/>
                  </a:lnTo>
                  <a:lnTo>
                    <a:pt x="237064" y="1502251"/>
                  </a:lnTo>
                  <a:lnTo>
                    <a:pt x="238116" y="1492670"/>
                  </a:lnTo>
                  <a:lnTo>
                    <a:pt x="240746" y="1484153"/>
                  </a:lnTo>
                  <a:lnTo>
                    <a:pt x="243903" y="1475637"/>
                  </a:lnTo>
                  <a:lnTo>
                    <a:pt x="247585" y="1468185"/>
                  </a:lnTo>
                  <a:lnTo>
                    <a:pt x="252320" y="1460201"/>
                  </a:lnTo>
                  <a:lnTo>
                    <a:pt x="257054" y="1453813"/>
                  </a:lnTo>
                  <a:lnTo>
                    <a:pt x="263367" y="1446894"/>
                  </a:lnTo>
                  <a:lnTo>
                    <a:pt x="269154" y="1441571"/>
                  </a:lnTo>
                  <a:lnTo>
                    <a:pt x="276519" y="1435716"/>
                  </a:lnTo>
                  <a:lnTo>
                    <a:pt x="283884" y="1431458"/>
                  </a:lnTo>
                  <a:lnTo>
                    <a:pt x="291775" y="1427732"/>
                  </a:lnTo>
                  <a:lnTo>
                    <a:pt x="299665" y="1425070"/>
                  </a:lnTo>
                  <a:lnTo>
                    <a:pt x="308083" y="1422409"/>
                  </a:lnTo>
                  <a:lnTo>
                    <a:pt x="317026" y="1421344"/>
                  </a:lnTo>
                  <a:lnTo>
                    <a:pt x="325969" y="1420812"/>
                  </a:lnTo>
                  <a:close/>
                  <a:moveTo>
                    <a:pt x="89429" y="1420812"/>
                  </a:moveTo>
                  <a:lnTo>
                    <a:pt x="98425" y="1421344"/>
                  </a:lnTo>
                  <a:lnTo>
                    <a:pt x="107421" y="1422409"/>
                  </a:lnTo>
                  <a:lnTo>
                    <a:pt x="115888" y="1425070"/>
                  </a:lnTo>
                  <a:lnTo>
                    <a:pt x="124354" y="1427732"/>
                  </a:lnTo>
                  <a:lnTo>
                    <a:pt x="132292" y="1431458"/>
                  </a:lnTo>
                  <a:lnTo>
                    <a:pt x="139700" y="1435716"/>
                  </a:lnTo>
                  <a:lnTo>
                    <a:pt x="146579" y="1441571"/>
                  </a:lnTo>
                  <a:lnTo>
                    <a:pt x="153459" y="1446894"/>
                  </a:lnTo>
                  <a:lnTo>
                    <a:pt x="158750" y="1453813"/>
                  </a:lnTo>
                  <a:lnTo>
                    <a:pt x="164042" y="1460201"/>
                  </a:lnTo>
                  <a:lnTo>
                    <a:pt x="168275" y="1468185"/>
                  </a:lnTo>
                  <a:lnTo>
                    <a:pt x="171979" y="1475637"/>
                  </a:lnTo>
                  <a:lnTo>
                    <a:pt x="175154" y="1484153"/>
                  </a:lnTo>
                  <a:lnTo>
                    <a:pt x="177800" y="1492670"/>
                  </a:lnTo>
                  <a:lnTo>
                    <a:pt x="178859" y="1502251"/>
                  </a:lnTo>
                  <a:lnTo>
                    <a:pt x="179388" y="1511300"/>
                  </a:lnTo>
                  <a:lnTo>
                    <a:pt x="178859" y="1520348"/>
                  </a:lnTo>
                  <a:lnTo>
                    <a:pt x="177800" y="1529397"/>
                  </a:lnTo>
                  <a:lnTo>
                    <a:pt x="175154" y="1537914"/>
                  </a:lnTo>
                  <a:lnTo>
                    <a:pt x="171979" y="1545898"/>
                  </a:lnTo>
                  <a:lnTo>
                    <a:pt x="168275" y="1553882"/>
                  </a:lnTo>
                  <a:lnTo>
                    <a:pt x="164042" y="1561866"/>
                  </a:lnTo>
                  <a:lnTo>
                    <a:pt x="158750" y="1568786"/>
                  </a:lnTo>
                  <a:lnTo>
                    <a:pt x="153459" y="1575173"/>
                  </a:lnTo>
                  <a:lnTo>
                    <a:pt x="146579" y="1581028"/>
                  </a:lnTo>
                  <a:lnTo>
                    <a:pt x="139700" y="1585819"/>
                  </a:lnTo>
                  <a:lnTo>
                    <a:pt x="132292" y="1590609"/>
                  </a:lnTo>
                  <a:lnTo>
                    <a:pt x="124354" y="1594335"/>
                  </a:lnTo>
                  <a:lnTo>
                    <a:pt x="115888" y="1597529"/>
                  </a:lnTo>
                  <a:lnTo>
                    <a:pt x="107421" y="1600190"/>
                  </a:lnTo>
                  <a:lnTo>
                    <a:pt x="98425" y="1601255"/>
                  </a:lnTo>
                  <a:lnTo>
                    <a:pt x="89429" y="1601787"/>
                  </a:lnTo>
                  <a:lnTo>
                    <a:pt x="79904" y="1601255"/>
                  </a:lnTo>
                  <a:lnTo>
                    <a:pt x="71437" y="1600190"/>
                  </a:lnTo>
                  <a:lnTo>
                    <a:pt x="62442" y="1597529"/>
                  </a:lnTo>
                  <a:lnTo>
                    <a:pt x="54504" y="1594335"/>
                  </a:lnTo>
                  <a:lnTo>
                    <a:pt x="46567" y="1590609"/>
                  </a:lnTo>
                  <a:lnTo>
                    <a:pt x="39158" y="1585819"/>
                  </a:lnTo>
                  <a:lnTo>
                    <a:pt x="32279" y="1581028"/>
                  </a:lnTo>
                  <a:lnTo>
                    <a:pt x="25929" y="1575173"/>
                  </a:lnTo>
                  <a:lnTo>
                    <a:pt x="20108" y="1568786"/>
                  </a:lnTo>
                  <a:lnTo>
                    <a:pt x="14816" y="1561866"/>
                  </a:lnTo>
                  <a:lnTo>
                    <a:pt x="10054" y="1553882"/>
                  </a:lnTo>
                  <a:lnTo>
                    <a:pt x="6350" y="1545898"/>
                  </a:lnTo>
                  <a:lnTo>
                    <a:pt x="3704" y="1537914"/>
                  </a:lnTo>
                  <a:lnTo>
                    <a:pt x="1587" y="1529397"/>
                  </a:lnTo>
                  <a:lnTo>
                    <a:pt x="0" y="1520348"/>
                  </a:lnTo>
                  <a:lnTo>
                    <a:pt x="0" y="1511300"/>
                  </a:lnTo>
                  <a:lnTo>
                    <a:pt x="0" y="1502251"/>
                  </a:lnTo>
                  <a:lnTo>
                    <a:pt x="1587" y="1492670"/>
                  </a:lnTo>
                  <a:lnTo>
                    <a:pt x="3704" y="1484153"/>
                  </a:lnTo>
                  <a:lnTo>
                    <a:pt x="6350" y="1475637"/>
                  </a:lnTo>
                  <a:lnTo>
                    <a:pt x="10054" y="1468185"/>
                  </a:lnTo>
                  <a:lnTo>
                    <a:pt x="14816" y="1460201"/>
                  </a:lnTo>
                  <a:lnTo>
                    <a:pt x="20108" y="1453813"/>
                  </a:lnTo>
                  <a:lnTo>
                    <a:pt x="25929" y="1446894"/>
                  </a:lnTo>
                  <a:lnTo>
                    <a:pt x="32279" y="1441571"/>
                  </a:lnTo>
                  <a:lnTo>
                    <a:pt x="39158" y="1435716"/>
                  </a:lnTo>
                  <a:lnTo>
                    <a:pt x="46567" y="1431458"/>
                  </a:lnTo>
                  <a:lnTo>
                    <a:pt x="54504" y="1427732"/>
                  </a:lnTo>
                  <a:lnTo>
                    <a:pt x="62442" y="1425070"/>
                  </a:lnTo>
                  <a:lnTo>
                    <a:pt x="71437" y="1422409"/>
                  </a:lnTo>
                  <a:lnTo>
                    <a:pt x="79904" y="1421344"/>
                  </a:lnTo>
                  <a:lnTo>
                    <a:pt x="89429" y="1420812"/>
                  </a:lnTo>
                  <a:close/>
                  <a:moveTo>
                    <a:pt x="2456393" y="1184275"/>
                  </a:moveTo>
                  <a:lnTo>
                    <a:pt x="2465389" y="1184806"/>
                  </a:lnTo>
                  <a:lnTo>
                    <a:pt x="2474384" y="1185867"/>
                  </a:lnTo>
                  <a:lnTo>
                    <a:pt x="2482851" y="1188521"/>
                  </a:lnTo>
                  <a:lnTo>
                    <a:pt x="2491318" y="1191705"/>
                  </a:lnTo>
                  <a:lnTo>
                    <a:pt x="2499255" y="1195420"/>
                  </a:lnTo>
                  <a:lnTo>
                    <a:pt x="2506664" y="1200197"/>
                  </a:lnTo>
                  <a:lnTo>
                    <a:pt x="2513543" y="1204973"/>
                  </a:lnTo>
                  <a:lnTo>
                    <a:pt x="2519893" y="1211342"/>
                  </a:lnTo>
                  <a:lnTo>
                    <a:pt x="2525714" y="1217180"/>
                  </a:lnTo>
                  <a:lnTo>
                    <a:pt x="2531005" y="1224610"/>
                  </a:lnTo>
                  <a:lnTo>
                    <a:pt x="2535238" y="1232040"/>
                  </a:lnTo>
                  <a:lnTo>
                    <a:pt x="2538943" y="1240001"/>
                  </a:lnTo>
                  <a:lnTo>
                    <a:pt x="2542118" y="1247961"/>
                  </a:lnTo>
                  <a:lnTo>
                    <a:pt x="2544234" y="1256453"/>
                  </a:lnTo>
                  <a:lnTo>
                    <a:pt x="2545822" y="1265475"/>
                  </a:lnTo>
                  <a:lnTo>
                    <a:pt x="2546351" y="1274497"/>
                  </a:lnTo>
                  <a:lnTo>
                    <a:pt x="2545822" y="1284050"/>
                  </a:lnTo>
                  <a:lnTo>
                    <a:pt x="2544234" y="1293072"/>
                  </a:lnTo>
                  <a:lnTo>
                    <a:pt x="2542118" y="1301564"/>
                  </a:lnTo>
                  <a:lnTo>
                    <a:pt x="2538943" y="1310055"/>
                  </a:lnTo>
                  <a:lnTo>
                    <a:pt x="2535238" y="1318016"/>
                  </a:lnTo>
                  <a:lnTo>
                    <a:pt x="2531005" y="1325446"/>
                  </a:lnTo>
                  <a:lnTo>
                    <a:pt x="2525714" y="1331815"/>
                  </a:lnTo>
                  <a:lnTo>
                    <a:pt x="2519893" y="1338714"/>
                  </a:lnTo>
                  <a:lnTo>
                    <a:pt x="2513543" y="1344021"/>
                  </a:lnTo>
                  <a:lnTo>
                    <a:pt x="2506664" y="1349859"/>
                  </a:lnTo>
                  <a:lnTo>
                    <a:pt x="2499255" y="1354105"/>
                  </a:lnTo>
                  <a:lnTo>
                    <a:pt x="2491318" y="1357820"/>
                  </a:lnTo>
                  <a:lnTo>
                    <a:pt x="2482851" y="1361004"/>
                  </a:lnTo>
                  <a:lnTo>
                    <a:pt x="2474384" y="1363127"/>
                  </a:lnTo>
                  <a:lnTo>
                    <a:pt x="2465389" y="1364189"/>
                  </a:lnTo>
                  <a:lnTo>
                    <a:pt x="2456393" y="1365250"/>
                  </a:lnTo>
                  <a:lnTo>
                    <a:pt x="2446868" y="1364189"/>
                  </a:lnTo>
                  <a:lnTo>
                    <a:pt x="2438401" y="1363127"/>
                  </a:lnTo>
                  <a:lnTo>
                    <a:pt x="2429405" y="1361004"/>
                  </a:lnTo>
                  <a:lnTo>
                    <a:pt x="2421468" y="1357820"/>
                  </a:lnTo>
                  <a:lnTo>
                    <a:pt x="2413530" y="1354105"/>
                  </a:lnTo>
                  <a:lnTo>
                    <a:pt x="2406122" y="1349859"/>
                  </a:lnTo>
                  <a:lnTo>
                    <a:pt x="2399243" y="1344021"/>
                  </a:lnTo>
                  <a:lnTo>
                    <a:pt x="2392892" y="1338714"/>
                  </a:lnTo>
                  <a:lnTo>
                    <a:pt x="2387072" y="1331815"/>
                  </a:lnTo>
                  <a:lnTo>
                    <a:pt x="2381780" y="1325446"/>
                  </a:lnTo>
                  <a:lnTo>
                    <a:pt x="2377017" y="1318016"/>
                  </a:lnTo>
                  <a:lnTo>
                    <a:pt x="2373313" y="1310055"/>
                  </a:lnTo>
                  <a:lnTo>
                    <a:pt x="2370138" y="1301564"/>
                  </a:lnTo>
                  <a:lnTo>
                    <a:pt x="2368551" y="1293072"/>
                  </a:lnTo>
                  <a:lnTo>
                    <a:pt x="2366963" y="1284050"/>
                  </a:lnTo>
                  <a:lnTo>
                    <a:pt x="2366963" y="1274497"/>
                  </a:lnTo>
                  <a:lnTo>
                    <a:pt x="2366963" y="1265475"/>
                  </a:lnTo>
                  <a:lnTo>
                    <a:pt x="2368551" y="1256453"/>
                  </a:lnTo>
                  <a:lnTo>
                    <a:pt x="2370138" y="1247961"/>
                  </a:lnTo>
                  <a:lnTo>
                    <a:pt x="2373313" y="1240001"/>
                  </a:lnTo>
                  <a:lnTo>
                    <a:pt x="2377017" y="1232040"/>
                  </a:lnTo>
                  <a:lnTo>
                    <a:pt x="2381780" y="1224610"/>
                  </a:lnTo>
                  <a:lnTo>
                    <a:pt x="2387072" y="1217180"/>
                  </a:lnTo>
                  <a:lnTo>
                    <a:pt x="2392892" y="1211342"/>
                  </a:lnTo>
                  <a:lnTo>
                    <a:pt x="2399243" y="1204973"/>
                  </a:lnTo>
                  <a:lnTo>
                    <a:pt x="2406122" y="1200197"/>
                  </a:lnTo>
                  <a:lnTo>
                    <a:pt x="2413530" y="1195420"/>
                  </a:lnTo>
                  <a:lnTo>
                    <a:pt x="2421468" y="1191705"/>
                  </a:lnTo>
                  <a:lnTo>
                    <a:pt x="2429405" y="1188521"/>
                  </a:lnTo>
                  <a:lnTo>
                    <a:pt x="2438401" y="1185867"/>
                  </a:lnTo>
                  <a:lnTo>
                    <a:pt x="2446868" y="1184806"/>
                  </a:lnTo>
                  <a:lnTo>
                    <a:pt x="2456393" y="1184275"/>
                  </a:lnTo>
                  <a:close/>
                  <a:moveTo>
                    <a:pt x="2224355" y="1184275"/>
                  </a:moveTo>
                  <a:lnTo>
                    <a:pt x="2233852" y="1184806"/>
                  </a:lnTo>
                  <a:lnTo>
                    <a:pt x="2242821" y="1185867"/>
                  </a:lnTo>
                  <a:lnTo>
                    <a:pt x="2251263" y="1188521"/>
                  </a:lnTo>
                  <a:lnTo>
                    <a:pt x="2259705" y="1191705"/>
                  </a:lnTo>
                  <a:lnTo>
                    <a:pt x="2267619" y="1195420"/>
                  </a:lnTo>
                  <a:lnTo>
                    <a:pt x="2275005" y="1200197"/>
                  </a:lnTo>
                  <a:lnTo>
                    <a:pt x="2281337" y="1204973"/>
                  </a:lnTo>
                  <a:lnTo>
                    <a:pt x="2288196" y="1211342"/>
                  </a:lnTo>
                  <a:lnTo>
                    <a:pt x="2293472" y="1217180"/>
                  </a:lnTo>
                  <a:lnTo>
                    <a:pt x="2299276" y="1224610"/>
                  </a:lnTo>
                  <a:lnTo>
                    <a:pt x="2303496" y="1232040"/>
                  </a:lnTo>
                  <a:lnTo>
                    <a:pt x="2307190" y="1240001"/>
                  </a:lnTo>
                  <a:lnTo>
                    <a:pt x="2310355" y="1247961"/>
                  </a:lnTo>
                  <a:lnTo>
                    <a:pt x="2312466" y="1256453"/>
                  </a:lnTo>
                  <a:lnTo>
                    <a:pt x="2313521" y="1265475"/>
                  </a:lnTo>
                  <a:lnTo>
                    <a:pt x="2314576" y="1274497"/>
                  </a:lnTo>
                  <a:lnTo>
                    <a:pt x="2313521" y="1284050"/>
                  </a:lnTo>
                  <a:lnTo>
                    <a:pt x="2312466" y="1293072"/>
                  </a:lnTo>
                  <a:lnTo>
                    <a:pt x="2310355" y="1301564"/>
                  </a:lnTo>
                  <a:lnTo>
                    <a:pt x="2307190" y="1310055"/>
                  </a:lnTo>
                  <a:lnTo>
                    <a:pt x="2303496" y="1318016"/>
                  </a:lnTo>
                  <a:lnTo>
                    <a:pt x="2299276" y="1325446"/>
                  </a:lnTo>
                  <a:lnTo>
                    <a:pt x="2293472" y="1331815"/>
                  </a:lnTo>
                  <a:lnTo>
                    <a:pt x="2288196" y="1338714"/>
                  </a:lnTo>
                  <a:lnTo>
                    <a:pt x="2281337" y="1344021"/>
                  </a:lnTo>
                  <a:lnTo>
                    <a:pt x="2275005" y="1349859"/>
                  </a:lnTo>
                  <a:lnTo>
                    <a:pt x="2267619" y="1354105"/>
                  </a:lnTo>
                  <a:lnTo>
                    <a:pt x="2259705" y="1357820"/>
                  </a:lnTo>
                  <a:lnTo>
                    <a:pt x="2251263" y="1361004"/>
                  </a:lnTo>
                  <a:lnTo>
                    <a:pt x="2242821" y="1363127"/>
                  </a:lnTo>
                  <a:lnTo>
                    <a:pt x="2233852" y="1364189"/>
                  </a:lnTo>
                  <a:lnTo>
                    <a:pt x="2224355" y="1365250"/>
                  </a:lnTo>
                  <a:lnTo>
                    <a:pt x="2215385" y="1364189"/>
                  </a:lnTo>
                  <a:lnTo>
                    <a:pt x="2206416" y="1363127"/>
                  </a:lnTo>
                  <a:lnTo>
                    <a:pt x="2197974" y="1361004"/>
                  </a:lnTo>
                  <a:lnTo>
                    <a:pt x="2190060" y="1357820"/>
                  </a:lnTo>
                  <a:lnTo>
                    <a:pt x="2182146" y="1354105"/>
                  </a:lnTo>
                  <a:lnTo>
                    <a:pt x="2174759" y="1349859"/>
                  </a:lnTo>
                  <a:lnTo>
                    <a:pt x="2167373" y="1344021"/>
                  </a:lnTo>
                  <a:lnTo>
                    <a:pt x="2161569" y="1338714"/>
                  </a:lnTo>
                  <a:lnTo>
                    <a:pt x="2155237" y="1331815"/>
                  </a:lnTo>
                  <a:lnTo>
                    <a:pt x="2150489" y="1325446"/>
                  </a:lnTo>
                  <a:lnTo>
                    <a:pt x="2145740" y="1318016"/>
                  </a:lnTo>
                  <a:lnTo>
                    <a:pt x="2142047" y="1310055"/>
                  </a:lnTo>
                  <a:lnTo>
                    <a:pt x="2138882" y="1301564"/>
                  </a:lnTo>
                  <a:lnTo>
                    <a:pt x="2137299" y="1293072"/>
                  </a:lnTo>
                  <a:lnTo>
                    <a:pt x="2135188" y="1284050"/>
                  </a:lnTo>
                  <a:lnTo>
                    <a:pt x="2135188" y="1274497"/>
                  </a:lnTo>
                  <a:lnTo>
                    <a:pt x="2135188" y="1265475"/>
                  </a:lnTo>
                  <a:lnTo>
                    <a:pt x="2137299" y="1256453"/>
                  </a:lnTo>
                  <a:lnTo>
                    <a:pt x="2138882" y="1247961"/>
                  </a:lnTo>
                  <a:lnTo>
                    <a:pt x="2142047" y="1240001"/>
                  </a:lnTo>
                  <a:lnTo>
                    <a:pt x="2145740" y="1232040"/>
                  </a:lnTo>
                  <a:lnTo>
                    <a:pt x="2150489" y="1224610"/>
                  </a:lnTo>
                  <a:lnTo>
                    <a:pt x="2155237" y="1217180"/>
                  </a:lnTo>
                  <a:lnTo>
                    <a:pt x="2161569" y="1211342"/>
                  </a:lnTo>
                  <a:lnTo>
                    <a:pt x="2167373" y="1204973"/>
                  </a:lnTo>
                  <a:lnTo>
                    <a:pt x="2174759" y="1200197"/>
                  </a:lnTo>
                  <a:lnTo>
                    <a:pt x="2182146" y="1195420"/>
                  </a:lnTo>
                  <a:lnTo>
                    <a:pt x="2190060" y="1191705"/>
                  </a:lnTo>
                  <a:lnTo>
                    <a:pt x="2197974" y="1188521"/>
                  </a:lnTo>
                  <a:lnTo>
                    <a:pt x="2206416" y="1185867"/>
                  </a:lnTo>
                  <a:lnTo>
                    <a:pt x="2215385" y="1184806"/>
                  </a:lnTo>
                  <a:lnTo>
                    <a:pt x="2224355" y="1184275"/>
                  </a:lnTo>
                  <a:close/>
                  <a:moveTo>
                    <a:pt x="1983320" y="1184275"/>
                  </a:moveTo>
                  <a:lnTo>
                    <a:pt x="1992369" y="1184806"/>
                  </a:lnTo>
                  <a:lnTo>
                    <a:pt x="2001418" y="1185867"/>
                  </a:lnTo>
                  <a:lnTo>
                    <a:pt x="2009934" y="1188521"/>
                  </a:lnTo>
                  <a:lnTo>
                    <a:pt x="2017918" y="1191705"/>
                  </a:lnTo>
                  <a:lnTo>
                    <a:pt x="2025902" y="1195420"/>
                  </a:lnTo>
                  <a:lnTo>
                    <a:pt x="2033354" y="1200197"/>
                  </a:lnTo>
                  <a:lnTo>
                    <a:pt x="2040806" y="1204973"/>
                  </a:lnTo>
                  <a:lnTo>
                    <a:pt x="2046661" y="1211342"/>
                  </a:lnTo>
                  <a:lnTo>
                    <a:pt x="2053049" y="1217180"/>
                  </a:lnTo>
                  <a:lnTo>
                    <a:pt x="2057839" y="1224610"/>
                  </a:lnTo>
                  <a:lnTo>
                    <a:pt x="2062630" y="1232040"/>
                  </a:lnTo>
                  <a:lnTo>
                    <a:pt x="2066356" y="1240001"/>
                  </a:lnTo>
                  <a:lnTo>
                    <a:pt x="2069549" y="1247961"/>
                  </a:lnTo>
                  <a:lnTo>
                    <a:pt x="2071146" y="1256453"/>
                  </a:lnTo>
                  <a:lnTo>
                    <a:pt x="2073275" y="1265475"/>
                  </a:lnTo>
                  <a:lnTo>
                    <a:pt x="2073275" y="1274497"/>
                  </a:lnTo>
                  <a:lnTo>
                    <a:pt x="2073275" y="1284050"/>
                  </a:lnTo>
                  <a:lnTo>
                    <a:pt x="2071146" y="1293072"/>
                  </a:lnTo>
                  <a:lnTo>
                    <a:pt x="2069549" y="1301564"/>
                  </a:lnTo>
                  <a:lnTo>
                    <a:pt x="2066356" y="1310055"/>
                  </a:lnTo>
                  <a:lnTo>
                    <a:pt x="2062630" y="1318016"/>
                  </a:lnTo>
                  <a:lnTo>
                    <a:pt x="2057839" y="1325446"/>
                  </a:lnTo>
                  <a:lnTo>
                    <a:pt x="2053049" y="1331815"/>
                  </a:lnTo>
                  <a:lnTo>
                    <a:pt x="2046661" y="1338714"/>
                  </a:lnTo>
                  <a:lnTo>
                    <a:pt x="2040806" y="1344021"/>
                  </a:lnTo>
                  <a:lnTo>
                    <a:pt x="2033354" y="1349859"/>
                  </a:lnTo>
                  <a:lnTo>
                    <a:pt x="2025902" y="1354105"/>
                  </a:lnTo>
                  <a:lnTo>
                    <a:pt x="2017918" y="1357820"/>
                  </a:lnTo>
                  <a:lnTo>
                    <a:pt x="2009934" y="1361004"/>
                  </a:lnTo>
                  <a:lnTo>
                    <a:pt x="2001418" y="1363127"/>
                  </a:lnTo>
                  <a:lnTo>
                    <a:pt x="1992369" y="1364189"/>
                  </a:lnTo>
                  <a:lnTo>
                    <a:pt x="1983320" y="1365250"/>
                  </a:lnTo>
                  <a:lnTo>
                    <a:pt x="1973739" y="1364189"/>
                  </a:lnTo>
                  <a:lnTo>
                    <a:pt x="1964690" y="1363127"/>
                  </a:lnTo>
                  <a:lnTo>
                    <a:pt x="1956174" y="1361004"/>
                  </a:lnTo>
                  <a:lnTo>
                    <a:pt x="1947657" y="1357820"/>
                  </a:lnTo>
                  <a:lnTo>
                    <a:pt x="1939673" y="1354105"/>
                  </a:lnTo>
                  <a:lnTo>
                    <a:pt x="1932221" y="1349859"/>
                  </a:lnTo>
                  <a:lnTo>
                    <a:pt x="1925834" y="1344021"/>
                  </a:lnTo>
                  <a:lnTo>
                    <a:pt x="1918914" y="1338714"/>
                  </a:lnTo>
                  <a:lnTo>
                    <a:pt x="1913591" y="1331815"/>
                  </a:lnTo>
                  <a:lnTo>
                    <a:pt x="1907736" y="1325446"/>
                  </a:lnTo>
                  <a:lnTo>
                    <a:pt x="1903478" y="1318016"/>
                  </a:lnTo>
                  <a:lnTo>
                    <a:pt x="1899752" y="1310055"/>
                  </a:lnTo>
                  <a:lnTo>
                    <a:pt x="1897091" y="1301564"/>
                  </a:lnTo>
                  <a:lnTo>
                    <a:pt x="1894429" y="1293072"/>
                  </a:lnTo>
                  <a:lnTo>
                    <a:pt x="1893365" y="1284050"/>
                  </a:lnTo>
                  <a:lnTo>
                    <a:pt x="1892300" y="1274497"/>
                  </a:lnTo>
                  <a:lnTo>
                    <a:pt x="1893365" y="1265475"/>
                  </a:lnTo>
                  <a:lnTo>
                    <a:pt x="1894429" y="1256453"/>
                  </a:lnTo>
                  <a:lnTo>
                    <a:pt x="1897091" y="1247961"/>
                  </a:lnTo>
                  <a:lnTo>
                    <a:pt x="1899752" y="1240001"/>
                  </a:lnTo>
                  <a:lnTo>
                    <a:pt x="1903478" y="1232040"/>
                  </a:lnTo>
                  <a:lnTo>
                    <a:pt x="1907736" y="1224610"/>
                  </a:lnTo>
                  <a:lnTo>
                    <a:pt x="1913591" y="1217180"/>
                  </a:lnTo>
                  <a:lnTo>
                    <a:pt x="1918914" y="1211342"/>
                  </a:lnTo>
                  <a:lnTo>
                    <a:pt x="1925834" y="1204973"/>
                  </a:lnTo>
                  <a:lnTo>
                    <a:pt x="1932221" y="1200197"/>
                  </a:lnTo>
                  <a:lnTo>
                    <a:pt x="1939673" y="1195420"/>
                  </a:lnTo>
                  <a:lnTo>
                    <a:pt x="1947657" y="1191705"/>
                  </a:lnTo>
                  <a:lnTo>
                    <a:pt x="1956174" y="1188521"/>
                  </a:lnTo>
                  <a:lnTo>
                    <a:pt x="1964690" y="1185867"/>
                  </a:lnTo>
                  <a:lnTo>
                    <a:pt x="1973739" y="1184806"/>
                  </a:lnTo>
                  <a:lnTo>
                    <a:pt x="1983320" y="1184275"/>
                  </a:lnTo>
                  <a:close/>
                  <a:moveTo>
                    <a:pt x="1746251" y="1184275"/>
                  </a:moveTo>
                  <a:lnTo>
                    <a:pt x="1755299" y="1184806"/>
                  </a:lnTo>
                  <a:lnTo>
                    <a:pt x="1764881" y="1185867"/>
                  </a:lnTo>
                  <a:lnTo>
                    <a:pt x="1773397" y="1188521"/>
                  </a:lnTo>
                  <a:lnTo>
                    <a:pt x="1781381" y="1191705"/>
                  </a:lnTo>
                  <a:lnTo>
                    <a:pt x="1789365" y="1195420"/>
                  </a:lnTo>
                  <a:lnTo>
                    <a:pt x="1797350" y="1200197"/>
                  </a:lnTo>
                  <a:lnTo>
                    <a:pt x="1803737" y="1204973"/>
                  </a:lnTo>
                  <a:lnTo>
                    <a:pt x="1810124" y="1211342"/>
                  </a:lnTo>
                  <a:lnTo>
                    <a:pt x="1815979" y="1217180"/>
                  </a:lnTo>
                  <a:lnTo>
                    <a:pt x="1821302" y="1224610"/>
                  </a:lnTo>
                  <a:lnTo>
                    <a:pt x="1826093" y="1232040"/>
                  </a:lnTo>
                  <a:lnTo>
                    <a:pt x="1829819" y="1240001"/>
                  </a:lnTo>
                  <a:lnTo>
                    <a:pt x="1832480" y="1247961"/>
                  </a:lnTo>
                  <a:lnTo>
                    <a:pt x="1835141" y="1256453"/>
                  </a:lnTo>
                  <a:lnTo>
                    <a:pt x="1836206" y="1265475"/>
                  </a:lnTo>
                  <a:lnTo>
                    <a:pt x="1836738" y="1274497"/>
                  </a:lnTo>
                  <a:lnTo>
                    <a:pt x="1836206" y="1284050"/>
                  </a:lnTo>
                  <a:lnTo>
                    <a:pt x="1835141" y="1293072"/>
                  </a:lnTo>
                  <a:lnTo>
                    <a:pt x="1832480" y="1301564"/>
                  </a:lnTo>
                  <a:lnTo>
                    <a:pt x="1829819" y="1310055"/>
                  </a:lnTo>
                  <a:lnTo>
                    <a:pt x="1826093" y="1318016"/>
                  </a:lnTo>
                  <a:lnTo>
                    <a:pt x="1821302" y="1325446"/>
                  </a:lnTo>
                  <a:lnTo>
                    <a:pt x="1815979" y="1331815"/>
                  </a:lnTo>
                  <a:lnTo>
                    <a:pt x="1810124" y="1338714"/>
                  </a:lnTo>
                  <a:lnTo>
                    <a:pt x="1803737" y="1344021"/>
                  </a:lnTo>
                  <a:lnTo>
                    <a:pt x="1797350" y="1349859"/>
                  </a:lnTo>
                  <a:lnTo>
                    <a:pt x="1789365" y="1354105"/>
                  </a:lnTo>
                  <a:lnTo>
                    <a:pt x="1781381" y="1357820"/>
                  </a:lnTo>
                  <a:lnTo>
                    <a:pt x="1773397" y="1361004"/>
                  </a:lnTo>
                  <a:lnTo>
                    <a:pt x="1764881" y="1363127"/>
                  </a:lnTo>
                  <a:lnTo>
                    <a:pt x="1755299" y="1364189"/>
                  </a:lnTo>
                  <a:lnTo>
                    <a:pt x="1746251" y="1365250"/>
                  </a:lnTo>
                  <a:lnTo>
                    <a:pt x="1737202" y="1364189"/>
                  </a:lnTo>
                  <a:lnTo>
                    <a:pt x="1728153" y="1363127"/>
                  </a:lnTo>
                  <a:lnTo>
                    <a:pt x="1719637" y="1361004"/>
                  </a:lnTo>
                  <a:lnTo>
                    <a:pt x="1711120" y="1357820"/>
                  </a:lnTo>
                  <a:lnTo>
                    <a:pt x="1703668" y="1354105"/>
                  </a:lnTo>
                  <a:lnTo>
                    <a:pt x="1695684" y="1349859"/>
                  </a:lnTo>
                  <a:lnTo>
                    <a:pt x="1688765" y="1344021"/>
                  </a:lnTo>
                  <a:lnTo>
                    <a:pt x="1681845" y="1338714"/>
                  </a:lnTo>
                  <a:lnTo>
                    <a:pt x="1676522" y="1331815"/>
                  </a:lnTo>
                  <a:lnTo>
                    <a:pt x="1671199" y="1325446"/>
                  </a:lnTo>
                  <a:lnTo>
                    <a:pt x="1666941" y="1318016"/>
                  </a:lnTo>
                  <a:lnTo>
                    <a:pt x="1663215" y="1310055"/>
                  </a:lnTo>
                  <a:lnTo>
                    <a:pt x="1660021" y="1301564"/>
                  </a:lnTo>
                  <a:lnTo>
                    <a:pt x="1657360" y="1293072"/>
                  </a:lnTo>
                  <a:lnTo>
                    <a:pt x="1656296" y="1284050"/>
                  </a:lnTo>
                  <a:lnTo>
                    <a:pt x="1655763" y="1274497"/>
                  </a:lnTo>
                  <a:lnTo>
                    <a:pt x="1656296" y="1265475"/>
                  </a:lnTo>
                  <a:lnTo>
                    <a:pt x="1657360" y="1256453"/>
                  </a:lnTo>
                  <a:lnTo>
                    <a:pt x="1660021" y="1247961"/>
                  </a:lnTo>
                  <a:lnTo>
                    <a:pt x="1663215" y="1240001"/>
                  </a:lnTo>
                  <a:lnTo>
                    <a:pt x="1666941" y="1232040"/>
                  </a:lnTo>
                  <a:lnTo>
                    <a:pt x="1671199" y="1224610"/>
                  </a:lnTo>
                  <a:lnTo>
                    <a:pt x="1676522" y="1217180"/>
                  </a:lnTo>
                  <a:lnTo>
                    <a:pt x="1681845" y="1211342"/>
                  </a:lnTo>
                  <a:lnTo>
                    <a:pt x="1688765" y="1204973"/>
                  </a:lnTo>
                  <a:lnTo>
                    <a:pt x="1695684" y="1200197"/>
                  </a:lnTo>
                  <a:lnTo>
                    <a:pt x="1703668" y="1195420"/>
                  </a:lnTo>
                  <a:lnTo>
                    <a:pt x="1711120" y="1191705"/>
                  </a:lnTo>
                  <a:lnTo>
                    <a:pt x="1719637" y="1188521"/>
                  </a:lnTo>
                  <a:lnTo>
                    <a:pt x="1728153" y="1185867"/>
                  </a:lnTo>
                  <a:lnTo>
                    <a:pt x="1737202" y="1184806"/>
                  </a:lnTo>
                  <a:lnTo>
                    <a:pt x="1746251" y="1184275"/>
                  </a:lnTo>
                  <a:close/>
                  <a:moveTo>
                    <a:pt x="1036109" y="1184275"/>
                  </a:moveTo>
                  <a:lnTo>
                    <a:pt x="1045105" y="1184806"/>
                  </a:lnTo>
                  <a:lnTo>
                    <a:pt x="1053571" y="1185867"/>
                  </a:lnTo>
                  <a:lnTo>
                    <a:pt x="1062038" y="1188521"/>
                  </a:lnTo>
                  <a:lnTo>
                    <a:pt x="1070505" y="1191705"/>
                  </a:lnTo>
                  <a:lnTo>
                    <a:pt x="1078442" y="1195420"/>
                  </a:lnTo>
                  <a:lnTo>
                    <a:pt x="1085851" y="1200197"/>
                  </a:lnTo>
                  <a:lnTo>
                    <a:pt x="1092730" y="1204973"/>
                  </a:lnTo>
                  <a:lnTo>
                    <a:pt x="1099080" y="1211342"/>
                  </a:lnTo>
                  <a:lnTo>
                    <a:pt x="1105430" y="1217180"/>
                  </a:lnTo>
                  <a:lnTo>
                    <a:pt x="1110192" y="1224610"/>
                  </a:lnTo>
                  <a:lnTo>
                    <a:pt x="1114426" y="1232040"/>
                  </a:lnTo>
                  <a:lnTo>
                    <a:pt x="1118659" y="1240001"/>
                  </a:lnTo>
                  <a:lnTo>
                    <a:pt x="1121834" y="1247961"/>
                  </a:lnTo>
                  <a:lnTo>
                    <a:pt x="1123422" y="1256453"/>
                  </a:lnTo>
                  <a:lnTo>
                    <a:pt x="1125009" y="1265475"/>
                  </a:lnTo>
                  <a:lnTo>
                    <a:pt x="1125538" y="1274497"/>
                  </a:lnTo>
                  <a:lnTo>
                    <a:pt x="1125009" y="1284050"/>
                  </a:lnTo>
                  <a:lnTo>
                    <a:pt x="1123422" y="1293072"/>
                  </a:lnTo>
                  <a:lnTo>
                    <a:pt x="1121834" y="1301564"/>
                  </a:lnTo>
                  <a:lnTo>
                    <a:pt x="1118659" y="1310055"/>
                  </a:lnTo>
                  <a:lnTo>
                    <a:pt x="1114426" y="1318016"/>
                  </a:lnTo>
                  <a:lnTo>
                    <a:pt x="1110192" y="1325446"/>
                  </a:lnTo>
                  <a:lnTo>
                    <a:pt x="1105430" y="1331815"/>
                  </a:lnTo>
                  <a:lnTo>
                    <a:pt x="1099080" y="1338714"/>
                  </a:lnTo>
                  <a:lnTo>
                    <a:pt x="1092730" y="1344021"/>
                  </a:lnTo>
                  <a:lnTo>
                    <a:pt x="1085851" y="1349859"/>
                  </a:lnTo>
                  <a:lnTo>
                    <a:pt x="1078442" y="1354105"/>
                  </a:lnTo>
                  <a:lnTo>
                    <a:pt x="1070505" y="1357820"/>
                  </a:lnTo>
                  <a:lnTo>
                    <a:pt x="1062038" y="1361004"/>
                  </a:lnTo>
                  <a:lnTo>
                    <a:pt x="1053571" y="1363127"/>
                  </a:lnTo>
                  <a:lnTo>
                    <a:pt x="1045105" y="1364189"/>
                  </a:lnTo>
                  <a:lnTo>
                    <a:pt x="1036109" y="1365250"/>
                  </a:lnTo>
                  <a:lnTo>
                    <a:pt x="1026055" y="1364189"/>
                  </a:lnTo>
                  <a:lnTo>
                    <a:pt x="1017588" y="1363127"/>
                  </a:lnTo>
                  <a:lnTo>
                    <a:pt x="1009121" y="1361004"/>
                  </a:lnTo>
                  <a:lnTo>
                    <a:pt x="1000655" y="1357820"/>
                  </a:lnTo>
                  <a:lnTo>
                    <a:pt x="992717" y="1354105"/>
                  </a:lnTo>
                  <a:lnTo>
                    <a:pt x="985309" y="1349859"/>
                  </a:lnTo>
                  <a:lnTo>
                    <a:pt x="978959" y="1344021"/>
                  </a:lnTo>
                  <a:lnTo>
                    <a:pt x="972079" y="1338714"/>
                  </a:lnTo>
                  <a:lnTo>
                    <a:pt x="966259" y="1331815"/>
                  </a:lnTo>
                  <a:lnTo>
                    <a:pt x="960967" y="1325446"/>
                  </a:lnTo>
                  <a:lnTo>
                    <a:pt x="956734" y="1318016"/>
                  </a:lnTo>
                  <a:lnTo>
                    <a:pt x="952500" y="1310055"/>
                  </a:lnTo>
                  <a:lnTo>
                    <a:pt x="949325" y="1301564"/>
                  </a:lnTo>
                  <a:lnTo>
                    <a:pt x="947738" y="1293072"/>
                  </a:lnTo>
                  <a:lnTo>
                    <a:pt x="946679" y="1284050"/>
                  </a:lnTo>
                  <a:lnTo>
                    <a:pt x="946150" y="1274497"/>
                  </a:lnTo>
                  <a:lnTo>
                    <a:pt x="946679" y="1265475"/>
                  </a:lnTo>
                  <a:lnTo>
                    <a:pt x="947738" y="1256453"/>
                  </a:lnTo>
                  <a:lnTo>
                    <a:pt x="949325" y="1247961"/>
                  </a:lnTo>
                  <a:lnTo>
                    <a:pt x="952500" y="1240001"/>
                  </a:lnTo>
                  <a:lnTo>
                    <a:pt x="956734" y="1232040"/>
                  </a:lnTo>
                  <a:lnTo>
                    <a:pt x="960967" y="1224610"/>
                  </a:lnTo>
                  <a:lnTo>
                    <a:pt x="966259" y="1217180"/>
                  </a:lnTo>
                  <a:lnTo>
                    <a:pt x="972079" y="1211342"/>
                  </a:lnTo>
                  <a:lnTo>
                    <a:pt x="978959" y="1204973"/>
                  </a:lnTo>
                  <a:lnTo>
                    <a:pt x="985309" y="1200197"/>
                  </a:lnTo>
                  <a:lnTo>
                    <a:pt x="992717" y="1195420"/>
                  </a:lnTo>
                  <a:lnTo>
                    <a:pt x="1000655" y="1191705"/>
                  </a:lnTo>
                  <a:lnTo>
                    <a:pt x="1009121" y="1188521"/>
                  </a:lnTo>
                  <a:lnTo>
                    <a:pt x="1017588" y="1185867"/>
                  </a:lnTo>
                  <a:lnTo>
                    <a:pt x="1026055" y="1184806"/>
                  </a:lnTo>
                  <a:lnTo>
                    <a:pt x="1036109" y="1184275"/>
                  </a:lnTo>
                  <a:close/>
                  <a:moveTo>
                    <a:pt x="804069" y="1184275"/>
                  </a:moveTo>
                  <a:lnTo>
                    <a:pt x="813566" y="1184806"/>
                  </a:lnTo>
                  <a:lnTo>
                    <a:pt x="822008" y="1185867"/>
                  </a:lnTo>
                  <a:lnTo>
                    <a:pt x="830450" y="1188521"/>
                  </a:lnTo>
                  <a:lnTo>
                    <a:pt x="838892" y="1191705"/>
                  </a:lnTo>
                  <a:lnTo>
                    <a:pt x="846806" y="1195420"/>
                  </a:lnTo>
                  <a:lnTo>
                    <a:pt x="854192" y="1200197"/>
                  </a:lnTo>
                  <a:lnTo>
                    <a:pt x="860524" y="1204973"/>
                  </a:lnTo>
                  <a:lnTo>
                    <a:pt x="867383" y="1211342"/>
                  </a:lnTo>
                  <a:lnTo>
                    <a:pt x="873714" y="1217180"/>
                  </a:lnTo>
                  <a:lnTo>
                    <a:pt x="878463" y="1224610"/>
                  </a:lnTo>
                  <a:lnTo>
                    <a:pt x="882683" y="1232040"/>
                  </a:lnTo>
                  <a:lnTo>
                    <a:pt x="886904" y="1240001"/>
                  </a:lnTo>
                  <a:lnTo>
                    <a:pt x="890070" y="1247961"/>
                  </a:lnTo>
                  <a:lnTo>
                    <a:pt x="891653" y="1256453"/>
                  </a:lnTo>
                  <a:lnTo>
                    <a:pt x="892708" y="1265475"/>
                  </a:lnTo>
                  <a:lnTo>
                    <a:pt x="893763" y="1274497"/>
                  </a:lnTo>
                  <a:lnTo>
                    <a:pt x="892708" y="1284050"/>
                  </a:lnTo>
                  <a:lnTo>
                    <a:pt x="891653" y="1293072"/>
                  </a:lnTo>
                  <a:lnTo>
                    <a:pt x="890070" y="1301564"/>
                  </a:lnTo>
                  <a:lnTo>
                    <a:pt x="886904" y="1310055"/>
                  </a:lnTo>
                  <a:lnTo>
                    <a:pt x="882683" y="1318016"/>
                  </a:lnTo>
                  <a:lnTo>
                    <a:pt x="878463" y="1325446"/>
                  </a:lnTo>
                  <a:lnTo>
                    <a:pt x="873714" y="1331815"/>
                  </a:lnTo>
                  <a:lnTo>
                    <a:pt x="867383" y="1338714"/>
                  </a:lnTo>
                  <a:lnTo>
                    <a:pt x="860524" y="1344021"/>
                  </a:lnTo>
                  <a:lnTo>
                    <a:pt x="854192" y="1349859"/>
                  </a:lnTo>
                  <a:lnTo>
                    <a:pt x="846806" y="1354105"/>
                  </a:lnTo>
                  <a:lnTo>
                    <a:pt x="838892" y="1357820"/>
                  </a:lnTo>
                  <a:lnTo>
                    <a:pt x="830450" y="1361004"/>
                  </a:lnTo>
                  <a:lnTo>
                    <a:pt x="822008" y="1363127"/>
                  </a:lnTo>
                  <a:lnTo>
                    <a:pt x="813566" y="1364189"/>
                  </a:lnTo>
                  <a:lnTo>
                    <a:pt x="804069" y="1365250"/>
                  </a:lnTo>
                  <a:lnTo>
                    <a:pt x="794572" y="1364189"/>
                  </a:lnTo>
                  <a:lnTo>
                    <a:pt x="786130" y="1363127"/>
                  </a:lnTo>
                  <a:lnTo>
                    <a:pt x="777689" y="1361004"/>
                  </a:lnTo>
                  <a:lnTo>
                    <a:pt x="769247" y="1357820"/>
                  </a:lnTo>
                  <a:lnTo>
                    <a:pt x="761333" y="1354105"/>
                  </a:lnTo>
                  <a:lnTo>
                    <a:pt x="753946" y="1349859"/>
                  </a:lnTo>
                  <a:lnTo>
                    <a:pt x="747087" y="1344021"/>
                  </a:lnTo>
                  <a:lnTo>
                    <a:pt x="740756" y="1338714"/>
                  </a:lnTo>
                  <a:lnTo>
                    <a:pt x="734424" y="1331815"/>
                  </a:lnTo>
                  <a:lnTo>
                    <a:pt x="729676" y="1325446"/>
                  </a:lnTo>
                  <a:lnTo>
                    <a:pt x="725455" y="1318016"/>
                  </a:lnTo>
                  <a:lnTo>
                    <a:pt x="721234" y="1310055"/>
                  </a:lnTo>
                  <a:lnTo>
                    <a:pt x="718069" y="1301564"/>
                  </a:lnTo>
                  <a:lnTo>
                    <a:pt x="716486" y="1293072"/>
                  </a:lnTo>
                  <a:lnTo>
                    <a:pt x="714903" y="1284050"/>
                  </a:lnTo>
                  <a:lnTo>
                    <a:pt x="714375" y="1274497"/>
                  </a:lnTo>
                  <a:lnTo>
                    <a:pt x="714903" y="1265475"/>
                  </a:lnTo>
                  <a:lnTo>
                    <a:pt x="716486" y="1256453"/>
                  </a:lnTo>
                  <a:lnTo>
                    <a:pt x="718069" y="1247961"/>
                  </a:lnTo>
                  <a:lnTo>
                    <a:pt x="721234" y="1240001"/>
                  </a:lnTo>
                  <a:lnTo>
                    <a:pt x="725455" y="1232040"/>
                  </a:lnTo>
                  <a:lnTo>
                    <a:pt x="729676" y="1224610"/>
                  </a:lnTo>
                  <a:lnTo>
                    <a:pt x="734424" y="1217180"/>
                  </a:lnTo>
                  <a:lnTo>
                    <a:pt x="740756" y="1211342"/>
                  </a:lnTo>
                  <a:lnTo>
                    <a:pt x="747087" y="1204973"/>
                  </a:lnTo>
                  <a:lnTo>
                    <a:pt x="753946" y="1200197"/>
                  </a:lnTo>
                  <a:lnTo>
                    <a:pt x="761333" y="1195420"/>
                  </a:lnTo>
                  <a:lnTo>
                    <a:pt x="769247" y="1191705"/>
                  </a:lnTo>
                  <a:lnTo>
                    <a:pt x="777689" y="1188521"/>
                  </a:lnTo>
                  <a:lnTo>
                    <a:pt x="786130" y="1185867"/>
                  </a:lnTo>
                  <a:lnTo>
                    <a:pt x="794572" y="1184806"/>
                  </a:lnTo>
                  <a:lnTo>
                    <a:pt x="804069" y="1184275"/>
                  </a:lnTo>
                  <a:close/>
                  <a:moveTo>
                    <a:pt x="563032" y="1184275"/>
                  </a:moveTo>
                  <a:lnTo>
                    <a:pt x="571975" y="1184806"/>
                  </a:lnTo>
                  <a:lnTo>
                    <a:pt x="580918" y="1185867"/>
                  </a:lnTo>
                  <a:lnTo>
                    <a:pt x="589335" y="1188521"/>
                  </a:lnTo>
                  <a:lnTo>
                    <a:pt x="597226" y="1191705"/>
                  </a:lnTo>
                  <a:lnTo>
                    <a:pt x="605117" y="1195420"/>
                  </a:lnTo>
                  <a:lnTo>
                    <a:pt x="613008" y="1200197"/>
                  </a:lnTo>
                  <a:lnTo>
                    <a:pt x="619847" y="1204973"/>
                  </a:lnTo>
                  <a:lnTo>
                    <a:pt x="625633" y="1211342"/>
                  </a:lnTo>
                  <a:lnTo>
                    <a:pt x="631946" y="1217180"/>
                  </a:lnTo>
                  <a:lnTo>
                    <a:pt x="636681" y="1224610"/>
                  </a:lnTo>
                  <a:lnTo>
                    <a:pt x="641415" y="1232040"/>
                  </a:lnTo>
                  <a:lnTo>
                    <a:pt x="645098" y="1240001"/>
                  </a:lnTo>
                  <a:lnTo>
                    <a:pt x="648254" y="1247961"/>
                  </a:lnTo>
                  <a:lnTo>
                    <a:pt x="650885" y="1256453"/>
                  </a:lnTo>
                  <a:lnTo>
                    <a:pt x="651937" y="1265475"/>
                  </a:lnTo>
                  <a:lnTo>
                    <a:pt x="652463" y="1274497"/>
                  </a:lnTo>
                  <a:lnTo>
                    <a:pt x="651937" y="1284050"/>
                  </a:lnTo>
                  <a:lnTo>
                    <a:pt x="650885" y="1293072"/>
                  </a:lnTo>
                  <a:lnTo>
                    <a:pt x="648254" y="1301564"/>
                  </a:lnTo>
                  <a:lnTo>
                    <a:pt x="645098" y="1310055"/>
                  </a:lnTo>
                  <a:lnTo>
                    <a:pt x="641415" y="1318016"/>
                  </a:lnTo>
                  <a:lnTo>
                    <a:pt x="636681" y="1325446"/>
                  </a:lnTo>
                  <a:lnTo>
                    <a:pt x="631946" y="1331815"/>
                  </a:lnTo>
                  <a:lnTo>
                    <a:pt x="625633" y="1338714"/>
                  </a:lnTo>
                  <a:lnTo>
                    <a:pt x="619847" y="1344021"/>
                  </a:lnTo>
                  <a:lnTo>
                    <a:pt x="613008" y="1349859"/>
                  </a:lnTo>
                  <a:lnTo>
                    <a:pt x="605117" y="1354105"/>
                  </a:lnTo>
                  <a:lnTo>
                    <a:pt x="597226" y="1357820"/>
                  </a:lnTo>
                  <a:lnTo>
                    <a:pt x="589335" y="1361004"/>
                  </a:lnTo>
                  <a:lnTo>
                    <a:pt x="580918" y="1363127"/>
                  </a:lnTo>
                  <a:lnTo>
                    <a:pt x="571975" y="1364189"/>
                  </a:lnTo>
                  <a:lnTo>
                    <a:pt x="563032" y="1365250"/>
                  </a:lnTo>
                  <a:lnTo>
                    <a:pt x="554089" y="1364189"/>
                  </a:lnTo>
                  <a:lnTo>
                    <a:pt x="544620" y="1363127"/>
                  </a:lnTo>
                  <a:lnTo>
                    <a:pt x="536202" y="1361004"/>
                  </a:lnTo>
                  <a:lnTo>
                    <a:pt x="527785" y="1357820"/>
                  </a:lnTo>
                  <a:lnTo>
                    <a:pt x="519894" y="1354105"/>
                  </a:lnTo>
                  <a:lnTo>
                    <a:pt x="512530" y="1349859"/>
                  </a:lnTo>
                  <a:lnTo>
                    <a:pt x="506217" y="1344021"/>
                  </a:lnTo>
                  <a:lnTo>
                    <a:pt x="499378" y="1338714"/>
                  </a:lnTo>
                  <a:lnTo>
                    <a:pt x="494117" y="1331815"/>
                  </a:lnTo>
                  <a:lnTo>
                    <a:pt x="488331" y="1325446"/>
                  </a:lnTo>
                  <a:lnTo>
                    <a:pt x="484122" y="1318016"/>
                  </a:lnTo>
                  <a:lnTo>
                    <a:pt x="480440" y="1310055"/>
                  </a:lnTo>
                  <a:lnTo>
                    <a:pt x="477809" y="1301564"/>
                  </a:lnTo>
                  <a:lnTo>
                    <a:pt x="475179" y="1293072"/>
                  </a:lnTo>
                  <a:lnTo>
                    <a:pt x="474127" y="1284050"/>
                  </a:lnTo>
                  <a:lnTo>
                    <a:pt x="473075" y="1274497"/>
                  </a:lnTo>
                  <a:lnTo>
                    <a:pt x="474127" y="1265475"/>
                  </a:lnTo>
                  <a:lnTo>
                    <a:pt x="475179" y="1256453"/>
                  </a:lnTo>
                  <a:lnTo>
                    <a:pt x="477809" y="1247961"/>
                  </a:lnTo>
                  <a:lnTo>
                    <a:pt x="480440" y="1240001"/>
                  </a:lnTo>
                  <a:lnTo>
                    <a:pt x="484122" y="1232040"/>
                  </a:lnTo>
                  <a:lnTo>
                    <a:pt x="488331" y="1224610"/>
                  </a:lnTo>
                  <a:lnTo>
                    <a:pt x="494117" y="1217180"/>
                  </a:lnTo>
                  <a:lnTo>
                    <a:pt x="499378" y="1211342"/>
                  </a:lnTo>
                  <a:lnTo>
                    <a:pt x="506217" y="1204973"/>
                  </a:lnTo>
                  <a:lnTo>
                    <a:pt x="512530" y="1200197"/>
                  </a:lnTo>
                  <a:lnTo>
                    <a:pt x="519894" y="1195420"/>
                  </a:lnTo>
                  <a:lnTo>
                    <a:pt x="527785" y="1191705"/>
                  </a:lnTo>
                  <a:lnTo>
                    <a:pt x="536202" y="1188521"/>
                  </a:lnTo>
                  <a:lnTo>
                    <a:pt x="544620" y="1185867"/>
                  </a:lnTo>
                  <a:lnTo>
                    <a:pt x="554089" y="1184806"/>
                  </a:lnTo>
                  <a:lnTo>
                    <a:pt x="563032" y="1184275"/>
                  </a:lnTo>
                  <a:close/>
                  <a:moveTo>
                    <a:pt x="325969" y="1184275"/>
                  </a:moveTo>
                  <a:lnTo>
                    <a:pt x="334912" y="1184806"/>
                  </a:lnTo>
                  <a:lnTo>
                    <a:pt x="344381" y="1185867"/>
                  </a:lnTo>
                  <a:lnTo>
                    <a:pt x="352798" y="1188521"/>
                  </a:lnTo>
                  <a:lnTo>
                    <a:pt x="361215" y="1191705"/>
                  </a:lnTo>
                  <a:lnTo>
                    <a:pt x="369106" y="1195420"/>
                  </a:lnTo>
                  <a:lnTo>
                    <a:pt x="376471" y="1200197"/>
                  </a:lnTo>
                  <a:lnTo>
                    <a:pt x="382784" y="1204973"/>
                  </a:lnTo>
                  <a:lnTo>
                    <a:pt x="389623" y="1211342"/>
                  </a:lnTo>
                  <a:lnTo>
                    <a:pt x="394883" y="1217180"/>
                  </a:lnTo>
                  <a:lnTo>
                    <a:pt x="400670" y="1224610"/>
                  </a:lnTo>
                  <a:lnTo>
                    <a:pt x="404878" y="1232040"/>
                  </a:lnTo>
                  <a:lnTo>
                    <a:pt x="408561" y="1240001"/>
                  </a:lnTo>
                  <a:lnTo>
                    <a:pt x="411191" y="1247961"/>
                  </a:lnTo>
                  <a:lnTo>
                    <a:pt x="413821" y="1256453"/>
                  </a:lnTo>
                  <a:lnTo>
                    <a:pt x="414874" y="1265475"/>
                  </a:lnTo>
                  <a:lnTo>
                    <a:pt x="415926" y="1274497"/>
                  </a:lnTo>
                  <a:lnTo>
                    <a:pt x="414874" y="1284050"/>
                  </a:lnTo>
                  <a:lnTo>
                    <a:pt x="413821" y="1293072"/>
                  </a:lnTo>
                  <a:lnTo>
                    <a:pt x="411191" y="1301564"/>
                  </a:lnTo>
                  <a:lnTo>
                    <a:pt x="408561" y="1310055"/>
                  </a:lnTo>
                  <a:lnTo>
                    <a:pt x="404878" y="1318016"/>
                  </a:lnTo>
                  <a:lnTo>
                    <a:pt x="400670" y="1325446"/>
                  </a:lnTo>
                  <a:lnTo>
                    <a:pt x="394883" y="1331815"/>
                  </a:lnTo>
                  <a:lnTo>
                    <a:pt x="389623" y="1338714"/>
                  </a:lnTo>
                  <a:lnTo>
                    <a:pt x="382784" y="1344021"/>
                  </a:lnTo>
                  <a:lnTo>
                    <a:pt x="376471" y="1349859"/>
                  </a:lnTo>
                  <a:lnTo>
                    <a:pt x="369106" y="1354105"/>
                  </a:lnTo>
                  <a:lnTo>
                    <a:pt x="361215" y="1357820"/>
                  </a:lnTo>
                  <a:lnTo>
                    <a:pt x="352798" y="1361004"/>
                  </a:lnTo>
                  <a:lnTo>
                    <a:pt x="344381" y="1363127"/>
                  </a:lnTo>
                  <a:lnTo>
                    <a:pt x="334912" y="1364189"/>
                  </a:lnTo>
                  <a:lnTo>
                    <a:pt x="325969" y="1365250"/>
                  </a:lnTo>
                  <a:lnTo>
                    <a:pt x="317026" y="1364189"/>
                  </a:lnTo>
                  <a:lnTo>
                    <a:pt x="308083" y="1363127"/>
                  </a:lnTo>
                  <a:lnTo>
                    <a:pt x="299665" y="1361004"/>
                  </a:lnTo>
                  <a:lnTo>
                    <a:pt x="291775" y="1357820"/>
                  </a:lnTo>
                  <a:lnTo>
                    <a:pt x="283884" y="1354105"/>
                  </a:lnTo>
                  <a:lnTo>
                    <a:pt x="276519" y="1349859"/>
                  </a:lnTo>
                  <a:lnTo>
                    <a:pt x="269154" y="1344021"/>
                  </a:lnTo>
                  <a:lnTo>
                    <a:pt x="263367" y="1338714"/>
                  </a:lnTo>
                  <a:lnTo>
                    <a:pt x="257054" y="1331815"/>
                  </a:lnTo>
                  <a:lnTo>
                    <a:pt x="252320" y="1325446"/>
                  </a:lnTo>
                  <a:lnTo>
                    <a:pt x="247585" y="1318016"/>
                  </a:lnTo>
                  <a:lnTo>
                    <a:pt x="243903" y="1310055"/>
                  </a:lnTo>
                  <a:lnTo>
                    <a:pt x="240746" y="1301564"/>
                  </a:lnTo>
                  <a:lnTo>
                    <a:pt x="238116" y="1293072"/>
                  </a:lnTo>
                  <a:lnTo>
                    <a:pt x="237064" y="1284050"/>
                  </a:lnTo>
                  <a:lnTo>
                    <a:pt x="236538" y="1274497"/>
                  </a:lnTo>
                  <a:lnTo>
                    <a:pt x="237064" y="1265475"/>
                  </a:lnTo>
                  <a:lnTo>
                    <a:pt x="238116" y="1256453"/>
                  </a:lnTo>
                  <a:lnTo>
                    <a:pt x="240746" y="1247961"/>
                  </a:lnTo>
                  <a:lnTo>
                    <a:pt x="243903" y="1240001"/>
                  </a:lnTo>
                  <a:lnTo>
                    <a:pt x="247585" y="1232040"/>
                  </a:lnTo>
                  <a:lnTo>
                    <a:pt x="252320" y="1224610"/>
                  </a:lnTo>
                  <a:lnTo>
                    <a:pt x="257054" y="1217180"/>
                  </a:lnTo>
                  <a:lnTo>
                    <a:pt x="263367" y="1211342"/>
                  </a:lnTo>
                  <a:lnTo>
                    <a:pt x="269154" y="1204973"/>
                  </a:lnTo>
                  <a:lnTo>
                    <a:pt x="276519" y="1200197"/>
                  </a:lnTo>
                  <a:lnTo>
                    <a:pt x="283884" y="1195420"/>
                  </a:lnTo>
                  <a:lnTo>
                    <a:pt x="291775" y="1191705"/>
                  </a:lnTo>
                  <a:lnTo>
                    <a:pt x="299665" y="1188521"/>
                  </a:lnTo>
                  <a:lnTo>
                    <a:pt x="308083" y="1185867"/>
                  </a:lnTo>
                  <a:lnTo>
                    <a:pt x="317026" y="1184806"/>
                  </a:lnTo>
                  <a:lnTo>
                    <a:pt x="325969" y="1184275"/>
                  </a:lnTo>
                  <a:close/>
                  <a:moveTo>
                    <a:pt x="2684225" y="947737"/>
                  </a:moveTo>
                  <a:lnTo>
                    <a:pt x="2693194" y="947737"/>
                  </a:lnTo>
                  <a:lnTo>
                    <a:pt x="2702163" y="947737"/>
                  </a:lnTo>
                  <a:lnTo>
                    <a:pt x="2711660" y="949325"/>
                  </a:lnTo>
                  <a:lnTo>
                    <a:pt x="2720102" y="950912"/>
                  </a:lnTo>
                  <a:lnTo>
                    <a:pt x="2728544" y="954087"/>
                  </a:lnTo>
                  <a:lnTo>
                    <a:pt x="2736458" y="957791"/>
                  </a:lnTo>
                  <a:lnTo>
                    <a:pt x="2743845" y="962554"/>
                  </a:lnTo>
                  <a:lnTo>
                    <a:pt x="2750176" y="967846"/>
                  </a:lnTo>
                  <a:lnTo>
                    <a:pt x="2757035" y="973666"/>
                  </a:lnTo>
                  <a:lnTo>
                    <a:pt x="2762311" y="980016"/>
                  </a:lnTo>
                  <a:lnTo>
                    <a:pt x="2768115" y="986896"/>
                  </a:lnTo>
                  <a:lnTo>
                    <a:pt x="2772336" y="994304"/>
                  </a:lnTo>
                  <a:lnTo>
                    <a:pt x="2776029" y="1002241"/>
                  </a:lnTo>
                  <a:lnTo>
                    <a:pt x="2778667" y="1010179"/>
                  </a:lnTo>
                  <a:lnTo>
                    <a:pt x="2781305" y="1019175"/>
                  </a:lnTo>
                  <a:lnTo>
                    <a:pt x="2782360" y="1027642"/>
                  </a:lnTo>
                  <a:lnTo>
                    <a:pt x="2782888" y="1037167"/>
                  </a:lnTo>
                  <a:lnTo>
                    <a:pt x="2782360" y="1046162"/>
                  </a:lnTo>
                  <a:lnTo>
                    <a:pt x="2781305" y="1055158"/>
                  </a:lnTo>
                  <a:lnTo>
                    <a:pt x="2778667" y="1063625"/>
                  </a:lnTo>
                  <a:lnTo>
                    <a:pt x="2776029" y="1072092"/>
                  </a:lnTo>
                  <a:lnTo>
                    <a:pt x="2772336" y="1080029"/>
                  </a:lnTo>
                  <a:lnTo>
                    <a:pt x="2768115" y="1087438"/>
                  </a:lnTo>
                  <a:lnTo>
                    <a:pt x="2762311" y="1094317"/>
                  </a:lnTo>
                  <a:lnTo>
                    <a:pt x="2757035" y="1101196"/>
                  </a:lnTo>
                  <a:lnTo>
                    <a:pt x="2750176" y="1106488"/>
                  </a:lnTo>
                  <a:lnTo>
                    <a:pt x="2743845" y="1111779"/>
                  </a:lnTo>
                  <a:lnTo>
                    <a:pt x="2736458" y="1116013"/>
                  </a:lnTo>
                  <a:lnTo>
                    <a:pt x="2728544" y="1119717"/>
                  </a:lnTo>
                  <a:lnTo>
                    <a:pt x="2720102" y="1122892"/>
                  </a:lnTo>
                  <a:lnTo>
                    <a:pt x="2711660" y="1125538"/>
                  </a:lnTo>
                  <a:lnTo>
                    <a:pt x="2702163" y="1126596"/>
                  </a:lnTo>
                  <a:lnTo>
                    <a:pt x="2693194" y="1127125"/>
                  </a:lnTo>
                  <a:lnTo>
                    <a:pt x="2684225" y="1126596"/>
                  </a:lnTo>
                  <a:lnTo>
                    <a:pt x="2675255" y="1125538"/>
                  </a:lnTo>
                  <a:lnTo>
                    <a:pt x="2666813" y="1122892"/>
                  </a:lnTo>
                  <a:lnTo>
                    <a:pt x="2658899" y="1119717"/>
                  </a:lnTo>
                  <a:lnTo>
                    <a:pt x="2650985" y="1116013"/>
                  </a:lnTo>
                  <a:lnTo>
                    <a:pt x="2643598" y="1111779"/>
                  </a:lnTo>
                  <a:lnTo>
                    <a:pt x="2636212" y="1106488"/>
                  </a:lnTo>
                  <a:lnTo>
                    <a:pt x="2630408" y="1101196"/>
                  </a:lnTo>
                  <a:lnTo>
                    <a:pt x="2624077" y="1094317"/>
                  </a:lnTo>
                  <a:lnTo>
                    <a:pt x="2619328" y="1087438"/>
                  </a:lnTo>
                  <a:lnTo>
                    <a:pt x="2614580" y="1080029"/>
                  </a:lnTo>
                  <a:lnTo>
                    <a:pt x="2610887" y="1072092"/>
                  </a:lnTo>
                  <a:lnTo>
                    <a:pt x="2607721" y="1063625"/>
                  </a:lnTo>
                  <a:lnTo>
                    <a:pt x="2605083" y="1055158"/>
                  </a:lnTo>
                  <a:lnTo>
                    <a:pt x="2604028" y="1046162"/>
                  </a:lnTo>
                  <a:lnTo>
                    <a:pt x="2603500" y="1037167"/>
                  </a:lnTo>
                  <a:lnTo>
                    <a:pt x="2604028" y="1027642"/>
                  </a:lnTo>
                  <a:lnTo>
                    <a:pt x="2605083" y="1019175"/>
                  </a:lnTo>
                  <a:lnTo>
                    <a:pt x="2607721" y="1010179"/>
                  </a:lnTo>
                  <a:lnTo>
                    <a:pt x="2610887" y="1002241"/>
                  </a:lnTo>
                  <a:lnTo>
                    <a:pt x="2614580" y="994304"/>
                  </a:lnTo>
                  <a:lnTo>
                    <a:pt x="2619328" y="986896"/>
                  </a:lnTo>
                  <a:lnTo>
                    <a:pt x="2624077" y="980016"/>
                  </a:lnTo>
                  <a:lnTo>
                    <a:pt x="2630408" y="973666"/>
                  </a:lnTo>
                  <a:lnTo>
                    <a:pt x="2636212" y="967846"/>
                  </a:lnTo>
                  <a:lnTo>
                    <a:pt x="2643598" y="962554"/>
                  </a:lnTo>
                  <a:lnTo>
                    <a:pt x="2650985" y="957791"/>
                  </a:lnTo>
                  <a:lnTo>
                    <a:pt x="2658899" y="954087"/>
                  </a:lnTo>
                  <a:lnTo>
                    <a:pt x="2666813" y="950912"/>
                  </a:lnTo>
                  <a:lnTo>
                    <a:pt x="2675255" y="949325"/>
                  </a:lnTo>
                  <a:lnTo>
                    <a:pt x="2684225" y="947737"/>
                  </a:lnTo>
                  <a:close/>
                  <a:moveTo>
                    <a:pt x="2446868" y="947737"/>
                  </a:moveTo>
                  <a:lnTo>
                    <a:pt x="2456393" y="947737"/>
                  </a:lnTo>
                  <a:lnTo>
                    <a:pt x="2465389" y="947737"/>
                  </a:lnTo>
                  <a:lnTo>
                    <a:pt x="2474384" y="949325"/>
                  </a:lnTo>
                  <a:lnTo>
                    <a:pt x="2482851" y="950912"/>
                  </a:lnTo>
                  <a:lnTo>
                    <a:pt x="2491318" y="954087"/>
                  </a:lnTo>
                  <a:lnTo>
                    <a:pt x="2499255" y="957791"/>
                  </a:lnTo>
                  <a:lnTo>
                    <a:pt x="2506664" y="962554"/>
                  </a:lnTo>
                  <a:lnTo>
                    <a:pt x="2513543" y="967846"/>
                  </a:lnTo>
                  <a:lnTo>
                    <a:pt x="2519893" y="973666"/>
                  </a:lnTo>
                  <a:lnTo>
                    <a:pt x="2525714" y="980016"/>
                  </a:lnTo>
                  <a:lnTo>
                    <a:pt x="2531005" y="986896"/>
                  </a:lnTo>
                  <a:lnTo>
                    <a:pt x="2535238" y="994304"/>
                  </a:lnTo>
                  <a:lnTo>
                    <a:pt x="2538943" y="1002241"/>
                  </a:lnTo>
                  <a:lnTo>
                    <a:pt x="2542118" y="1010179"/>
                  </a:lnTo>
                  <a:lnTo>
                    <a:pt x="2544234" y="1019175"/>
                  </a:lnTo>
                  <a:lnTo>
                    <a:pt x="2545822" y="1027642"/>
                  </a:lnTo>
                  <a:lnTo>
                    <a:pt x="2546351" y="1037167"/>
                  </a:lnTo>
                  <a:lnTo>
                    <a:pt x="2545822" y="1046162"/>
                  </a:lnTo>
                  <a:lnTo>
                    <a:pt x="2544234" y="1055158"/>
                  </a:lnTo>
                  <a:lnTo>
                    <a:pt x="2542118" y="1063625"/>
                  </a:lnTo>
                  <a:lnTo>
                    <a:pt x="2538943" y="1072092"/>
                  </a:lnTo>
                  <a:lnTo>
                    <a:pt x="2535238" y="1080029"/>
                  </a:lnTo>
                  <a:lnTo>
                    <a:pt x="2531005" y="1087438"/>
                  </a:lnTo>
                  <a:lnTo>
                    <a:pt x="2525714" y="1094317"/>
                  </a:lnTo>
                  <a:lnTo>
                    <a:pt x="2519893" y="1101196"/>
                  </a:lnTo>
                  <a:lnTo>
                    <a:pt x="2513543" y="1106488"/>
                  </a:lnTo>
                  <a:lnTo>
                    <a:pt x="2506664" y="1111779"/>
                  </a:lnTo>
                  <a:lnTo>
                    <a:pt x="2499255" y="1116013"/>
                  </a:lnTo>
                  <a:lnTo>
                    <a:pt x="2491318" y="1119717"/>
                  </a:lnTo>
                  <a:lnTo>
                    <a:pt x="2482851" y="1122892"/>
                  </a:lnTo>
                  <a:lnTo>
                    <a:pt x="2474384" y="1125538"/>
                  </a:lnTo>
                  <a:lnTo>
                    <a:pt x="2465389" y="1126596"/>
                  </a:lnTo>
                  <a:lnTo>
                    <a:pt x="2456393" y="1127125"/>
                  </a:lnTo>
                  <a:lnTo>
                    <a:pt x="2446868" y="1126596"/>
                  </a:lnTo>
                  <a:lnTo>
                    <a:pt x="2438401" y="1125538"/>
                  </a:lnTo>
                  <a:lnTo>
                    <a:pt x="2429405" y="1122892"/>
                  </a:lnTo>
                  <a:lnTo>
                    <a:pt x="2421468" y="1119717"/>
                  </a:lnTo>
                  <a:lnTo>
                    <a:pt x="2413530" y="1116013"/>
                  </a:lnTo>
                  <a:lnTo>
                    <a:pt x="2406122" y="1111779"/>
                  </a:lnTo>
                  <a:lnTo>
                    <a:pt x="2399243" y="1106488"/>
                  </a:lnTo>
                  <a:lnTo>
                    <a:pt x="2392892" y="1101196"/>
                  </a:lnTo>
                  <a:lnTo>
                    <a:pt x="2387072" y="1094317"/>
                  </a:lnTo>
                  <a:lnTo>
                    <a:pt x="2381780" y="1087438"/>
                  </a:lnTo>
                  <a:lnTo>
                    <a:pt x="2377017" y="1080029"/>
                  </a:lnTo>
                  <a:lnTo>
                    <a:pt x="2373313" y="1072092"/>
                  </a:lnTo>
                  <a:lnTo>
                    <a:pt x="2370138" y="1063625"/>
                  </a:lnTo>
                  <a:lnTo>
                    <a:pt x="2368551" y="1055158"/>
                  </a:lnTo>
                  <a:lnTo>
                    <a:pt x="2366963" y="1046162"/>
                  </a:lnTo>
                  <a:lnTo>
                    <a:pt x="2366963" y="1037167"/>
                  </a:lnTo>
                  <a:lnTo>
                    <a:pt x="2366963" y="1027642"/>
                  </a:lnTo>
                  <a:lnTo>
                    <a:pt x="2368551" y="1019175"/>
                  </a:lnTo>
                  <a:lnTo>
                    <a:pt x="2370138" y="1010179"/>
                  </a:lnTo>
                  <a:lnTo>
                    <a:pt x="2373313" y="1002241"/>
                  </a:lnTo>
                  <a:lnTo>
                    <a:pt x="2377017" y="994304"/>
                  </a:lnTo>
                  <a:lnTo>
                    <a:pt x="2381780" y="986896"/>
                  </a:lnTo>
                  <a:lnTo>
                    <a:pt x="2387072" y="980016"/>
                  </a:lnTo>
                  <a:lnTo>
                    <a:pt x="2392892" y="973666"/>
                  </a:lnTo>
                  <a:lnTo>
                    <a:pt x="2399243" y="967846"/>
                  </a:lnTo>
                  <a:lnTo>
                    <a:pt x="2406122" y="962554"/>
                  </a:lnTo>
                  <a:lnTo>
                    <a:pt x="2413530" y="957791"/>
                  </a:lnTo>
                  <a:lnTo>
                    <a:pt x="2421468" y="954087"/>
                  </a:lnTo>
                  <a:lnTo>
                    <a:pt x="2429405" y="950912"/>
                  </a:lnTo>
                  <a:lnTo>
                    <a:pt x="2438401" y="949325"/>
                  </a:lnTo>
                  <a:lnTo>
                    <a:pt x="2446868" y="947737"/>
                  </a:lnTo>
                  <a:close/>
                  <a:moveTo>
                    <a:pt x="2215385" y="947737"/>
                  </a:moveTo>
                  <a:lnTo>
                    <a:pt x="2224355" y="947737"/>
                  </a:lnTo>
                  <a:lnTo>
                    <a:pt x="2233852" y="947737"/>
                  </a:lnTo>
                  <a:lnTo>
                    <a:pt x="2242821" y="949325"/>
                  </a:lnTo>
                  <a:lnTo>
                    <a:pt x="2251263" y="950912"/>
                  </a:lnTo>
                  <a:lnTo>
                    <a:pt x="2259705" y="954087"/>
                  </a:lnTo>
                  <a:lnTo>
                    <a:pt x="2267619" y="957791"/>
                  </a:lnTo>
                  <a:lnTo>
                    <a:pt x="2275005" y="962554"/>
                  </a:lnTo>
                  <a:lnTo>
                    <a:pt x="2281337" y="967846"/>
                  </a:lnTo>
                  <a:lnTo>
                    <a:pt x="2288196" y="973666"/>
                  </a:lnTo>
                  <a:lnTo>
                    <a:pt x="2293472" y="980016"/>
                  </a:lnTo>
                  <a:lnTo>
                    <a:pt x="2299276" y="986896"/>
                  </a:lnTo>
                  <a:lnTo>
                    <a:pt x="2303496" y="994304"/>
                  </a:lnTo>
                  <a:lnTo>
                    <a:pt x="2307190" y="1002241"/>
                  </a:lnTo>
                  <a:lnTo>
                    <a:pt x="2310355" y="1010179"/>
                  </a:lnTo>
                  <a:lnTo>
                    <a:pt x="2312466" y="1019175"/>
                  </a:lnTo>
                  <a:lnTo>
                    <a:pt x="2313521" y="1027642"/>
                  </a:lnTo>
                  <a:lnTo>
                    <a:pt x="2314576" y="1037167"/>
                  </a:lnTo>
                  <a:lnTo>
                    <a:pt x="2313521" y="1046162"/>
                  </a:lnTo>
                  <a:lnTo>
                    <a:pt x="2312466" y="1055158"/>
                  </a:lnTo>
                  <a:lnTo>
                    <a:pt x="2310355" y="1063625"/>
                  </a:lnTo>
                  <a:lnTo>
                    <a:pt x="2307190" y="1072092"/>
                  </a:lnTo>
                  <a:lnTo>
                    <a:pt x="2303496" y="1080029"/>
                  </a:lnTo>
                  <a:lnTo>
                    <a:pt x="2299276" y="1087438"/>
                  </a:lnTo>
                  <a:lnTo>
                    <a:pt x="2293472" y="1094317"/>
                  </a:lnTo>
                  <a:lnTo>
                    <a:pt x="2288196" y="1101196"/>
                  </a:lnTo>
                  <a:lnTo>
                    <a:pt x="2281337" y="1106488"/>
                  </a:lnTo>
                  <a:lnTo>
                    <a:pt x="2275005" y="1111779"/>
                  </a:lnTo>
                  <a:lnTo>
                    <a:pt x="2267619" y="1116013"/>
                  </a:lnTo>
                  <a:lnTo>
                    <a:pt x="2259705" y="1119717"/>
                  </a:lnTo>
                  <a:lnTo>
                    <a:pt x="2251263" y="1122892"/>
                  </a:lnTo>
                  <a:lnTo>
                    <a:pt x="2242821" y="1125538"/>
                  </a:lnTo>
                  <a:lnTo>
                    <a:pt x="2233852" y="1126596"/>
                  </a:lnTo>
                  <a:lnTo>
                    <a:pt x="2224355" y="1127125"/>
                  </a:lnTo>
                  <a:lnTo>
                    <a:pt x="2215385" y="1126596"/>
                  </a:lnTo>
                  <a:lnTo>
                    <a:pt x="2206416" y="1125538"/>
                  </a:lnTo>
                  <a:lnTo>
                    <a:pt x="2197974" y="1122892"/>
                  </a:lnTo>
                  <a:lnTo>
                    <a:pt x="2190060" y="1119717"/>
                  </a:lnTo>
                  <a:lnTo>
                    <a:pt x="2182146" y="1116013"/>
                  </a:lnTo>
                  <a:lnTo>
                    <a:pt x="2174759" y="1111779"/>
                  </a:lnTo>
                  <a:lnTo>
                    <a:pt x="2167373" y="1106488"/>
                  </a:lnTo>
                  <a:lnTo>
                    <a:pt x="2161569" y="1101196"/>
                  </a:lnTo>
                  <a:lnTo>
                    <a:pt x="2155237" y="1094317"/>
                  </a:lnTo>
                  <a:lnTo>
                    <a:pt x="2150489" y="1087438"/>
                  </a:lnTo>
                  <a:lnTo>
                    <a:pt x="2145740" y="1080029"/>
                  </a:lnTo>
                  <a:lnTo>
                    <a:pt x="2142047" y="1072092"/>
                  </a:lnTo>
                  <a:lnTo>
                    <a:pt x="2138882" y="1063625"/>
                  </a:lnTo>
                  <a:lnTo>
                    <a:pt x="2137299" y="1055158"/>
                  </a:lnTo>
                  <a:lnTo>
                    <a:pt x="2135188" y="1046162"/>
                  </a:lnTo>
                  <a:lnTo>
                    <a:pt x="2135188" y="1037167"/>
                  </a:lnTo>
                  <a:lnTo>
                    <a:pt x="2135188" y="1027642"/>
                  </a:lnTo>
                  <a:lnTo>
                    <a:pt x="2137299" y="1019175"/>
                  </a:lnTo>
                  <a:lnTo>
                    <a:pt x="2138882" y="1010179"/>
                  </a:lnTo>
                  <a:lnTo>
                    <a:pt x="2142047" y="1002241"/>
                  </a:lnTo>
                  <a:lnTo>
                    <a:pt x="2145740" y="994304"/>
                  </a:lnTo>
                  <a:lnTo>
                    <a:pt x="2150489" y="986896"/>
                  </a:lnTo>
                  <a:lnTo>
                    <a:pt x="2155237" y="980016"/>
                  </a:lnTo>
                  <a:lnTo>
                    <a:pt x="2161569" y="973666"/>
                  </a:lnTo>
                  <a:lnTo>
                    <a:pt x="2167373" y="967846"/>
                  </a:lnTo>
                  <a:lnTo>
                    <a:pt x="2174759" y="962554"/>
                  </a:lnTo>
                  <a:lnTo>
                    <a:pt x="2182146" y="957791"/>
                  </a:lnTo>
                  <a:lnTo>
                    <a:pt x="2190060" y="954087"/>
                  </a:lnTo>
                  <a:lnTo>
                    <a:pt x="2197974" y="950912"/>
                  </a:lnTo>
                  <a:lnTo>
                    <a:pt x="2206416" y="949325"/>
                  </a:lnTo>
                  <a:lnTo>
                    <a:pt x="2215385" y="947737"/>
                  </a:lnTo>
                  <a:close/>
                  <a:moveTo>
                    <a:pt x="1973739" y="947737"/>
                  </a:moveTo>
                  <a:lnTo>
                    <a:pt x="1983320" y="947737"/>
                  </a:lnTo>
                  <a:lnTo>
                    <a:pt x="1992369" y="947737"/>
                  </a:lnTo>
                  <a:lnTo>
                    <a:pt x="2001418" y="949325"/>
                  </a:lnTo>
                  <a:lnTo>
                    <a:pt x="2009934" y="950912"/>
                  </a:lnTo>
                  <a:lnTo>
                    <a:pt x="2017918" y="954087"/>
                  </a:lnTo>
                  <a:lnTo>
                    <a:pt x="2025902" y="957791"/>
                  </a:lnTo>
                  <a:lnTo>
                    <a:pt x="2033354" y="962554"/>
                  </a:lnTo>
                  <a:lnTo>
                    <a:pt x="2040806" y="967846"/>
                  </a:lnTo>
                  <a:lnTo>
                    <a:pt x="2046661" y="973666"/>
                  </a:lnTo>
                  <a:lnTo>
                    <a:pt x="2053049" y="980016"/>
                  </a:lnTo>
                  <a:lnTo>
                    <a:pt x="2057839" y="986896"/>
                  </a:lnTo>
                  <a:lnTo>
                    <a:pt x="2062630" y="994304"/>
                  </a:lnTo>
                  <a:lnTo>
                    <a:pt x="2066356" y="1002241"/>
                  </a:lnTo>
                  <a:lnTo>
                    <a:pt x="2069549" y="1010179"/>
                  </a:lnTo>
                  <a:lnTo>
                    <a:pt x="2071146" y="1019175"/>
                  </a:lnTo>
                  <a:lnTo>
                    <a:pt x="2073275" y="1027642"/>
                  </a:lnTo>
                  <a:lnTo>
                    <a:pt x="2073275" y="1037167"/>
                  </a:lnTo>
                  <a:lnTo>
                    <a:pt x="2073275" y="1046162"/>
                  </a:lnTo>
                  <a:lnTo>
                    <a:pt x="2071146" y="1055158"/>
                  </a:lnTo>
                  <a:lnTo>
                    <a:pt x="2069549" y="1063625"/>
                  </a:lnTo>
                  <a:lnTo>
                    <a:pt x="2066356" y="1072092"/>
                  </a:lnTo>
                  <a:lnTo>
                    <a:pt x="2062630" y="1080029"/>
                  </a:lnTo>
                  <a:lnTo>
                    <a:pt x="2057839" y="1087438"/>
                  </a:lnTo>
                  <a:lnTo>
                    <a:pt x="2053049" y="1094317"/>
                  </a:lnTo>
                  <a:lnTo>
                    <a:pt x="2046661" y="1101196"/>
                  </a:lnTo>
                  <a:lnTo>
                    <a:pt x="2040806" y="1106488"/>
                  </a:lnTo>
                  <a:lnTo>
                    <a:pt x="2033354" y="1111779"/>
                  </a:lnTo>
                  <a:lnTo>
                    <a:pt x="2025902" y="1116013"/>
                  </a:lnTo>
                  <a:lnTo>
                    <a:pt x="2017918" y="1119717"/>
                  </a:lnTo>
                  <a:lnTo>
                    <a:pt x="2009934" y="1122892"/>
                  </a:lnTo>
                  <a:lnTo>
                    <a:pt x="2001418" y="1125538"/>
                  </a:lnTo>
                  <a:lnTo>
                    <a:pt x="1992369" y="1126596"/>
                  </a:lnTo>
                  <a:lnTo>
                    <a:pt x="1983320" y="1127125"/>
                  </a:lnTo>
                  <a:lnTo>
                    <a:pt x="1973739" y="1126596"/>
                  </a:lnTo>
                  <a:lnTo>
                    <a:pt x="1964690" y="1125538"/>
                  </a:lnTo>
                  <a:lnTo>
                    <a:pt x="1956174" y="1122892"/>
                  </a:lnTo>
                  <a:lnTo>
                    <a:pt x="1947657" y="1119717"/>
                  </a:lnTo>
                  <a:lnTo>
                    <a:pt x="1939673" y="1116013"/>
                  </a:lnTo>
                  <a:lnTo>
                    <a:pt x="1932221" y="1111779"/>
                  </a:lnTo>
                  <a:lnTo>
                    <a:pt x="1925834" y="1106488"/>
                  </a:lnTo>
                  <a:lnTo>
                    <a:pt x="1918914" y="1101196"/>
                  </a:lnTo>
                  <a:lnTo>
                    <a:pt x="1913591" y="1094317"/>
                  </a:lnTo>
                  <a:lnTo>
                    <a:pt x="1907736" y="1087438"/>
                  </a:lnTo>
                  <a:lnTo>
                    <a:pt x="1903478" y="1080029"/>
                  </a:lnTo>
                  <a:lnTo>
                    <a:pt x="1899752" y="1072092"/>
                  </a:lnTo>
                  <a:lnTo>
                    <a:pt x="1897091" y="1063625"/>
                  </a:lnTo>
                  <a:lnTo>
                    <a:pt x="1894429" y="1055158"/>
                  </a:lnTo>
                  <a:lnTo>
                    <a:pt x="1893365" y="1046162"/>
                  </a:lnTo>
                  <a:lnTo>
                    <a:pt x="1892300" y="1037167"/>
                  </a:lnTo>
                  <a:lnTo>
                    <a:pt x="1893365" y="1027642"/>
                  </a:lnTo>
                  <a:lnTo>
                    <a:pt x="1894429" y="1019175"/>
                  </a:lnTo>
                  <a:lnTo>
                    <a:pt x="1897091" y="1010179"/>
                  </a:lnTo>
                  <a:lnTo>
                    <a:pt x="1899752" y="1002241"/>
                  </a:lnTo>
                  <a:lnTo>
                    <a:pt x="1903478" y="994304"/>
                  </a:lnTo>
                  <a:lnTo>
                    <a:pt x="1907736" y="986896"/>
                  </a:lnTo>
                  <a:lnTo>
                    <a:pt x="1913591" y="980016"/>
                  </a:lnTo>
                  <a:lnTo>
                    <a:pt x="1918914" y="973666"/>
                  </a:lnTo>
                  <a:lnTo>
                    <a:pt x="1925834" y="967846"/>
                  </a:lnTo>
                  <a:lnTo>
                    <a:pt x="1932221" y="962554"/>
                  </a:lnTo>
                  <a:lnTo>
                    <a:pt x="1939673" y="957791"/>
                  </a:lnTo>
                  <a:lnTo>
                    <a:pt x="1947657" y="954087"/>
                  </a:lnTo>
                  <a:lnTo>
                    <a:pt x="1956174" y="950912"/>
                  </a:lnTo>
                  <a:lnTo>
                    <a:pt x="1964690" y="949325"/>
                  </a:lnTo>
                  <a:lnTo>
                    <a:pt x="1973739" y="947737"/>
                  </a:lnTo>
                  <a:close/>
                  <a:moveTo>
                    <a:pt x="1263122" y="947737"/>
                  </a:moveTo>
                  <a:lnTo>
                    <a:pt x="1272118" y="947737"/>
                  </a:lnTo>
                  <a:lnTo>
                    <a:pt x="1281114" y="947737"/>
                  </a:lnTo>
                  <a:lnTo>
                    <a:pt x="1290639" y="949325"/>
                  </a:lnTo>
                  <a:lnTo>
                    <a:pt x="1299105" y="950912"/>
                  </a:lnTo>
                  <a:lnTo>
                    <a:pt x="1307572" y="954087"/>
                  </a:lnTo>
                  <a:lnTo>
                    <a:pt x="1315509" y="957791"/>
                  </a:lnTo>
                  <a:lnTo>
                    <a:pt x="1322918" y="962554"/>
                  </a:lnTo>
                  <a:lnTo>
                    <a:pt x="1329268" y="967846"/>
                  </a:lnTo>
                  <a:lnTo>
                    <a:pt x="1336147" y="973666"/>
                  </a:lnTo>
                  <a:lnTo>
                    <a:pt x="1341439" y="980016"/>
                  </a:lnTo>
                  <a:lnTo>
                    <a:pt x="1347260" y="986896"/>
                  </a:lnTo>
                  <a:lnTo>
                    <a:pt x="1351493" y="994304"/>
                  </a:lnTo>
                  <a:lnTo>
                    <a:pt x="1355197" y="1002241"/>
                  </a:lnTo>
                  <a:lnTo>
                    <a:pt x="1357843" y="1010179"/>
                  </a:lnTo>
                  <a:lnTo>
                    <a:pt x="1360489" y="1019175"/>
                  </a:lnTo>
                  <a:lnTo>
                    <a:pt x="1361547" y="1027642"/>
                  </a:lnTo>
                  <a:lnTo>
                    <a:pt x="1362076" y="1037167"/>
                  </a:lnTo>
                  <a:lnTo>
                    <a:pt x="1361547" y="1046162"/>
                  </a:lnTo>
                  <a:lnTo>
                    <a:pt x="1360489" y="1055158"/>
                  </a:lnTo>
                  <a:lnTo>
                    <a:pt x="1357843" y="1063625"/>
                  </a:lnTo>
                  <a:lnTo>
                    <a:pt x="1355197" y="1072092"/>
                  </a:lnTo>
                  <a:lnTo>
                    <a:pt x="1351493" y="1080029"/>
                  </a:lnTo>
                  <a:lnTo>
                    <a:pt x="1347260" y="1087438"/>
                  </a:lnTo>
                  <a:lnTo>
                    <a:pt x="1341439" y="1094317"/>
                  </a:lnTo>
                  <a:lnTo>
                    <a:pt x="1336147" y="1101196"/>
                  </a:lnTo>
                  <a:lnTo>
                    <a:pt x="1329268" y="1106488"/>
                  </a:lnTo>
                  <a:lnTo>
                    <a:pt x="1322918" y="1111779"/>
                  </a:lnTo>
                  <a:lnTo>
                    <a:pt x="1315509" y="1116013"/>
                  </a:lnTo>
                  <a:lnTo>
                    <a:pt x="1307572" y="1119717"/>
                  </a:lnTo>
                  <a:lnTo>
                    <a:pt x="1299105" y="1122892"/>
                  </a:lnTo>
                  <a:lnTo>
                    <a:pt x="1290639" y="1125538"/>
                  </a:lnTo>
                  <a:lnTo>
                    <a:pt x="1281114" y="1126596"/>
                  </a:lnTo>
                  <a:lnTo>
                    <a:pt x="1272118" y="1127125"/>
                  </a:lnTo>
                  <a:lnTo>
                    <a:pt x="1263122" y="1126596"/>
                  </a:lnTo>
                  <a:lnTo>
                    <a:pt x="1254655" y="1125538"/>
                  </a:lnTo>
                  <a:lnTo>
                    <a:pt x="1245659" y="1122892"/>
                  </a:lnTo>
                  <a:lnTo>
                    <a:pt x="1237722" y="1119717"/>
                  </a:lnTo>
                  <a:lnTo>
                    <a:pt x="1229784" y="1116013"/>
                  </a:lnTo>
                  <a:lnTo>
                    <a:pt x="1222376" y="1111779"/>
                  </a:lnTo>
                  <a:lnTo>
                    <a:pt x="1214968" y="1106488"/>
                  </a:lnTo>
                  <a:lnTo>
                    <a:pt x="1209147" y="1101196"/>
                  </a:lnTo>
                  <a:lnTo>
                    <a:pt x="1202797" y="1094317"/>
                  </a:lnTo>
                  <a:lnTo>
                    <a:pt x="1198034" y="1087438"/>
                  </a:lnTo>
                  <a:lnTo>
                    <a:pt x="1193272" y="1080029"/>
                  </a:lnTo>
                  <a:lnTo>
                    <a:pt x="1189567" y="1072092"/>
                  </a:lnTo>
                  <a:lnTo>
                    <a:pt x="1186392" y="1063625"/>
                  </a:lnTo>
                  <a:lnTo>
                    <a:pt x="1184805" y="1055158"/>
                  </a:lnTo>
                  <a:lnTo>
                    <a:pt x="1182688" y="1046162"/>
                  </a:lnTo>
                  <a:lnTo>
                    <a:pt x="1182688" y="1037167"/>
                  </a:lnTo>
                  <a:lnTo>
                    <a:pt x="1182688" y="1027642"/>
                  </a:lnTo>
                  <a:lnTo>
                    <a:pt x="1184805" y="1019175"/>
                  </a:lnTo>
                  <a:lnTo>
                    <a:pt x="1186392" y="1010179"/>
                  </a:lnTo>
                  <a:lnTo>
                    <a:pt x="1189567" y="1002241"/>
                  </a:lnTo>
                  <a:lnTo>
                    <a:pt x="1193272" y="994304"/>
                  </a:lnTo>
                  <a:lnTo>
                    <a:pt x="1198034" y="986896"/>
                  </a:lnTo>
                  <a:lnTo>
                    <a:pt x="1202797" y="980016"/>
                  </a:lnTo>
                  <a:lnTo>
                    <a:pt x="1209147" y="973666"/>
                  </a:lnTo>
                  <a:lnTo>
                    <a:pt x="1214968" y="967846"/>
                  </a:lnTo>
                  <a:lnTo>
                    <a:pt x="1222376" y="962554"/>
                  </a:lnTo>
                  <a:lnTo>
                    <a:pt x="1229784" y="957791"/>
                  </a:lnTo>
                  <a:lnTo>
                    <a:pt x="1237722" y="954087"/>
                  </a:lnTo>
                  <a:lnTo>
                    <a:pt x="1245659" y="950912"/>
                  </a:lnTo>
                  <a:lnTo>
                    <a:pt x="1254655" y="949325"/>
                  </a:lnTo>
                  <a:lnTo>
                    <a:pt x="1263122" y="947737"/>
                  </a:lnTo>
                  <a:close/>
                  <a:moveTo>
                    <a:pt x="1026055" y="947737"/>
                  </a:moveTo>
                  <a:lnTo>
                    <a:pt x="1036109" y="947737"/>
                  </a:lnTo>
                  <a:lnTo>
                    <a:pt x="1045105" y="947737"/>
                  </a:lnTo>
                  <a:lnTo>
                    <a:pt x="1053571" y="949325"/>
                  </a:lnTo>
                  <a:lnTo>
                    <a:pt x="1062038" y="950912"/>
                  </a:lnTo>
                  <a:lnTo>
                    <a:pt x="1070505" y="954087"/>
                  </a:lnTo>
                  <a:lnTo>
                    <a:pt x="1078442" y="957791"/>
                  </a:lnTo>
                  <a:lnTo>
                    <a:pt x="1085851" y="962554"/>
                  </a:lnTo>
                  <a:lnTo>
                    <a:pt x="1092730" y="967846"/>
                  </a:lnTo>
                  <a:lnTo>
                    <a:pt x="1099080" y="973666"/>
                  </a:lnTo>
                  <a:lnTo>
                    <a:pt x="1105430" y="980016"/>
                  </a:lnTo>
                  <a:lnTo>
                    <a:pt x="1110192" y="986896"/>
                  </a:lnTo>
                  <a:lnTo>
                    <a:pt x="1114426" y="994304"/>
                  </a:lnTo>
                  <a:lnTo>
                    <a:pt x="1118659" y="1002241"/>
                  </a:lnTo>
                  <a:lnTo>
                    <a:pt x="1121834" y="1010179"/>
                  </a:lnTo>
                  <a:lnTo>
                    <a:pt x="1123422" y="1019175"/>
                  </a:lnTo>
                  <a:lnTo>
                    <a:pt x="1125009" y="1027642"/>
                  </a:lnTo>
                  <a:lnTo>
                    <a:pt x="1125538" y="1037167"/>
                  </a:lnTo>
                  <a:lnTo>
                    <a:pt x="1125009" y="1046162"/>
                  </a:lnTo>
                  <a:lnTo>
                    <a:pt x="1123422" y="1055158"/>
                  </a:lnTo>
                  <a:lnTo>
                    <a:pt x="1121834" y="1063625"/>
                  </a:lnTo>
                  <a:lnTo>
                    <a:pt x="1118659" y="1072092"/>
                  </a:lnTo>
                  <a:lnTo>
                    <a:pt x="1114426" y="1080029"/>
                  </a:lnTo>
                  <a:lnTo>
                    <a:pt x="1110192" y="1087438"/>
                  </a:lnTo>
                  <a:lnTo>
                    <a:pt x="1105430" y="1094317"/>
                  </a:lnTo>
                  <a:lnTo>
                    <a:pt x="1099080" y="1101196"/>
                  </a:lnTo>
                  <a:lnTo>
                    <a:pt x="1092730" y="1106488"/>
                  </a:lnTo>
                  <a:lnTo>
                    <a:pt x="1085851" y="1111779"/>
                  </a:lnTo>
                  <a:lnTo>
                    <a:pt x="1078442" y="1116013"/>
                  </a:lnTo>
                  <a:lnTo>
                    <a:pt x="1070505" y="1119717"/>
                  </a:lnTo>
                  <a:lnTo>
                    <a:pt x="1062038" y="1122892"/>
                  </a:lnTo>
                  <a:lnTo>
                    <a:pt x="1053571" y="1125538"/>
                  </a:lnTo>
                  <a:lnTo>
                    <a:pt x="1045105" y="1126596"/>
                  </a:lnTo>
                  <a:lnTo>
                    <a:pt x="1036109" y="1127125"/>
                  </a:lnTo>
                  <a:lnTo>
                    <a:pt x="1026055" y="1126596"/>
                  </a:lnTo>
                  <a:lnTo>
                    <a:pt x="1017588" y="1125538"/>
                  </a:lnTo>
                  <a:lnTo>
                    <a:pt x="1009121" y="1122892"/>
                  </a:lnTo>
                  <a:lnTo>
                    <a:pt x="1000655" y="1119717"/>
                  </a:lnTo>
                  <a:lnTo>
                    <a:pt x="992717" y="1116013"/>
                  </a:lnTo>
                  <a:lnTo>
                    <a:pt x="985309" y="1111779"/>
                  </a:lnTo>
                  <a:lnTo>
                    <a:pt x="978959" y="1106488"/>
                  </a:lnTo>
                  <a:lnTo>
                    <a:pt x="972079" y="1101196"/>
                  </a:lnTo>
                  <a:lnTo>
                    <a:pt x="966259" y="1094317"/>
                  </a:lnTo>
                  <a:lnTo>
                    <a:pt x="960967" y="1087438"/>
                  </a:lnTo>
                  <a:lnTo>
                    <a:pt x="956734" y="1080029"/>
                  </a:lnTo>
                  <a:lnTo>
                    <a:pt x="952500" y="1072092"/>
                  </a:lnTo>
                  <a:lnTo>
                    <a:pt x="949325" y="1063625"/>
                  </a:lnTo>
                  <a:lnTo>
                    <a:pt x="947738" y="1055158"/>
                  </a:lnTo>
                  <a:lnTo>
                    <a:pt x="946679" y="1046162"/>
                  </a:lnTo>
                  <a:lnTo>
                    <a:pt x="946150" y="1037167"/>
                  </a:lnTo>
                  <a:lnTo>
                    <a:pt x="946679" y="1027642"/>
                  </a:lnTo>
                  <a:lnTo>
                    <a:pt x="947738" y="1019175"/>
                  </a:lnTo>
                  <a:lnTo>
                    <a:pt x="949325" y="1010179"/>
                  </a:lnTo>
                  <a:lnTo>
                    <a:pt x="952500" y="1002241"/>
                  </a:lnTo>
                  <a:lnTo>
                    <a:pt x="956734" y="994304"/>
                  </a:lnTo>
                  <a:lnTo>
                    <a:pt x="960967" y="986896"/>
                  </a:lnTo>
                  <a:lnTo>
                    <a:pt x="966259" y="980016"/>
                  </a:lnTo>
                  <a:lnTo>
                    <a:pt x="972079" y="973666"/>
                  </a:lnTo>
                  <a:lnTo>
                    <a:pt x="978959" y="967846"/>
                  </a:lnTo>
                  <a:lnTo>
                    <a:pt x="985309" y="962554"/>
                  </a:lnTo>
                  <a:lnTo>
                    <a:pt x="992717" y="957791"/>
                  </a:lnTo>
                  <a:lnTo>
                    <a:pt x="1000655" y="954087"/>
                  </a:lnTo>
                  <a:lnTo>
                    <a:pt x="1009121" y="950912"/>
                  </a:lnTo>
                  <a:lnTo>
                    <a:pt x="1017588" y="949325"/>
                  </a:lnTo>
                  <a:lnTo>
                    <a:pt x="1026055" y="947737"/>
                  </a:lnTo>
                  <a:close/>
                  <a:moveTo>
                    <a:pt x="794572" y="947737"/>
                  </a:moveTo>
                  <a:lnTo>
                    <a:pt x="804069" y="947737"/>
                  </a:lnTo>
                  <a:lnTo>
                    <a:pt x="813566" y="947737"/>
                  </a:lnTo>
                  <a:lnTo>
                    <a:pt x="822008" y="949325"/>
                  </a:lnTo>
                  <a:lnTo>
                    <a:pt x="830450" y="950912"/>
                  </a:lnTo>
                  <a:lnTo>
                    <a:pt x="838892" y="954087"/>
                  </a:lnTo>
                  <a:lnTo>
                    <a:pt x="846806" y="957791"/>
                  </a:lnTo>
                  <a:lnTo>
                    <a:pt x="854192" y="962554"/>
                  </a:lnTo>
                  <a:lnTo>
                    <a:pt x="860524" y="967846"/>
                  </a:lnTo>
                  <a:lnTo>
                    <a:pt x="867383" y="973666"/>
                  </a:lnTo>
                  <a:lnTo>
                    <a:pt x="873714" y="980016"/>
                  </a:lnTo>
                  <a:lnTo>
                    <a:pt x="878463" y="986896"/>
                  </a:lnTo>
                  <a:lnTo>
                    <a:pt x="882683" y="994304"/>
                  </a:lnTo>
                  <a:lnTo>
                    <a:pt x="886904" y="1002241"/>
                  </a:lnTo>
                  <a:lnTo>
                    <a:pt x="890070" y="1010179"/>
                  </a:lnTo>
                  <a:lnTo>
                    <a:pt x="891653" y="1019175"/>
                  </a:lnTo>
                  <a:lnTo>
                    <a:pt x="892708" y="1027642"/>
                  </a:lnTo>
                  <a:lnTo>
                    <a:pt x="893763" y="1037167"/>
                  </a:lnTo>
                  <a:lnTo>
                    <a:pt x="892708" y="1046162"/>
                  </a:lnTo>
                  <a:lnTo>
                    <a:pt x="891653" y="1055158"/>
                  </a:lnTo>
                  <a:lnTo>
                    <a:pt x="890070" y="1063625"/>
                  </a:lnTo>
                  <a:lnTo>
                    <a:pt x="886904" y="1072092"/>
                  </a:lnTo>
                  <a:lnTo>
                    <a:pt x="882683" y="1080029"/>
                  </a:lnTo>
                  <a:lnTo>
                    <a:pt x="878463" y="1087438"/>
                  </a:lnTo>
                  <a:lnTo>
                    <a:pt x="873714" y="1094317"/>
                  </a:lnTo>
                  <a:lnTo>
                    <a:pt x="867383" y="1101196"/>
                  </a:lnTo>
                  <a:lnTo>
                    <a:pt x="860524" y="1106488"/>
                  </a:lnTo>
                  <a:lnTo>
                    <a:pt x="854192" y="1111779"/>
                  </a:lnTo>
                  <a:lnTo>
                    <a:pt x="846806" y="1116013"/>
                  </a:lnTo>
                  <a:lnTo>
                    <a:pt x="838892" y="1119717"/>
                  </a:lnTo>
                  <a:lnTo>
                    <a:pt x="830450" y="1122892"/>
                  </a:lnTo>
                  <a:lnTo>
                    <a:pt x="822008" y="1125538"/>
                  </a:lnTo>
                  <a:lnTo>
                    <a:pt x="813566" y="1126596"/>
                  </a:lnTo>
                  <a:lnTo>
                    <a:pt x="804069" y="1127125"/>
                  </a:lnTo>
                  <a:lnTo>
                    <a:pt x="794572" y="1126596"/>
                  </a:lnTo>
                  <a:lnTo>
                    <a:pt x="786130" y="1125538"/>
                  </a:lnTo>
                  <a:lnTo>
                    <a:pt x="777689" y="1122892"/>
                  </a:lnTo>
                  <a:lnTo>
                    <a:pt x="769247" y="1119717"/>
                  </a:lnTo>
                  <a:lnTo>
                    <a:pt x="761333" y="1116013"/>
                  </a:lnTo>
                  <a:lnTo>
                    <a:pt x="753946" y="1111779"/>
                  </a:lnTo>
                  <a:lnTo>
                    <a:pt x="747087" y="1106488"/>
                  </a:lnTo>
                  <a:lnTo>
                    <a:pt x="740756" y="1101196"/>
                  </a:lnTo>
                  <a:lnTo>
                    <a:pt x="734424" y="1094317"/>
                  </a:lnTo>
                  <a:lnTo>
                    <a:pt x="729676" y="1087438"/>
                  </a:lnTo>
                  <a:lnTo>
                    <a:pt x="725455" y="1080029"/>
                  </a:lnTo>
                  <a:lnTo>
                    <a:pt x="721234" y="1072092"/>
                  </a:lnTo>
                  <a:lnTo>
                    <a:pt x="718069" y="1063625"/>
                  </a:lnTo>
                  <a:lnTo>
                    <a:pt x="716486" y="1055158"/>
                  </a:lnTo>
                  <a:lnTo>
                    <a:pt x="714903" y="1046162"/>
                  </a:lnTo>
                  <a:lnTo>
                    <a:pt x="714375" y="1037167"/>
                  </a:lnTo>
                  <a:lnTo>
                    <a:pt x="714903" y="1027642"/>
                  </a:lnTo>
                  <a:lnTo>
                    <a:pt x="716486" y="1019175"/>
                  </a:lnTo>
                  <a:lnTo>
                    <a:pt x="718069" y="1010179"/>
                  </a:lnTo>
                  <a:lnTo>
                    <a:pt x="721234" y="1002241"/>
                  </a:lnTo>
                  <a:lnTo>
                    <a:pt x="725455" y="994304"/>
                  </a:lnTo>
                  <a:lnTo>
                    <a:pt x="729676" y="986896"/>
                  </a:lnTo>
                  <a:lnTo>
                    <a:pt x="734424" y="980016"/>
                  </a:lnTo>
                  <a:lnTo>
                    <a:pt x="740756" y="973666"/>
                  </a:lnTo>
                  <a:lnTo>
                    <a:pt x="747087" y="967846"/>
                  </a:lnTo>
                  <a:lnTo>
                    <a:pt x="753946" y="962554"/>
                  </a:lnTo>
                  <a:lnTo>
                    <a:pt x="761333" y="957791"/>
                  </a:lnTo>
                  <a:lnTo>
                    <a:pt x="769247" y="954087"/>
                  </a:lnTo>
                  <a:lnTo>
                    <a:pt x="777689" y="950912"/>
                  </a:lnTo>
                  <a:lnTo>
                    <a:pt x="786130" y="949325"/>
                  </a:lnTo>
                  <a:lnTo>
                    <a:pt x="794572" y="947737"/>
                  </a:lnTo>
                  <a:close/>
                  <a:moveTo>
                    <a:pt x="554089" y="947737"/>
                  </a:moveTo>
                  <a:lnTo>
                    <a:pt x="563032" y="947737"/>
                  </a:lnTo>
                  <a:lnTo>
                    <a:pt x="571975" y="947737"/>
                  </a:lnTo>
                  <a:lnTo>
                    <a:pt x="580918" y="949325"/>
                  </a:lnTo>
                  <a:lnTo>
                    <a:pt x="589335" y="950912"/>
                  </a:lnTo>
                  <a:lnTo>
                    <a:pt x="597226" y="954087"/>
                  </a:lnTo>
                  <a:lnTo>
                    <a:pt x="605117" y="957791"/>
                  </a:lnTo>
                  <a:lnTo>
                    <a:pt x="613008" y="962554"/>
                  </a:lnTo>
                  <a:lnTo>
                    <a:pt x="619847" y="967846"/>
                  </a:lnTo>
                  <a:lnTo>
                    <a:pt x="625633" y="973666"/>
                  </a:lnTo>
                  <a:lnTo>
                    <a:pt x="631946" y="980016"/>
                  </a:lnTo>
                  <a:lnTo>
                    <a:pt x="636681" y="986896"/>
                  </a:lnTo>
                  <a:lnTo>
                    <a:pt x="641415" y="994304"/>
                  </a:lnTo>
                  <a:lnTo>
                    <a:pt x="645098" y="1002241"/>
                  </a:lnTo>
                  <a:lnTo>
                    <a:pt x="648254" y="1010179"/>
                  </a:lnTo>
                  <a:lnTo>
                    <a:pt x="650885" y="1019175"/>
                  </a:lnTo>
                  <a:lnTo>
                    <a:pt x="651937" y="1027642"/>
                  </a:lnTo>
                  <a:lnTo>
                    <a:pt x="652463" y="1037167"/>
                  </a:lnTo>
                  <a:lnTo>
                    <a:pt x="651937" y="1046162"/>
                  </a:lnTo>
                  <a:lnTo>
                    <a:pt x="650885" y="1055158"/>
                  </a:lnTo>
                  <a:lnTo>
                    <a:pt x="648254" y="1063625"/>
                  </a:lnTo>
                  <a:lnTo>
                    <a:pt x="645098" y="1072092"/>
                  </a:lnTo>
                  <a:lnTo>
                    <a:pt x="641415" y="1080029"/>
                  </a:lnTo>
                  <a:lnTo>
                    <a:pt x="636681" y="1087438"/>
                  </a:lnTo>
                  <a:lnTo>
                    <a:pt x="631946" y="1094317"/>
                  </a:lnTo>
                  <a:lnTo>
                    <a:pt x="625633" y="1101196"/>
                  </a:lnTo>
                  <a:lnTo>
                    <a:pt x="619847" y="1106488"/>
                  </a:lnTo>
                  <a:lnTo>
                    <a:pt x="613008" y="1111779"/>
                  </a:lnTo>
                  <a:lnTo>
                    <a:pt x="605117" y="1116013"/>
                  </a:lnTo>
                  <a:lnTo>
                    <a:pt x="597226" y="1119717"/>
                  </a:lnTo>
                  <a:lnTo>
                    <a:pt x="589335" y="1122892"/>
                  </a:lnTo>
                  <a:lnTo>
                    <a:pt x="580918" y="1125538"/>
                  </a:lnTo>
                  <a:lnTo>
                    <a:pt x="571975" y="1126596"/>
                  </a:lnTo>
                  <a:lnTo>
                    <a:pt x="563032" y="1127125"/>
                  </a:lnTo>
                  <a:lnTo>
                    <a:pt x="554089" y="1126596"/>
                  </a:lnTo>
                  <a:lnTo>
                    <a:pt x="544620" y="1125538"/>
                  </a:lnTo>
                  <a:lnTo>
                    <a:pt x="536202" y="1122892"/>
                  </a:lnTo>
                  <a:lnTo>
                    <a:pt x="527785" y="1119717"/>
                  </a:lnTo>
                  <a:lnTo>
                    <a:pt x="519894" y="1116013"/>
                  </a:lnTo>
                  <a:lnTo>
                    <a:pt x="512530" y="1111779"/>
                  </a:lnTo>
                  <a:lnTo>
                    <a:pt x="506217" y="1106488"/>
                  </a:lnTo>
                  <a:lnTo>
                    <a:pt x="499378" y="1101196"/>
                  </a:lnTo>
                  <a:lnTo>
                    <a:pt x="494117" y="1094317"/>
                  </a:lnTo>
                  <a:lnTo>
                    <a:pt x="488331" y="1087438"/>
                  </a:lnTo>
                  <a:lnTo>
                    <a:pt x="484122" y="1080029"/>
                  </a:lnTo>
                  <a:lnTo>
                    <a:pt x="480440" y="1072092"/>
                  </a:lnTo>
                  <a:lnTo>
                    <a:pt x="477809" y="1063625"/>
                  </a:lnTo>
                  <a:lnTo>
                    <a:pt x="475179" y="1055158"/>
                  </a:lnTo>
                  <a:lnTo>
                    <a:pt x="474127" y="1046162"/>
                  </a:lnTo>
                  <a:lnTo>
                    <a:pt x="473075" y="1037167"/>
                  </a:lnTo>
                  <a:lnTo>
                    <a:pt x="474127" y="1027642"/>
                  </a:lnTo>
                  <a:lnTo>
                    <a:pt x="475179" y="1019175"/>
                  </a:lnTo>
                  <a:lnTo>
                    <a:pt x="477809" y="1010179"/>
                  </a:lnTo>
                  <a:lnTo>
                    <a:pt x="480440" y="1002241"/>
                  </a:lnTo>
                  <a:lnTo>
                    <a:pt x="484122" y="994304"/>
                  </a:lnTo>
                  <a:lnTo>
                    <a:pt x="488331" y="986896"/>
                  </a:lnTo>
                  <a:lnTo>
                    <a:pt x="494117" y="980016"/>
                  </a:lnTo>
                  <a:lnTo>
                    <a:pt x="499378" y="973666"/>
                  </a:lnTo>
                  <a:lnTo>
                    <a:pt x="506217" y="967846"/>
                  </a:lnTo>
                  <a:lnTo>
                    <a:pt x="512530" y="962554"/>
                  </a:lnTo>
                  <a:lnTo>
                    <a:pt x="519894" y="957791"/>
                  </a:lnTo>
                  <a:lnTo>
                    <a:pt x="527785" y="954087"/>
                  </a:lnTo>
                  <a:lnTo>
                    <a:pt x="536202" y="950912"/>
                  </a:lnTo>
                  <a:lnTo>
                    <a:pt x="544620" y="949325"/>
                  </a:lnTo>
                  <a:lnTo>
                    <a:pt x="554089" y="947737"/>
                  </a:lnTo>
                  <a:close/>
                  <a:moveTo>
                    <a:pt x="2929995" y="711200"/>
                  </a:moveTo>
                  <a:lnTo>
                    <a:pt x="2938938" y="711729"/>
                  </a:lnTo>
                  <a:lnTo>
                    <a:pt x="2947881" y="712788"/>
                  </a:lnTo>
                  <a:lnTo>
                    <a:pt x="2956298" y="714904"/>
                  </a:lnTo>
                  <a:lnTo>
                    <a:pt x="2964189" y="718079"/>
                  </a:lnTo>
                  <a:lnTo>
                    <a:pt x="2972080" y="722313"/>
                  </a:lnTo>
                  <a:lnTo>
                    <a:pt x="2979971" y="726546"/>
                  </a:lnTo>
                  <a:lnTo>
                    <a:pt x="2986810" y="731838"/>
                  </a:lnTo>
                  <a:lnTo>
                    <a:pt x="2992597" y="737129"/>
                  </a:lnTo>
                  <a:lnTo>
                    <a:pt x="2998909" y="744009"/>
                  </a:lnTo>
                  <a:lnTo>
                    <a:pt x="3003644" y="750888"/>
                  </a:lnTo>
                  <a:lnTo>
                    <a:pt x="3008379" y="758296"/>
                  </a:lnTo>
                  <a:lnTo>
                    <a:pt x="3012061" y="766234"/>
                  </a:lnTo>
                  <a:lnTo>
                    <a:pt x="3015217" y="774700"/>
                  </a:lnTo>
                  <a:lnTo>
                    <a:pt x="3017848" y="783167"/>
                  </a:lnTo>
                  <a:lnTo>
                    <a:pt x="3018900" y="791634"/>
                  </a:lnTo>
                  <a:lnTo>
                    <a:pt x="3019426" y="801159"/>
                  </a:lnTo>
                  <a:lnTo>
                    <a:pt x="3018900" y="810684"/>
                  </a:lnTo>
                  <a:lnTo>
                    <a:pt x="3017848" y="819150"/>
                  </a:lnTo>
                  <a:lnTo>
                    <a:pt x="3015217" y="827617"/>
                  </a:lnTo>
                  <a:lnTo>
                    <a:pt x="3012061" y="836084"/>
                  </a:lnTo>
                  <a:lnTo>
                    <a:pt x="3008379" y="844021"/>
                  </a:lnTo>
                  <a:lnTo>
                    <a:pt x="3003644" y="851430"/>
                  </a:lnTo>
                  <a:lnTo>
                    <a:pt x="2998909" y="858309"/>
                  </a:lnTo>
                  <a:lnTo>
                    <a:pt x="2992597" y="864659"/>
                  </a:lnTo>
                  <a:lnTo>
                    <a:pt x="2986810" y="870480"/>
                  </a:lnTo>
                  <a:lnTo>
                    <a:pt x="2979971" y="875771"/>
                  </a:lnTo>
                  <a:lnTo>
                    <a:pt x="2972080" y="880005"/>
                  </a:lnTo>
                  <a:lnTo>
                    <a:pt x="2964189" y="884238"/>
                  </a:lnTo>
                  <a:lnTo>
                    <a:pt x="2956298" y="887413"/>
                  </a:lnTo>
                  <a:lnTo>
                    <a:pt x="2947881" y="889001"/>
                  </a:lnTo>
                  <a:lnTo>
                    <a:pt x="2938938" y="890588"/>
                  </a:lnTo>
                  <a:lnTo>
                    <a:pt x="2929995" y="890588"/>
                  </a:lnTo>
                  <a:lnTo>
                    <a:pt x="2920526" y="890588"/>
                  </a:lnTo>
                  <a:lnTo>
                    <a:pt x="2911583" y="889001"/>
                  </a:lnTo>
                  <a:lnTo>
                    <a:pt x="2903166" y="887413"/>
                  </a:lnTo>
                  <a:lnTo>
                    <a:pt x="2894749" y="884238"/>
                  </a:lnTo>
                  <a:lnTo>
                    <a:pt x="2887384" y="880005"/>
                  </a:lnTo>
                  <a:lnTo>
                    <a:pt x="2879493" y="875771"/>
                  </a:lnTo>
                  <a:lnTo>
                    <a:pt x="2873180" y="870480"/>
                  </a:lnTo>
                  <a:lnTo>
                    <a:pt x="2866341" y="864659"/>
                  </a:lnTo>
                  <a:lnTo>
                    <a:pt x="2861081" y="858309"/>
                  </a:lnTo>
                  <a:lnTo>
                    <a:pt x="2855294" y="851430"/>
                  </a:lnTo>
                  <a:lnTo>
                    <a:pt x="2851085" y="844021"/>
                  </a:lnTo>
                  <a:lnTo>
                    <a:pt x="2847403" y="836084"/>
                  </a:lnTo>
                  <a:lnTo>
                    <a:pt x="2844247" y="827617"/>
                  </a:lnTo>
                  <a:lnTo>
                    <a:pt x="2842142" y="819150"/>
                  </a:lnTo>
                  <a:lnTo>
                    <a:pt x="2841090" y="810684"/>
                  </a:lnTo>
                  <a:lnTo>
                    <a:pt x="2840038" y="801159"/>
                  </a:lnTo>
                  <a:lnTo>
                    <a:pt x="2841090" y="791634"/>
                  </a:lnTo>
                  <a:lnTo>
                    <a:pt x="2842142" y="783167"/>
                  </a:lnTo>
                  <a:lnTo>
                    <a:pt x="2844247" y="774700"/>
                  </a:lnTo>
                  <a:lnTo>
                    <a:pt x="2847403" y="766234"/>
                  </a:lnTo>
                  <a:lnTo>
                    <a:pt x="2851085" y="758296"/>
                  </a:lnTo>
                  <a:lnTo>
                    <a:pt x="2855294" y="750888"/>
                  </a:lnTo>
                  <a:lnTo>
                    <a:pt x="2861081" y="744009"/>
                  </a:lnTo>
                  <a:lnTo>
                    <a:pt x="2866341" y="737129"/>
                  </a:lnTo>
                  <a:lnTo>
                    <a:pt x="2873180" y="731838"/>
                  </a:lnTo>
                  <a:lnTo>
                    <a:pt x="2879493" y="726546"/>
                  </a:lnTo>
                  <a:lnTo>
                    <a:pt x="2887384" y="722313"/>
                  </a:lnTo>
                  <a:lnTo>
                    <a:pt x="2894749" y="718079"/>
                  </a:lnTo>
                  <a:lnTo>
                    <a:pt x="2903166" y="714904"/>
                  </a:lnTo>
                  <a:lnTo>
                    <a:pt x="2911583" y="712788"/>
                  </a:lnTo>
                  <a:lnTo>
                    <a:pt x="2920526" y="711729"/>
                  </a:lnTo>
                  <a:lnTo>
                    <a:pt x="2929995" y="711200"/>
                  </a:lnTo>
                  <a:close/>
                  <a:moveTo>
                    <a:pt x="2693194" y="711200"/>
                  </a:moveTo>
                  <a:lnTo>
                    <a:pt x="2702163" y="711729"/>
                  </a:lnTo>
                  <a:lnTo>
                    <a:pt x="2711660" y="712788"/>
                  </a:lnTo>
                  <a:lnTo>
                    <a:pt x="2720102" y="714904"/>
                  </a:lnTo>
                  <a:lnTo>
                    <a:pt x="2728544" y="718079"/>
                  </a:lnTo>
                  <a:lnTo>
                    <a:pt x="2736458" y="722313"/>
                  </a:lnTo>
                  <a:lnTo>
                    <a:pt x="2743845" y="726546"/>
                  </a:lnTo>
                  <a:lnTo>
                    <a:pt x="2750176" y="731838"/>
                  </a:lnTo>
                  <a:lnTo>
                    <a:pt x="2757035" y="737129"/>
                  </a:lnTo>
                  <a:lnTo>
                    <a:pt x="2762311" y="744009"/>
                  </a:lnTo>
                  <a:lnTo>
                    <a:pt x="2768115" y="750888"/>
                  </a:lnTo>
                  <a:lnTo>
                    <a:pt x="2772336" y="758296"/>
                  </a:lnTo>
                  <a:lnTo>
                    <a:pt x="2776029" y="766234"/>
                  </a:lnTo>
                  <a:lnTo>
                    <a:pt x="2778667" y="774700"/>
                  </a:lnTo>
                  <a:lnTo>
                    <a:pt x="2781305" y="783167"/>
                  </a:lnTo>
                  <a:lnTo>
                    <a:pt x="2782360" y="791634"/>
                  </a:lnTo>
                  <a:lnTo>
                    <a:pt x="2782888" y="801159"/>
                  </a:lnTo>
                  <a:lnTo>
                    <a:pt x="2782360" y="810684"/>
                  </a:lnTo>
                  <a:lnTo>
                    <a:pt x="2781305" y="819150"/>
                  </a:lnTo>
                  <a:lnTo>
                    <a:pt x="2778667" y="827617"/>
                  </a:lnTo>
                  <a:lnTo>
                    <a:pt x="2776029" y="836084"/>
                  </a:lnTo>
                  <a:lnTo>
                    <a:pt x="2772336" y="844021"/>
                  </a:lnTo>
                  <a:lnTo>
                    <a:pt x="2768115" y="851430"/>
                  </a:lnTo>
                  <a:lnTo>
                    <a:pt x="2762311" y="858309"/>
                  </a:lnTo>
                  <a:lnTo>
                    <a:pt x="2757035" y="864659"/>
                  </a:lnTo>
                  <a:lnTo>
                    <a:pt x="2750176" y="870480"/>
                  </a:lnTo>
                  <a:lnTo>
                    <a:pt x="2743845" y="875771"/>
                  </a:lnTo>
                  <a:lnTo>
                    <a:pt x="2736458" y="880005"/>
                  </a:lnTo>
                  <a:lnTo>
                    <a:pt x="2728544" y="884238"/>
                  </a:lnTo>
                  <a:lnTo>
                    <a:pt x="2720102" y="887413"/>
                  </a:lnTo>
                  <a:lnTo>
                    <a:pt x="2711660" y="889001"/>
                  </a:lnTo>
                  <a:lnTo>
                    <a:pt x="2702163" y="890588"/>
                  </a:lnTo>
                  <a:lnTo>
                    <a:pt x="2693194" y="890588"/>
                  </a:lnTo>
                  <a:lnTo>
                    <a:pt x="2684225" y="890588"/>
                  </a:lnTo>
                  <a:lnTo>
                    <a:pt x="2675255" y="889001"/>
                  </a:lnTo>
                  <a:lnTo>
                    <a:pt x="2666813" y="887413"/>
                  </a:lnTo>
                  <a:lnTo>
                    <a:pt x="2658899" y="884238"/>
                  </a:lnTo>
                  <a:lnTo>
                    <a:pt x="2650985" y="880005"/>
                  </a:lnTo>
                  <a:lnTo>
                    <a:pt x="2643598" y="875771"/>
                  </a:lnTo>
                  <a:lnTo>
                    <a:pt x="2636212" y="870480"/>
                  </a:lnTo>
                  <a:lnTo>
                    <a:pt x="2630408" y="864659"/>
                  </a:lnTo>
                  <a:lnTo>
                    <a:pt x="2624077" y="858309"/>
                  </a:lnTo>
                  <a:lnTo>
                    <a:pt x="2619328" y="851430"/>
                  </a:lnTo>
                  <a:lnTo>
                    <a:pt x="2614580" y="844021"/>
                  </a:lnTo>
                  <a:lnTo>
                    <a:pt x="2610887" y="836084"/>
                  </a:lnTo>
                  <a:lnTo>
                    <a:pt x="2607721" y="827617"/>
                  </a:lnTo>
                  <a:lnTo>
                    <a:pt x="2605083" y="819150"/>
                  </a:lnTo>
                  <a:lnTo>
                    <a:pt x="2604028" y="810684"/>
                  </a:lnTo>
                  <a:lnTo>
                    <a:pt x="2603500" y="801159"/>
                  </a:lnTo>
                  <a:lnTo>
                    <a:pt x="2604028" y="791634"/>
                  </a:lnTo>
                  <a:lnTo>
                    <a:pt x="2605083" y="783167"/>
                  </a:lnTo>
                  <a:lnTo>
                    <a:pt x="2607721" y="774700"/>
                  </a:lnTo>
                  <a:lnTo>
                    <a:pt x="2610887" y="766234"/>
                  </a:lnTo>
                  <a:lnTo>
                    <a:pt x="2614580" y="758296"/>
                  </a:lnTo>
                  <a:lnTo>
                    <a:pt x="2619328" y="750888"/>
                  </a:lnTo>
                  <a:lnTo>
                    <a:pt x="2624077" y="744009"/>
                  </a:lnTo>
                  <a:lnTo>
                    <a:pt x="2630408" y="737129"/>
                  </a:lnTo>
                  <a:lnTo>
                    <a:pt x="2636212" y="731838"/>
                  </a:lnTo>
                  <a:lnTo>
                    <a:pt x="2643598" y="726546"/>
                  </a:lnTo>
                  <a:lnTo>
                    <a:pt x="2650985" y="722313"/>
                  </a:lnTo>
                  <a:lnTo>
                    <a:pt x="2658899" y="718079"/>
                  </a:lnTo>
                  <a:lnTo>
                    <a:pt x="2666813" y="714904"/>
                  </a:lnTo>
                  <a:lnTo>
                    <a:pt x="2675255" y="712788"/>
                  </a:lnTo>
                  <a:lnTo>
                    <a:pt x="2684225" y="711729"/>
                  </a:lnTo>
                  <a:lnTo>
                    <a:pt x="2693194" y="711200"/>
                  </a:lnTo>
                  <a:close/>
                  <a:moveTo>
                    <a:pt x="2456393" y="711200"/>
                  </a:moveTo>
                  <a:lnTo>
                    <a:pt x="2465389" y="711729"/>
                  </a:lnTo>
                  <a:lnTo>
                    <a:pt x="2474384" y="712788"/>
                  </a:lnTo>
                  <a:lnTo>
                    <a:pt x="2482851" y="714904"/>
                  </a:lnTo>
                  <a:lnTo>
                    <a:pt x="2491318" y="718079"/>
                  </a:lnTo>
                  <a:lnTo>
                    <a:pt x="2499255" y="722313"/>
                  </a:lnTo>
                  <a:lnTo>
                    <a:pt x="2506664" y="726546"/>
                  </a:lnTo>
                  <a:lnTo>
                    <a:pt x="2513543" y="731838"/>
                  </a:lnTo>
                  <a:lnTo>
                    <a:pt x="2519893" y="737129"/>
                  </a:lnTo>
                  <a:lnTo>
                    <a:pt x="2525714" y="744009"/>
                  </a:lnTo>
                  <a:lnTo>
                    <a:pt x="2531005" y="750888"/>
                  </a:lnTo>
                  <a:lnTo>
                    <a:pt x="2535238" y="758296"/>
                  </a:lnTo>
                  <a:lnTo>
                    <a:pt x="2538943" y="766234"/>
                  </a:lnTo>
                  <a:lnTo>
                    <a:pt x="2542118" y="774700"/>
                  </a:lnTo>
                  <a:lnTo>
                    <a:pt x="2544234" y="783167"/>
                  </a:lnTo>
                  <a:lnTo>
                    <a:pt x="2545822" y="791634"/>
                  </a:lnTo>
                  <a:lnTo>
                    <a:pt x="2546351" y="801159"/>
                  </a:lnTo>
                  <a:lnTo>
                    <a:pt x="2545822" y="810684"/>
                  </a:lnTo>
                  <a:lnTo>
                    <a:pt x="2544234" y="819150"/>
                  </a:lnTo>
                  <a:lnTo>
                    <a:pt x="2542118" y="827617"/>
                  </a:lnTo>
                  <a:lnTo>
                    <a:pt x="2538943" y="836084"/>
                  </a:lnTo>
                  <a:lnTo>
                    <a:pt x="2535238" y="844021"/>
                  </a:lnTo>
                  <a:lnTo>
                    <a:pt x="2531005" y="851430"/>
                  </a:lnTo>
                  <a:lnTo>
                    <a:pt x="2525714" y="858309"/>
                  </a:lnTo>
                  <a:lnTo>
                    <a:pt x="2519893" y="864659"/>
                  </a:lnTo>
                  <a:lnTo>
                    <a:pt x="2513543" y="870480"/>
                  </a:lnTo>
                  <a:lnTo>
                    <a:pt x="2506664" y="875771"/>
                  </a:lnTo>
                  <a:lnTo>
                    <a:pt x="2499255" y="880005"/>
                  </a:lnTo>
                  <a:lnTo>
                    <a:pt x="2491318" y="884238"/>
                  </a:lnTo>
                  <a:lnTo>
                    <a:pt x="2482851" y="887413"/>
                  </a:lnTo>
                  <a:lnTo>
                    <a:pt x="2474384" y="889001"/>
                  </a:lnTo>
                  <a:lnTo>
                    <a:pt x="2465389" y="890588"/>
                  </a:lnTo>
                  <a:lnTo>
                    <a:pt x="2456393" y="890588"/>
                  </a:lnTo>
                  <a:lnTo>
                    <a:pt x="2446868" y="890588"/>
                  </a:lnTo>
                  <a:lnTo>
                    <a:pt x="2438401" y="889001"/>
                  </a:lnTo>
                  <a:lnTo>
                    <a:pt x="2429405" y="887413"/>
                  </a:lnTo>
                  <a:lnTo>
                    <a:pt x="2421468" y="884238"/>
                  </a:lnTo>
                  <a:lnTo>
                    <a:pt x="2413530" y="880005"/>
                  </a:lnTo>
                  <a:lnTo>
                    <a:pt x="2406122" y="875771"/>
                  </a:lnTo>
                  <a:lnTo>
                    <a:pt x="2399243" y="870480"/>
                  </a:lnTo>
                  <a:lnTo>
                    <a:pt x="2392892" y="864659"/>
                  </a:lnTo>
                  <a:lnTo>
                    <a:pt x="2387072" y="858309"/>
                  </a:lnTo>
                  <a:lnTo>
                    <a:pt x="2381780" y="851430"/>
                  </a:lnTo>
                  <a:lnTo>
                    <a:pt x="2377017" y="844021"/>
                  </a:lnTo>
                  <a:lnTo>
                    <a:pt x="2373313" y="836084"/>
                  </a:lnTo>
                  <a:lnTo>
                    <a:pt x="2370138" y="827617"/>
                  </a:lnTo>
                  <a:lnTo>
                    <a:pt x="2368551" y="819150"/>
                  </a:lnTo>
                  <a:lnTo>
                    <a:pt x="2366963" y="810684"/>
                  </a:lnTo>
                  <a:lnTo>
                    <a:pt x="2366963" y="801159"/>
                  </a:lnTo>
                  <a:lnTo>
                    <a:pt x="2366963" y="791634"/>
                  </a:lnTo>
                  <a:lnTo>
                    <a:pt x="2368551" y="783167"/>
                  </a:lnTo>
                  <a:lnTo>
                    <a:pt x="2370138" y="774700"/>
                  </a:lnTo>
                  <a:lnTo>
                    <a:pt x="2373313" y="766234"/>
                  </a:lnTo>
                  <a:lnTo>
                    <a:pt x="2377017" y="758296"/>
                  </a:lnTo>
                  <a:lnTo>
                    <a:pt x="2381780" y="750888"/>
                  </a:lnTo>
                  <a:lnTo>
                    <a:pt x="2387072" y="744009"/>
                  </a:lnTo>
                  <a:lnTo>
                    <a:pt x="2392892" y="737129"/>
                  </a:lnTo>
                  <a:lnTo>
                    <a:pt x="2399243" y="731838"/>
                  </a:lnTo>
                  <a:lnTo>
                    <a:pt x="2406122" y="726546"/>
                  </a:lnTo>
                  <a:lnTo>
                    <a:pt x="2413530" y="722313"/>
                  </a:lnTo>
                  <a:lnTo>
                    <a:pt x="2421468" y="718079"/>
                  </a:lnTo>
                  <a:lnTo>
                    <a:pt x="2429405" y="714904"/>
                  </a:lnTo>
                  <a:lnTo>
                    <a:pt x="2438401" y="712788"/>
                  </a:lnTo>
                  <a:lnTo>
                    <a:pt x="2446868" y="711729"/>
                  </a:lnTo>
                  <a:lnTo>
                    <a:pt x="2456393" y="711200"/>
                  </a:lnTo>
                  <a:close/>
                  <a:moveTo>
                    <a:pt x="2220384" y="711200"/>
                  </a:moveTo>
                  <a:lnTo>
                    <a:pt x="2229909" y="711729"/>
                  </a:lnTo>
                  <a:lnTo>
                    <a:pt x="2238376" y="712788"/>
                  </a:lnTo>
                  <a:lnTo>
                    <a:pt x="2246842" y="714904"/>
                  </a:lnTo>
                  <a:lnTo>
                    <a:pt x="2255309" y="718079"/>
                  </a:lnTo>
                  <a:lnTo>
                    <a:pt x="2263246" y="722313"/>
                  </a:lnTo>
                  <a:lnTo>
                    <a:pt x="2270655" y="726546"/>
                  </a:lnTo>
                  <a:lnTo>
                    <a:pt x="2277005" y="731838"/>
                  </a:lnTo>
                  <a:lnTo>
                    <a:pt x="2283884" y="737129"/>
                  </a:lnTo>
                  <a:lnTo>
                    <a:pt x="2289705" y="744009"/>
                  </a:lnTo>
                  <a:lnTo>
                    <a:pt x="2294997" y="750888"/>
                  </a:lnTo>
                  <a:lnTo>
                    <a:pt x="2299230" y="758296"/>
                  </a:lnTo>
                  <a:lnTo>
                    <a:pt x="2303463" y="766234"/>
                  </a:lnTo>
                  <a:lnTo>
                    <a:pt x="2306109" y="774700"/>
                  </a:lnTo>
                  <a:lnTo>
                    <a:pt x="2308226" y="783167"/>
                  </a:lnTo>
                  <a:lnTo>
                    <a:pt x="2309284" y="791634"/>
                  </a:lnTo>
                  <a:lnTo>
                    <a:pt x="2309813" y="801159"/>
                  </a:lnTo>
                  <a:lnTo>
                    <a:pt x="2309284" y="810684"/>
                  </a:lnTo>
                  <a:lnTo>
                    <a:pt x="2308226" y="819150"/>
                  </a:lnTo>
                  <a:lnTo>
                    <a:pt x="2306109" y="827617"/>
                  </a:lnTo>
                  <a:lnTo>
                    <a:pt x="2303463" y="836084"/>
                  </a:lnTo>
                  <a:lnTo>
                    <a:pt x="2299230" y="844021"/>
                  </a:lnTo>
                  <a:lnTo>
                    <a:pt x="2294997" y="851430"/>
                  </a:lnTo>
                  <a:lnTo>
                    <a:pt x="2289705" y="858309"/>
                  </a:lnTo>
                  <a:lnTo>
                    <a:pt x="2283884" y="864659"/>
                  </a:lnTo>
                  <a:lnTo>
                    <a:pt x="2277005" y="870480"/>
                  </a:lnTo>
                  <a:lnTo>
                    <a:pt x="2270655" y="875771"/>
                  </a:lnTo>
                  <a:lnTo>
                    <a:pt x="2263246" y="880005"/>
                  </a:lnTo>
                  <a:lnTo>
                    <a:pt x="2255309" y="884238"/>
                  </a:lnTo>
                  <a:lnTo>
                    <a:pt x="2246842" y="887413"/>
                  </a:lnTo>
                  <a:lnTo>
                    <a:pt x="2238376" y="889001"/>
                  </a:lnTo>
                  <a:lnTo>
                    <a:pt x="2229909" y="890588"/>
                  </a:lnTo>
                  <a:lnTo>
                    <a:pt x="2220384" y="890588"/>
                  </a:lnTo>
                  <a:lnTo>
                    <a:pt x="2210859" y="890588"/>
                  </a:lnTo>
                  <a:lnTo>
                    <a:pt x="2202392" y="889001"/>
                  </a:lnTo>
                  <a:lnTo>
                    <a:pt x="2193925" y="887413"/>
                  </a:lnTo>
                  <a:lnTo>
                    <a:pt x="2185459" y="884238"/>
                  </a:lnTo>
                  <a:lnTo>
                    <a:pt x="2177521" y="880005"/>
                  </a:lnTo>
                  <a:lnTo>
                    <a:pt x="2170113" y="875771"/>
                  </a:lnTo>
                  <a:lnTo>
                    <a:pt x="2163234" y="870480"/>
                  </a:lnTo>
                  <a:lnTo>
                    <a:pt x="2156354" y="864659"/>
                  </a:lnTo>
                  <a:lnTo>
                    <a:pt x="2151063" y="858309"/>
                  </a:lnTo>
                  <a:lnTo>
                    <a:pt x="2145771" y="851430"/>
                  </a:lnTo>
                  <a:lnTo>
                    <a:pt x="2141538" y="844021"/>
                  </a:lnTo>
                  <a:lnTo>
                    <a:pt x="2137304" y="836084"/>
                  </a:lnTo>
                  <a:lnTo>
                    <a:pt x="2134129" y="827617"/>
                  </a:lnTo>
                  <a:lnTo>
                    <a:pt x="2132013" y="819150"/>
                  </a:lnTo>
                  <a:lnTo>
                    <a:pt x="2130954" y="810684"/>
                  </a:lnTo>
                  <a:lnTo>
                    <a:pt x="2130425" y="801159"/>
                  </a:lnTo>
                  <a:lnTo>
                    <a:pt x="2130954" y="791634"/>
                  </a:lnTo>
                  <a:lnTo>
                    <a:pt x="2132013" y="783167"/>
                  </a:lnTo>
                  <a:lnTo>
                    <a:pt x="2134129" y="774700"/>
                  </a:lnTo>
                  <a:lnTo>
                    <a:pt x="2137304" y="766234"/>
                  </a:lnTo>
                  <a:lnTo>
                    <a:pt x="2141538" y="758296"/>
                  </a:lnTo>
                  <a:lnTo>
                    <a:pt x="2145771" y="750888"/>
                  </a:lnTo>
                  <a:lnTo>
                    <a:pt x="2151063" y="744009"/>
                  </a:lnTo>
                  <a:lnTo>
                    <a:pt x="2156354" y="737129"/>
                  </a:lnTo>
                  <a:lnTo>
                    <a:pt x="2163234" y="731838"/>
                  </a:lnTo>
                  <a:lnTo>
                    <a:pt x="2170113" y="726546"/>
                  </a:lnTo>
                  <a:lnTo>
                    <a:pt x="2177521" y="722313"/>
                  </a:lnTo>
                  <a:lnTo>
                    <a:pt x="2185459" y="718079"/>
                  </a:lnTo>
                  <a:lnTo>
                    <a:pt x="2193925" y="714904"/>
                  </a:lnTo>
                  <a:lnTo>
                    <a:pt x="2202392" y="712788"/>
                  </a:lnTo>
                  <a:lnTo>
                    <a:pt x="2210859" y="711729"/>
                  </a:lnTo>
                  <a:lnTo>
                    <a:pt x="2220384" y="711200"/>
                  </a:lnTo>
                  <a:close/>
                  <a:moveTo>
                    <a:pt x="1509978" y="711200"/>
                  </a:moveTo>
                  <a:lnTo>
                    <a:pt x="1519000" y="711729"/>
                  </a:lnTo>
                  <a:lnTo>
                    <a:pt x="1528023" y="712788"/>
                  </a:lnTo>
                  <a:lnTo>
                    <a:pt x="1536514" y="714904"/>
                  </a:lnTo>
                  <a:lnTo>
                    <a:pt x="1545006" y="718079"/>
                  </a:lnTo>
                  <a:lnTo>
                    <a:pt x="1552966" y="722313"/>
                  </a:lnTo>
                  <a:lnTo>
                    <a:pt x="1560396" y="726546"/>
                  </a:lnTo>
                  <a:lnTo>
                    <a:pt x="1567296" y="731838"/>
                  </a:lnTo>
                  <a:lnTo>
                    <a:pt x="1574195" y="737129"/>
                  </a:lnTo>
                  <a:lnTo>
                    <a:pt x="1579502" y="744009"/>
                  </a:lnTo>
                  <a:lnTo>
                    <a:pt x="1584809" y="750888"/>
                  </a:lnTo>
                  <a:lnTo>
                    <a:pt x="1589055" y="758296"/>
                  </a:lnTo>
                  <a:lnTo>
                    <a:pt x="1592770" y="766234"/>
                  </a:lnTo>
                  <a:lnTo>
                    <a:pt x="1595954" y="774700"/>
                  </a:lnTo>
                  <a:lnTo>
                    <a:pt x="1598608" y="783167"/>
                  </a:lnTo>
                  <a:lnTo>
                    <a:pt x="1599670" y="791634"/>
                  </a:lnTo>
                  <a:lnTo>
                    <a:pt x="1600200" y="801159"/>
                  </a:lnTo>
                  <a:lnTo>
                    <a:pt x="1599670" y="810684"/>
                  </a:lnTo>
                  <a:lnTo>
                    <a:pt x="1598608" y="819150"/>
                  </a:lnTo>
                  <a:lnTo>
                    <a:pt x="1595954" y="827617"/>
                  </a:lnTo>
                  <a:lnTo>
                    <a:pt x="1592770" y="836084"/>
                  </a:lnTo>
                  <a:lnTo>
                    <a:pt x="1589055" y="844021"/>
                  </a:lnTo>
                  <a:lnTo>
                    <a:pt x="1584809" y="851430"/>
                  </a:lnTo>
                  <a:lnTo>
                    <a:pt x="1579502" y="858309"/>
                  </a:lnTo>
                  <a:lnTo>
                    <a:pt x="1574195" y="864659"/>
                  </a:lnTo>
                  <a:lnTo>
                    <a:pt x="1567296" y="870480"/>
                  </a:lnTo>
                  <a:lnTo>
                    <a:pt x="1560396" y="875771"/>
                  </a:lnTo>
                  <a:lnTo>
                    <a:pt x="1552966" y="880005"/>
                  </a:lnTo>
                  <a:lnTo>
                    <a:pt x="1545006" y="884238"/>
                  </a:lnTo>
                  <a:lnTo>
                    <a:pt x="1536514" y="887413"/>
                  </a:lnTo>
                  <a:lnTo>
                    <a:pt x="1528023" y="889001"/>
                  </a:lnTo>
                  <a:lnTo>
                    <a:pt x="1519000" y="890588"/>
                  </a:lnTo>
                  <a:lnTo>
                    <a:pt x="1509978" y="890588"/>
                  </a:lnTo>
                  <a:lnTo>
                    <a:pt x="1500425" y="890588"/>
                  </a:lnTo>
                  <a:lnTo>
                    <a:pt x="1491403" y="889001"/>
                  </a:lnTo>
                  <a:lnTo>
                    <a:pt x="1482911" y="887413"/>
                  </a:lnTo>
                  <a:lnTo>
                    <a:pt x="1474951" y="884238"/>
                  </a:lnTo>
                  <a:lnTo>
                    <a:pt x="1466990" y="880005"/>
                  </a:lnTo>
                  <a:lnTo>
                    <a:pt x="1459560" y="875771"/>
                  </a:lnTo>
                  <a:lnTo>
                    <a:pt x="1452661" y="870480"/>
                  </a:lnTo>
                  <a:lnTo>
                    <a:pt x="1446292" y="864659"/>
                  </a:lnTo>
                  <a:lnTo>
                    <a:pt x="1440454" y="858309"/>
                  </a:lnTo>
                  <a:lnTo>
                    <a:pt x="1435147" y="851430"/>
                  </a:lnTo>
                  <a:lnTo>
                    <a:pt x="1430370" y="844021"/>
                  </a:lnTo>
                  <a:lnTo>
                    <a:pt x="1426655" y="836084"/>
                  </a:lnTo>
                  <a:lnTo>
                    <a:pt x="1423471" y="827617"/>
                  </a:lnTo>
                  <a:lnTo>
                    <a:pt x="1421348" y="819150"/>
                  </a:lnTo>
                  <a:lnTo>
                    <a:pt x="1420287" y="810684"/>
                  </a:lnTo>
                  <a:lnTo>
                    <a:pt x="1419225" y="801159"/>
                  </a:lnTo>
                  <a:lnTo>
                    <a:pt x="1420287" y="791634"/>
                  </a:lnTo>
                  <a:lnTo>
                    <a:pt x="1421348" y="783167"/>
                  </a:lnTo>
                  <a:lnTo>
                    <a:pt x="1423471" y="774700"/>
                  </a:lnTo>
                  <a:lnTo>
                    <a:pt x="1426655" y="766234"/>
                  </a:lnTo>
                  <a:lnTo>
                    <a:pt x="1430370" y="758296"/>
                  </a:lnTo>
                  <a:lnTo>
                    <a:pt x="1435147" y="750888"/>
                  </a:lnTo>
                  <a:lnTo>
                    <a:pt x="1440454" y="744009"/>
                  </a:lnTo>
                  <a:lnTo>
                    <a:pt x="1446292" y="737129"/>
                  </a:lnTo>
                  <a:lnTo>
                    <a:pt x="1452661" y="731838"/>
                  </a:lnTo>
                  <a:lnTo>
                    <a:pt x="1459560" y="726546"/>
                  </a:lnTo>
                  <a:lnTo>
                    <a:pt x="1466990" y="722313"/>
                  </a:lnTo>
                  <a:lnTo>
                    <a:pt x="1474951" y="718079"/>
                  </a:lnTo>
                  <a:lnTo>
                    <a:pt x="1482911" y="714904"/>
                  </a:lnTo>
                  <a:lnTo>
                    <a:pt x="1491403" y="712788"/>
                  </a:lnTo>
                  <a:lnTo>
                    <a:pt x="1500425" y="711729"/>
                  </a:lnTo>
                  <a:lnTo>
                    <a:pt x="1509978" y="711200"/>
                  </a:lnTo>
                  <a:close/>
                  <a:moveTo>
                    <a:pt x="1272118" y="711200"/>
                  </a:moveTo>
                  <a:lnTo>
                    <a:pt x="1281114" y="711729"/>
                  </a:lnTo>
                  <a:lnTo>
                    <a:pt x="1290639" y="712788"/>
                  </a:lnTo>
                  <a:lnTo>
                    <a:pt x="1299105" y="714904"/>
                  </a:lnTo>
                  <a:lnTo>
                    <a:pt x="1307572" y="718079"/>
                  </a:lnTo>
                  <a:lnTo>
                    <a:pt x="1315509" y="722313"/>
                  </a:lnTo>
                  <a:lnTo>
                    <a:pt x="1322918" y="726546"/>
                  </a:lnTo>
                  <a:lnTo>
                    <a:pt x="1329268" y="731838"/>
                  </a:lnTo>
                  <a:lnTo>
                    <a:pt x="1336147" y="737129"/>
                  </a:lnTo>
                  <a:lnTo>
                    <a:pt x="1341439" y="744009"/>
                  </a:lnTo>
                  <a:lnTo>
                    <a:pt x="1347260" y="750888"/>
                  </a:lnTo>
                  <a:lnTo>
                    <a:pt x="1351493" y="758296"/>
                  </a:lnTo>
                  <a:lnTo>
                    <a:pt x="1355197" y="766234"/>
                  </a:lnTo>
                  <a:lnTo>
                    <a:pt x="1357843" y="774700"/>
                  </a:lnTo>
                  <a:lnTo>
                    <a:pt x="1360489" y="783167"/>
                  </a:lnTo>
                  <a:lnTo>
                    <a:pt x="1361547" y="791634"/>
                  </a:lnTo>
                  <a:lnTo>
                    <a:pt x="1362076" y="801159"/>
                  </a:lnTo>
                  <a:lnTo>
                    <a:pt x="1361547" y="810684"/>
                  </a:lnTo>
                  <a:lnTo>
                    <a:pt x="1360489" y="819150"/>
                  </a:lnTo>
                  <a:lnTo>
                    <a:pt x="1357843" y="827617"/>
                  </a:lnTo>
                  <a:lnTo>
                    <a:pt x="1355197" y="836084"/>
                  </a:lnTo>
                  <a:lnTo>
                    <a:pt x="1351493" y="844021"/>
                  </a:lnTo>
                  <a:lnTo>
                    <a:pt x="1347260" y="851430"/>
                  </a:lnTo>
                  <a:lnTo>
                    <a:pt x="1341439" y="858309"/>
                  </a:lnTo>
                  <a:lnTo>
                    <a:pt x="1336147" y="864659"/>
                  </a:lnTo>
                  <a:lnTo>
                    <a:pt x="1329268" y="870480"/>
                  </a:lnTo>
                  <a:lnTo>
                    <a:pt x="1322918" y="875771"/>
                  </a:lnTo>
                  <a:lnTo>
                    <a:pt x="1315509" y="880005"/>
                  </a:lnTo>
                  <a:lnTo>
                    <a:pt x="1307572" y="884238"/>
                  </a:lnTo>
                  <a:lnTo>
                    <a:pt x="1299105" y="887413"/>
                  </a:lnTo>
                  <a:lnTo>
                    <a:pt x="1290639" y="889001"/>
                  </a:lnTo>
                  <a:lnTo>
                    <a:pt x="1281114" y="890588"/>
                  </a:lnTo>
                  <a:lnTo>
                    <a:pt x="1272118" y="890588"/>
                  </a:lnTo>
                  <a:lnTo>
                    <a:pt x="1263122" y="890588"/>
                  </a:lnTo>
                  <a:lnTo>
                    <a:pt x="1254655" y="889001"/>
                  </a:lnTo>
                  <a:lnTo>
                    <a:pt x="1245659" y="887413"/>
                  </a:lnTo>
                  <a:lnTo>
                    <a:pt x="1237722" y="884238"/>
                  </a:lnTo>
                  <a:lnTo>
                    <a:pt x="1229784" y="880005"/>
                  </a:lnTo>
                  <a:lnTo>
                    <a:pt x="1222376" y="875771"/>
                  </a:lnTo>
                  <a:lnTo>
                    <a:pt x="1214968" y="870480"/>
                  </a:lnTo>
                  <a:lnTo>
                    <a:pt x="1209147" y="864659"/>
                  </a:lnTo>
                  <a:lnTo>
                    <a:pt x="1202797" y="858309"/>
                  </a:lnTo>
                  <a:lnTo>
                    <a:pt x="1198034" y="851430"/>
                  </a:lnTo>
                  <a:lnTo>
                    <a:pt x="1193272" y="844021"/>
                  </a:lnTo>
                  <a:lnTo>
                    <a:pt x="1189567" y="836084"/>
                  </a:lnTo>
                  <a:lnTo>
                    <a:pt x="1186392" y="827617"/>
                  </a:lnTo>
                  <a:lnTo>
                    <a:pt x="1184805" y="819150"/>
                  </a:lnTo>
                  <a:lnTo>
                    <a:pt x="1182688" y="810684"/>
                  </a:lnTo>
                  <a:lnTo>
                    <a:pt x="1182688" y="801159"/>
                  </a:lnTo>
                  <a:lnTo>
                    <a:pt x="1182688" y="791634"/>
                  </a:lnTo>
                  <a:lnTo>
                    <a:pt x="1184805" y="783167"/>
                  </a:lnTo>
                  <a:lnTo>
                    <a:pt x="1186392" y="774700"/>
                  </a:lnTo>
                  <a:lnTo>
                    <a:pt x="1189567" y="766234"/>
                  </a:lnTo>
                  <a:lnTo>
                    <a:pt x="1193272" y="758296"/>
                  </a:lnTo>
                  <a:lnTo>
                    <a:pt x="1198034" y="750888"/>
                  </a:lnTo>
                  <a:lnTo>
                    <a:pt x="1202797" y="744009"/>
                  </a:lnTo>
                  <a:lnTo>
                    <a:pt x="1209147" y="737129"/>
                  </a:lnTo>
                  <a:lnTo>
                    <a:pt x="1214968" y="731838"/>
                  </a:lnTo>
                  <a:lnTo>
                    <a:pt x="1222376" y="726546"/>
                  </a:lnTo>
                  <a:lnTo>
                    <a:pt x="1229784" y="722313"/>
                  </a:lnTo>
                  <a:lnTo>
                    <a:pt x="1237722" y="718079"/>
                  </a:lnTo>
                  <a:lnTo>
                    <a:pt x="1245659" y="714904"/>
                  </a:lnTo>
                  <a:lnTo>
                    <a:pt x="1254655" y="712788"/>
                  </a:lnTo>
                  <a:lnTo>
                    <a:pt x="1263122" y="711729"/>
                  </a:lnTo>
                  <a:lnTo>
                    <a:pt x="1272118" y="711200"/>
                  </a:lnTo>
                  <a:close/>
                  <a:moveTo>
                    <a:pt x="1036109" y="711200"/>
                  </a:moveTo>
                  <a:lnTo>
                    <a:pt x="1045105" y="711729"/>
                  </a:lnTo>
                  <a:lnTo>
                    <a:pt x="1053571" y="712788"/>
                  </a:lnTo>
                  <a:lnTo>
                    <a:pt x="1062038" y="714904"/>
                  </a:lnTo>
                  <a:lnTo>
                    <a:pt x="1070505" y="718079"/>
                  </a:lnTo>
                  <a:lnTo>
                    <a:pt x="1078442" y="722313"/>
                  </a:lnTo>
                  <a:lnTo>
                    <a:pt x="1085851" y="726546"/>
                  </a:lnTo>
                  <a:lnTo>
                    <a:pt x="1092730" y="731838"/>
                  </a:lnTo>
                  <a:lnTo>
                    <a:pt x="1099080" y="737129"/>
                  </a:lnTo>
                  <a:lnTo>
                    <a:pt x="1105430" y="744009"/>
                  </a:lnTo>
                  <a:lnTo>
                    <a:pt x="1110192" y="750888"/>
                  </a:lnTo>
                  <a:lnTo>
                    <a:pt x="1114426" y="758296"/>
                  </a:lnTo>
                  <a:lnTo>
                    <a:pt x="1118659" y="766234"/>
                  </a:lnTo>
                  <a:lnTo>
                    <a:pt x="1121834" y="774700"/>
                  </a:lnTo>
                  <a:lnTo>
                    <a:pt x="1123422" y="783167"/>
                  </a:lnTo>
                  <a:lnTo>
                    <a:pt x="1125009" y="791634"/>
                  </a:lnTo>
                  <a:lnTo>
                    <a:pt x="1125538" y="801159"/>
                  </a:lnTo>
                  <a:lnTo>
                    <a:pt x="1125009" y="810684"/>
                  </a:lnTo>
                  <a:lnTo>
                    <a:pt x="1123422" y="819150"/>
                  </a:lnTo>
                  <a:lnTo>
                    <a:pt x="1121834" y="827617"/>
                  </a:lnTo>
                  <a:lnTo>
                    <a:pt x="1118659" y="836084"/>
                  </a:lnTo>
                  <a:lnTo>
                    <a:pt x="1114426" y="844021"/>
                  </a:lnTo>
                  <a:lnTo>
                    <a:pt x="1110192" y="851430"/>
                  </a:lnTo>
                  <a:lnTo>
                    <a:pt x="1105430" y="858309"/>
                  </a:lnTo>
                  <a:lnTo>
                    <a:pt x="1099080" y="864659"/>
                  </a:lnTo>
                  <a:lnTo>
                    <a:pt x="1092730" y="870480"/>
                  </a:lnTo>
                  <a:lnTo>
                    <a:pt x="1085851" y="875771"/>
                  </a:lnTo>
                  <a:lnTo>
                    <a:pt x="1078442" y="880005"/>
                  </a:lnTo>
                  <a:lnTo>
                    <a:pt x="1070505" y="884238"/>
                  </a:lnTo>
                  <a:lnTo>
                    <a:pt x="1062038" y="887413"/>
                  </a:lnTo>
                  <a:lnTo>
                    <a:pt x="1053571" y="889001"/>
                  </a:lnTo>
                  <a:lnTo>
                    <a:pt x="1045105" y="890588"/>
                  </a:lnTo>
                  <a:lnTo>
                    <a:pt x="1036109" y="890588"/>
                  </a:lnTo>
                  <a:lnTo>
                    <a:pt x="1026055" y="890588"/>
                  </a:lnTo>
                  <a:lnTo>
                    <a:pt x="1017588" y="889001"/>
                  </a:lnTo>
                  <a:lnTo>
                    <a:pt x="1009121" y="887413"/>
                  </a:lnTo>
                  <a:lnTo>
                    <a:pt x="1000655" y="884238"/>
                  </a:lnTo>
                  <a:lnTo>
                    <a:pt x="992717" y="880005"/>
                  </a:lnTo>
                  <a:lnTo>
                    <a:pt x="985309" y="875771"/>
                  </a:lnTo>
                  <a:lnTo>
                    <a:pt x="978959" y="870480"/>
                  </a:lnTo>
                  <a:lnTo>
                    <a:pt x="972079" y="864659"/>
                  </a:lnTo>
                  <a:lnTo>
                    <a:pt x="966259" y="858309"/>
                  </a:lnTo>
                  <a:lnTo>
                    <a:pt x="960967" y="851430"/>
                  </a:lnTo>
                  <a:lnTo>
                    <a:pt x="956734" y="844021"/>
                  </a:lnTo>
                  <a:lnTo>
                    <a:pt x="952500" y="836084"/>
                  </a:lnTo>
                  <a:lnTo>
                    <a:pt x="949325" y="827617"/>
                  </a:lnTo>
                  <a:lnTo>
                    <a:pt x="947738" y="819150"/>
                  </a:lnTo>
                  <a:lnTo>
                    <a:pt x="946679" y="810684"/>
                  </a:lnTo>
                  <a:lnTo>
                    <a:pt x="946150" y="801159"/>
                  </a:lnTo>
                  <a:lnTo>
                    <a:pt x="946679" y="791634"/>
                  </a:lnTo>
                  <a:lnTo>
                    <a:pt x="947738" y="783167"/>
                  </a:lnTo>
                  <a:lnTo>
                    <a:pt x="949325" y="774700"/>
                  </a:lnTo>
                  <a:lnTo>
                    <a:pt x="952500" y="766234"/>
                  </a:lnTo>
                  <a:lnTo>
                    <a:pt x="956734" y="758296"/>
                  </a:lnTo>
                  <a:lnTo>
                    <a:pt x="960967" y="750888"/>
                  </a:lnTo>
                  <a:lnTo>
                    <a:pt x="966259" y="744009"/>
                  </a:lnTo>
                  <a:lnTo>
                    <a:pt x="972079" y="737129"/>
                  </a:lnTo>
                  <a:lnTo>
                    <a:pt x="978959" y="731838"/>
                  </a:lnTo>
                  <a:lnTo>
                    <a:pt x="985309" y="726546"/>
                  </a:lnTo>
                  <a:lnTo>
                    <a:pt x="992717" y="722313"/>
                  </a:lnTo>
                  <a:lnTo>
                    <a:pt x="1000655" y="718079"/>
                  </a:lnTo>
                  <a:lnTo>
                    <a:pt x="1009121" y="714904"/>
                  </a:lnTo>
                  <a:lnTo>
                    <a:pt x="1017588" y="712788"/>
                  </a:lnTo>
                  <a:lnTo>
                    <a:pt x="1026055" y="711729"/>
                  </a:lnTo>
                  <a:lnTo>
                    <a:pt x="1036109" y="711200"/>
                  </a:lnTo>
                  <a:close/>
                  <a:moveTo>
                    <a:pt x="799572" y="711200"/>
                  </a:moveTo>
                  <a:lnTo>
                    <a:pt x="809097" y="711729"/>
                  </a:lnTo>
                  <a:lnTo>
                    <a:pt x="817564" y="712788"/>
                  </a:lnTo>
                  <a:lnTo>
                    <a:pt x="826559" y="714904"/>
                  </a:lnTo>
                  <a:lnTo>
                    <a:pt x="834497" y="718079"/>
                  </a:lnTo>
                  <a:lnTo>
                    <a:pt x="842434" y="722313"/>
                  </a:lnTo>
                  <a:lnTo>
                    <a:pt x="849843" y="726546"/>
                  </a:lnTo>
                  <a:lnTo>
                    <a:pt x="856722" y="731838"/>
                  </a:lnTo>
                  <a:lnTo>
                    <a:pt x="863072" y="737129"/>
                  </a:lnTo>
                  <a:lnTo>
                    <a:pt x="868893" y="744009"/>
                  </a:lnTo>
                  <a:lnTo>
                    <a:pt x="874185" y="750888"/>
                  </a:lnTo>
                  <a:lnTo>
                    <a:pt x="878947" y="758296"/>
                  </a:lnTo>
                  <a:lnTo>
                    <a:pt x="882651" y="766234"/>
                  </a:lnTo>
                  <a:lnTo>
                    <a:pt x="885826" y="774700"/>
                  </a:lnTo>
                  <a:lnTo>
                    <a:pt x="887414" y="783167"/>
                  </a:lnTo>
                  <a:lnTo>
                    <a:pt x="889001" y="791634"/>
                  </a:lnTo>
                  <a:lnTo>
                    <a:pt x="889001" y="801159"/>
                  </a:lnTo>
                  <a:lnTo>
                    <a:pt x="889001" y="810684"/>
                  </a:lnTo>
                  <a:lnTo>
                    <a:pt x="887414" y="819150"/>
                  </a:lnTo>
                  <a:lnTo>
                    <a:pt x="885826" y="827617"/>
                  </a:lnTo>
                  <a:lnTo>
                    <a:pt x="882651" y="836084"/>
                  </a:lnTo>
                  <a:lnTo>
                    <a:pt x="878947" y="844021"/>
                  </a:lnTo>
                  <a:lnTo>
                    <a:pt x="874185" y="851430"/>
                  </a:lnTo>
                  <a:lnTo>
                    <a:pt x="868893" y="858309"/>
                  </a:lnTo>
                  <a:lnTo>
                    <a:pt x="863072" y="864659"/>
                  </a:lnTo>
                  <a:lnTo>
                    <a:pt x="856722" y="870480"/>
                  </a:lnTo>
                  <a:lnTo>
                    <a:pt x="849843" y="875771"/>
                  </a:lnTo>
                  <a:lnTo>
                    <a:pt x="842434" y="880005"/>
                  </a:lnTo>
                  <a:lnTo>
                    <a:pt x="834497" y="884238"/>
                  </a:lnTo>
                  <a:lnTo>
                    <a:pt x="826559" y="887413"/>
                  </a:lnTo>
                  <a:lnTo>
                    <a:pt x="817564" y="889001"/>
                  </a:lnTo>
                  <a:lnTo>
                    <a:pt x="809097" y="890588"/>
                  </a:lnTo>
                  <a:lnTo>
                    <a:pt x="799572" y="890588"/>
                  </a:lnTo>
                  <a:lnTo>
                    <a:pt x="790576" y="890588"/>
                  </a:lnTo>
                  <a:lnTo>
                    <a:pt x="781580" y="889001"/>
                  </a:lnTo>
                  <a:lnTo>
                    <a:pt x="773113" y="887413"/>
                  </a:lnTo>
                  <a:lnTo>
                    <a:pt x="764647" y="884238"/>
                  </a:lnTo>
                  <a:lnTo>
                    <a:pt x="756709" y="880005"/>
                  </a:lnTo>
                  <a:lnTo>
                    <a:pt x="749301" y="875771"/>
                  </a:lnTo>
                  <a:lnTo>
                    <a:pt x="742422" y="870480"/>
                  </a:lnTo>
                  <a:lnTo>
                    <a:pt x="735542" y="864659"/>
                  </a:lnTo>
                  <a:lnTo>
                    <a:pt x="730251" y="858309"/>
                  </a:lnTo>
                  <a:lnTo>
                    <a:pt x="724959" y="851430"/>
                  </a:lnTo>
                  <a:lnTo>
                    <a:pt x="720726" y="844021"/>
                  </a:lnTo>
                  <a:lnTo>
                    <a:pt x="717022" y="836084"/>
                  </a:lnTo>
                  <a:lnTo>
                    <a:pt x="713847" y="827617"/>
                  </a:lnTo>
                  <a:lnTo>
                    <a:pt x="711201" y="819150"/>
                  </a:lnTo>
                  <a:lnTo>
                    <a:pt x="710142" y="810684"/>
                  </a:lnTo>
                  <a:lnTo>
                    <a:pt x="709613" y="801159"/>
                  </a:lnTo>
                  <a:lnTo>
                    <a:pt x="710142" y="791634"/>
                  </a:lnTo>
                  <a:lnTo>
                    <a:pt x="711201" y="783167"/>
                  </a:lnTo>
                  <a:lnTo>
                    <a:pt x="713847" y="774700"/>
                  </a:lnTo>
                  <a:lnTo>
                    <a:pt x="717022" y="766234"/>
                  </a:lnTo>
                  <a:lnTo>
                    <a:pt x="720726" y="758296"/>
                  </a:lnTo>
                  <a:lnTo>
                    <a:pt x="724959" y="750888"/>
                  </a:lnTo>
                  <a:lnTo>
                    <a:pt x="730251" y="744009"/>
                  </a:lnTo>
                  <a:lnTo>
                    <a:pt x="735542" y="737129"/>
                  </a:lnTo>
                  <a:lnTo>
                    <a:pt x="742422" y="731838"/>
                  </a:lnTo>
                  <a:lnTo>
                    <a:pt x="749301" y="726546"/>
                  </a:lnTo>
                  <a:lnTo>
                    <a:pt x="756709" y="722313"/>
                  </a:lnTo>
                  <a:lnTo>
                    <a:pt x="764647" y="718079"/>
                  </a:lnTo>
                  <a:lnTo>
                    <a:pt x="773113" y="714904"/>
                  </a:lnTo>
                  <a:lnTo>
                    <a:pt x="781580" y="712788"/>
                  </a:lnTo>
                  <a:lnTo>
                    <a:pt x="790576" y="711729"/>
                  </a:lnTo>
                  <a:lnTo>
                    <a:pt x="799572" y="711200"/>
                  </a:lnTo>
                  <a:close/>
                  <a:moveTo>
                    <a:pt x="2693194" y="474662"/>
                  </a:moveTo>
                  <a:lnTo>
                    <a:pt x="2702163" y="475717"/>
                  </a:lnTo>
                  <a:lnTo>
                    <a:pt x="2711660" y="476773"/>
                  </a:lnTo>
                  <a:lnTo>
                    <a:pt x="2720102" y="478883"/>
                  </a:lnTo>
                  <a:lnTo>
                    <a:pt x="2728544" y="482049"/>
                  </a:lnTo>
                  <a:lnTo>
                    <a:pt x="2736458" y="485742"/>
                  </a:lnTo>
                  <a:lnTo>
                    <a:pt x="2743845" y="489963"/>
                  </a:lnTo>
                  <a:lnTo>
                    <a:pt x="2750176" y="495767"/>
                  </a:lnTo>
                  <a:lnTo>
                    <a:pt x="2757035" y="501043"/>
                  </a:lnTo>
                  <a:lnTo>
                    <a:pt x="2762311" y="507902"/>
                  </a:lnTo>
                  <a:lnTo>
                    <a:pt x="2768115" y="514233"/>
                  </a:lnTo>
                  <a:lnTo>
                    <a:pt x="2772336" y="521620"/>
                  </a:lnTo>
                  <a:lnTo>
                    <a:pt x="2776029" y="529534"/>
                  </a:lnTo>
                  <a:lnTo>
                    <a:pt x="2778667" y="537976"/>
                  </a:lnTo>
                  <a:lnTo>
                    <a:pt x="2781305" y="546417"/>
                  </a:lnTo>
                  <a:lnTo>
                    <a:pt x="2782360" y="555387"/>
                  </a:lnTo>
                  <a:lnTo>
                    <a:pt x="2782888" y="564884"/>
                  </a:lnTo>
                  <a:lnTo>
                    <a:pt x="2782360" y="573853"/>
                  </a:lnTo>
                  <a:lnTo>
                    <a:pt x="2781305" y="582295"/>
                  </a:lnTo>
                  <a:lnTo>
                    <a:pt x="2778667" y="591264"/>
                  </a:lnTo>
                  <a:lnTo>
                    <a:pt x="2776029" y="599179"/>
                  </a:lnTo>
                  <a:lnTo>
                    <a:pt x="2772336" y="607093"/>
                  </a:lnTo>
                  <a:lnTo>
                    <a:pt x="2768115" y="614479"/>
                  </a:lnTo>
                  <a:lnTo>
                    <a:pt x="2762311" y="621866"/>
                  </a:lnTo>
                  <a:lnTo>
                    <a:pt x="2757035" y="627670"/>
                  </a:lnTo>
                  <a:lnTo>
                    <a:pt x="2750176" y="634001"/>
                  </a:lnTo>
                  <a:lnTo>
                    <a:pt x="2743845" y="638749"/>
                  </a:lnTo>
                  <a:lnTo>
                    <a:pt x="2736458" y="643498"/>
                  </a:lnTo>
                  <a:lnTo>
                    <a:pt x="2728544" y="647191"/>
                  </a:lnTo>
                  <a:lnTo>
                    <a:pt x="2720102" y="650357"/>
                  </a:lnTo>
                  <a:lnTo>
                    <a:pt x="2711660" y="651940"/>
                  </a:lnTo>
                  <a:lnTo>
                    <a:pt x="2702163" y="654050"/>
                  </a:lnTo>
                  <a:lnTo>
                    <a:pt x="2693194" y="654050"/>
                  </a:lnTo>
                  <a:lnTo>
                    <a:pt x="2684225" y="654050"/>
                  </a:lnTo>
                  <a:lnTo>
                    <a:pt x="2675255" y="651940"/>
                  </a:lnTo>
                  <a:lnTo>
                    <a:pt x="2666813" y="650357"/>
                  </a:lnTo>
                  <a:lnTo>
                    <a:pt x="2658899" y="647191"/>
                  </a:lnTo>
                  <a:lnTo>
                    <a:pt x="2650985" y="643498"/>
                  </a:lnTo>
                  <a:lnTo>
                    <a:pt x="2643598" y="638749"/>
                  </a:lnTo>
                  <a:lnTo>
                    <a:pt x="2636212" y="634001"/>
                  </a:lnTo>
                  <a:lnTo>
                    <a:pt x="2630408" y="627670"/>
                  </a:lnTo>
                  <a:lnTo>
                    <a:pt x="2624077" y="621866"/>
                  </a:lnTo>
                  <a:lnTo>
                    <a:pt x="2619328" y="614479"/>
                  </a:lnTo>
                  <a:lnTo>
                    <a:pt x="2614580" y="607093"/>
                  </a:lnTo>
                  <a:lnTo>
                    <a:pt x="2610887" y="599179"/>
                  </a:lnTo>
                  <a:lnTo>
                    <a:pt x="2607721" y="591264"/>
                  </a:lnTo>
                  <a:lnTo>
                    <a:pt x="2605083" y="582295"/>
                  </a:lnTo>
                  <a:lnTo>
                    <a:pt x="2604028" y="573853"/>
                  </a:lnTo>
                  <a:lnTo>
                    <a:pt x="2603500" y="564884"/>
                  </a:lnTo>
                  <a:lnTo>
                    <a:pt x="2604028" y="555387"/>
                  </a:lnTo>
                  <a:lnTo>
                    <a:pt x="2605083" y="546417"/>
                  </a:lnTo>
                  <a:lnTo>
                    <a:pt x="2607721" y="537976"/>
                  </a:lnTo>
                  <a:lnTo>
                    <a:pt x="2610887" y="529534"/>
                  </a:lnTo>
                  <a:lnTo>
                    <a:pt x="2614580" y="521620"/>
                  </a:lnTo>
                  <a:lnTo>
                    <a:pt x="2619328" y="514233"/>
                  </a:lnTo>
                  <a:lnTo>
                    <a:pt x="2624077" y="507902"/>
                  </a:lnTo>
                  <a:lnTo>
                    <a:pt x="2630408" y="501043"/>
                  </a:lnTo>
                  <a:lnTo>
                    <a:pt x="2636212" y="495767"/>
                  </a:lnTo>
                  <a:lnTo>
                    <a:pt x="2643598" y="489963"/>
                  </a:lnTo>
                  <a:lnTo>
                    <a:pt x="2650985" y="485742"/>
                  </a:lnTo>
                  <a:lnTo>
                    <a:pt x="2658899" y="482049"/>
                  </a:lnTo>
                  <a:lnTo>
                    <a:pt x="2666813" y="478883"/>
                  </a:lnTo>
                  <a:lnTo>
                    <a:pt x="2675255" y="476773"/>
                  </a:lnTo>
                  <a:lnTo>
                    <a:pt x="2684225" y="475717"/>
                  </a:lnTo>
                  <a:lnTo>
                    <a:pt x="2693194" y="474662"/>
                  </a:lnTo>
                  <a:close/>
                  <a:moveTo>
                    <a:pt x="2456393" y="474662"/>
                  </a:moveTo>
                  <a:lnTo>
                    <a:pt x="2465389" y="475717"/>
                  </a:lnTo>
                  <a:lnTo>
                    <a:pt x="2474384" y="476773"/>
                  </a:lnTo>
                  <a:lnTo>
                    <a:pt x="2482851" y="478883"/>
                  </a:lnTo>
                  <a:lnTo>
                    <a:pt x="2491318" y="482049"/>
                  </a:lnTo>
                  <a:lnTo>
                    <a:pt x="2499255" y="485742"/>
                  </a:lnTo>
                  <a:lnTo>
                    <a:pt x="2506664" y="489963"/>
                  </a:lnTo>
                  <a:lnTo>
                    <a:pt x="2513543" y="495767"/>
                  </a:lnTo>
                  <a:lnTo>
                    <a:pt x="2519893" y="501043"/>
                  </a:lnTo>
                  <a:lnTo>
                    <a:pt x="2525714" y="507902"/>
                  </a:lnTo>
                  <a:lnTo>
                    <a:pt x="2531005" y="514233"/>
                  </a:lnTo>
                  <a:lnTo>
                    <a:pt x="2535238" y="521620"/>
                  </a:lnTo>
                  <a:lnTo>
                    <a:pt x="2538943" y="529534"/>
                  </a:lnTo>
                  <a:lnTo>
                    <a:pt x="2542118" y="537976"/>
                  </a:lnTo>
                  <a:lnTo>
                    <a:pt x="2544234" y="546417"/>
                  </a:lnTo>
                  <a:lnTo>
                    <a:pt x="2545822" y="555387"/>
                  </a:lnTo>
                  <a:lnTo>
                    <a:pt x="2546351" y="564884"/>
                  </a:lnTo>
                  <a:lnTo>
                    <a:pt x="2545822" y="573853"/>
                  </a:lnTo>
                  <a:lnTo>
                    <a:pt x="2544234" y="582295"/>
                  </a:lnTo>
                  <a:lnTo>
                    <a:pt x="2542118" y="591264"/>
                  </a:lnTo>
                  <a:lnTo>
                    <a:pt x="2538943" y="599179"/>
                  </a:lnTo>
                  <a:lnTo>
                    <a:pt x="2535238" y="607093"/>
                  </a:lnTo>
                  <a:lnTo>
                    <a:pt x="2531005" y="614479"/>
                  </a:lnTo>
                  <a:lnTo>
                    <a:pt x="2525714" y="621866"/>
                  </a:lnTo>
                  <a:lnTo>
                    <a:pt x="2519893" y="627670"/>
                  </a:lnTo>
                  <a:lnTo>
                    <a:pt x="2513543" y="634001"/>
                  </a:lnTo>
                  <a:lnTo>
                    <a:pt x="2506664" y="638749"/>
                  </a:lnTo>
                  <a:lnTo>
                    <a:pt x="2499255" y="643498"/>
                  </a:lnTo>
                  <a:lnTo>
                    <a:pt x="2491318" y="647191"/>
                  </a:lnTo>
                  <a:lnTo>
                    <a:pt x="2482851" y="650357"/>
                  </a:lnTo>
                  <a:lnTo>
                    <a:pt x="2474384" y="651940"/>
                  </a:lnTo>
                  <a:lnTo>
                    <a:pt x="2465389" y="654050"/>
                  </a:lnTo>
                  <a:lnTo>
                    <a:pt x="2456393" y="654050"/>
                  </a:lnTo>
                  <a:lnTo>
                    <a:pt x="2446868" y="654050"/>
                  </a:lnTo>
                  <a:lnTo>
                    <a:pt x="2438401" y="651940"/>
                  </a:lnTo>
                  <a:lnTo>
                    <a:pt x="2429405" y="650357"/>
                  </a:lnTo>
                  <a:lnTo>
                    <a:pt x="2421468" y="647191"/>
                  </a:lnTo>
                  <a:lnTo>
                    <a:pt x="2413530" y="643498"/>
                  </a:lnTo>
                  <a:lnTo>
                    <a:pt x="2406122" y="638749"/>
                  </a:lnTo>
                  <a:lnTo>
                    <a:pt x="2399243" y="634001"/>
                  </a:lnTo>
                  <a:lnTo>
                    <a:pt x="2392892" y="627670"/>
                  </a:lnTo>
                  <a:lnTo>
                    <a:pt x="2387072" y="621866"/>
                  </a:lnTo>
                  <a:lnTo>
                    <a:pt x="2381780" y="614479"/>
                  </a:lnTo>
                  <a:lnTo>
                    <a:pt x="2377017" y="607093"/>
                  </a:lnTo>
                  <a:lnTo>
                    <a:pt x="2373313" y="599179"/>
                  </a:lnTo>
                  <a:lnTo>
                    <a:pt x="2370138" y="591264"/>
                  </a:lnTo>
                  <a:lnTo>
                    <a:pt x="2368551" y="582295"/>
                  </a:lnTo>
                  <a:lnTo>
                    <a:pt x="2366963" y="573853"/>
                  </a:lnTo>
                  <a:lnTo>
                    <a:pt x="2366963" y="564884"/>
                  </a:lnTo>
                  <a:lnTo>
                    <a:pt x="2366963" y="555387"/>
                  </a:lnTo>
                  <a:lnTo>
                    <a:pt x="2368551" y="546417"/>
                  </a:lnTo>
                  <a:lnTo>
                    <a:pt x="2370138" y="537976"/>
                  </a:lnTo>
                  <a:lnTo>
                    <a:pt x="2373313" y="529534"/>
                  </a:lnTo>
                  <a:lnTo>
                    <a:pt x="2377017" y="521620"/>
                  </a:lnTo>
                  <a:lnTo>
                    <a:pt x="2381780" y="514233"/>
                  </a:lnTo>
                  <a:lnTo>
                    <a:pt x="2387072" y="507902"/>
                  </a:lnTo>
                  <a:lnTo>
                    <a:pt x="2392892" y="501043"/>
                  </a:lnTo>
                  <a:lnTo>
                    <a:pt x="2399243" y="495767"/>
                  </a:lnTo>
                  <a:lnTo>
                    <a:pt x="2406122" y="489963"/>
                  </a:lnTo>
                  <a:lnTo>
                    <a:pt x="2413530" y="485742"/>
                  </a:lnTo>
                  <a:lnTo>
                    <a:pt x="2421468" y="482049"/>
                  </a:lnTo>
                  <a:lnTo>
                    <a:pt x="2429405" y="478883"/>
                  </a:lnTo>
                  <a:lnTo>
                    <a:pt x="2438401" y="476773"/>
                  </a:lnTo>
                  <a:lnTo>
                    <a:pt x="2446868" y="475717"/>
                  </a:lnTo>
                  <a:lnTo>
                    <a:pt x="2456393" y="474662"/>
                  </a:lnTo>
                  <a:close/>
                  <a:moveTo>
                    <a:pt x="2220384" y="474662"/>
                  </a:moveTo>
                  <a:lnTo>
                    <a:pt x="2229909" y="475717"/>
                  </a:lnTo>
                  <a:lnTo>
                    <a:pt x="2238376" y="476773"/>
                  </a:lnTo>
                  <a:lnTo>
                    <a:pt x="2246842" y="478883"/>
                  </a:lnTo>
                  <a:lnTo>
                    <a:pt x="2255309" y="482049"/>
                  </a:lnTo>
                  <a:lnTo>
                    <a:pt x="2263246" y="485742"/>
                  </a:lnTo>
                  <a:lnTo>
                    <a:pt x="2270655" y="489963"/>
                  </a:lnTo>
                  <a:lnTo>
                    <a:pt x="2277005" y="495767"/>
                  </a:lnTo>
                  <a:lnTo>
                    <a:pt x="2283884" y="501043"/>
                  </a:lnTo>
                  <a:lnTo>
                    <a:pt x="2289705" y="507902"/>
                  </a:lnTo>
                  <a:lnTo>
                    <a:pt x="2294997" y="514233"/>
                  </a:lnTo>
                  <a:lnTo>
                    <a:pt x="2299230" y="521620"/>
                  </a:lnTo>
                  <a:lnTo>
                    <a:pt x="2303463" y="529534"/>
                  </a:lnTo>
                  <a:lnTo>
                    <a:pt x="2306109" y="537976"/>
                  </a:lnTo>
                  <a:lnTo>
                    <a:pt x="2308226" y="546417"/>
                  </a:lnTo>
                  <a:lnTo>
                    <a:pt x="2309284" y="555387"/>
                  </a:lnTo>
                  <a:lnTo>
                    <a:pt x="2309813" y="564884"/>
                  </a:lnTo>
                  <a:lnTo>
                    <a:pt x="2309284" y="573853"/>
                  </a:lnTo>
                  <a:lnTo>
                    <a:pt x="2308226" y="582295"/>
                  </a:lnTo>
                  <a:lnTo>
                    <a:pt x="2306109" y="591264"/>
                  </a:lnTo>
                  <a:lnTo>
                    <a:pt x="2303463" y="599179"/>
                  </a:lnTo>
                  <a:lnTo>
                    <a:pt x="2299230" y="607093"/>
                  </a:lnTo>
                  <a:lnTo>
                    <a:pt x="2294997" y="614479"/>
                  </a:lnTo>
                  <a:lnTo>
                    <a:pt x="2289705" y="621866"/>
                  </a:lnTo>
                  <a:lnTo>
                    <a:pt x="2283884" y="627670"/>
                  </a:lnTo>
                  <a:lnTo>
                    <a:pt x="2277005" y="634001"/>
                  </a:lnTo>
                  <a:lnTo>
                    <a:pt x="2270655" y="638749"/>
                  </a:lnTo>
                  <a:lnTo>
                    <a:pt x="2263246" y="643498"/>
                  </a:lnTo>
                  <a:lnTo>
                    <a:pt x="2255309" y="647191"/>
                  </a:lnTo>
                  <a:lnTo>
                    <a:pt x="2246842" y="650357"/>
                  </a:lnTo>
                  <a:lnTo>
                    <a:pt x="2238376" y="651940"/>
                  </a:lnTo>
                  <a:lnTo>
                    <a:pt x="2229909" y="654050"/>
                  </a:lnTo>
                  <a:lnTo>
                    <a:pt x="2220384" y="654050"/>
                  </a:lnTo>
                  <a:lnTo>
                    <a:pt x="2210859" y="654050"/>
                  </a:lnTo>
                  <a:lnTo>
                    <a:pt x="2202392" y="651940"/>
                  </a:lnTo>
                  <a:lnTo>
                    <a:pt x="2193925" y="650357"/>
                  </a:lnTo>
                  <a:lnTo>
                    <a:pt x="2185459" y="647191"/>
                  </a:lnTo>
                  <a:lnTo>
                    <a:pt x="2177521" y="643498"/>
                  </a:lnTo>
                  <a:lnTo>
                    <a:pt x="2170113" y="638749"/>
                  </a:lnTo>
                  <a:lnTo>
                    <a:pt x="2163234" y="634001"/>
                  </a:lnTo>
                  <a:lnTo>
                    <a:pt x="2156354" y="627670"/>
                  </a:lnTo>
                  <a:lnTo>
                    <a:pt x="2151063" y="621866"/>
                  </a:lnTo>
                  <a:lnTo>
                    <a:pt x="2145771" y="614479"/>
                  </a:lnTo>
                  <a:lnTo>
                    <a:pt x="2141538" y="607093"/>
                  </a:lnTo>
                  <a:lnTo>
                    <a:pt x="2137304" y="599179"/>
                  </a:lnTo>
                  <a:lnTo>
                    <a:pt x="2134129" y="591264"/>
                  </a:lnTo>
                  <a:lnTo>
                    <a:pt x="2132013" y="582295"/>
                  </a:lnTo>
                  <a:lnTo>
                    <a:pt x="2130954" y="573853"/>
                  </a:lnTo>
                  <a:lnTo>
                    <a:pt x="2130425" y="564884"/>
                  </a:lnTo>
                  <a:lnTo>
                    <a:pt x="2130954" y="555387"/>
                  </a:lnTo>
                  <a:lnTo>
                    <a:pt x="2132013" y="546417"/>
                  </a:lnTo>
                  <a:lnTo>
                    <a:pt x="2134129" y="537976"/>
                  </a:lnTo>
                  <a:lnTo>
                    <a:pt x="2137304" y="529534"/>
                  </a:lnTo>
                  <a:lnTo>
                    <a:pt x="2141538" y="521620"/>
                  </a:lnTo>
                  <a:lnTo>
                    <a:pt x="2145771" y="514233"/>
                  </a:lnTo>
                  <a:lnTo>
                    <a:pt x="2151063" y="507902"/>
                  </a:lnTo>
                  <a:lnTo>
                    <a:pt x="2156354" y="501043"/>
                  </a:lnTo>
                  <a:lnTo>
                    <a:pt x="2163234" y="495767"/>
                  </a:lnTo>
                  <a:lnTo>
                    <a:pt x="2170113" y="489963"/>
                  </a:lnTo>
                  <a:lnTo>
                    <a:pt x="2177521" y="485742"/>
                  </a:lnTo>
                  <a:lnTo>
                    <a:pt x="2185459" y="482049"/>
                  </a:lnTo>
                  <a:lnTo>
                    <a:pt x="2193925" y="478883"/>
                  </a:lnTo>
                  <a:lnTo>
                    <a:pt x="2202392" y="476773"/>
                  </a:lnTo>
                  <a:lnTo>
                    <a:pt x="2210859" y="475717"/>
                  </a:lnTo>
                  <a:lnTo>
                    <a:pt x="2220384" y="474662"/>
                  </a:lnTo>
                  <a:close/>
                  <a:moveTo>
                    <a:pt x="1983320" y="474662"/>
                  </a:moveTo>
                  <a:lnTo>
                    <a:pt x="1992369" y="475717"/>
                  </a:lnTo>
                  <a:lnTo>
                    <a:pt x="2001418" y="476773"/>
                  </a:lnTo>
                  <a:lnTo>
                    <a:pt x="2009934" y="478883"/>
                  </a:lnTo>
                  <a:lnTo>
                    <a:pt x="2017918" y="482049"/>
                  </a:lnTo>
                  <a:lnTo>
                    <a:pt x="2025902" y="485742"/>
                  </a:lnTo>
                  <a:lnTo>
                    <a:pt x="2033354" y="489963"/>
                  </a:lnTo>
                  <a:lnTo>
                    <a:pt x="2040806" y="495767"/>
                  </a:lnTo>
                  <a:lnTo>
                    <a:pt x="2046661" y="501043"/>
                  </a:lnTo>
                  <a:lnTo>
                    <a:pt x="2053049" y="507902"/>
                  </a:lnTo>
                  <a:lnTo>
                    <a:pt x="2057839" y="514233"/>
                  </a:lnTo>
                  <a:lnTo>
                    <a:pt x="2062630" y="521620"/>
                  </a:lnTo>
                  <a:lnTo>
                    <a:pt x="2066356" y="529534"/>
                  </a:lnTo>
                  <a:lnTo>
                    <a:pt x="2069549" y="537976"/>
                  </a:lnTo>
                  <a:lnTo>
                    <a:pt x="2071146" y="546417"/>
                  </a:lnTo>
                  <a:lnTo>
                    <a:pt x="2073275" y="555387"/>
                  </a:lnTo>
                  <a:lnTo>
                    <a:pt x="2073275" y="564884"/>
                  </a:lnTo>
                  <a:lnTo>
                    <a:pt x="2073275" y="573853"/>
                  </a:lnTo>
                  <a:lnTo>
                    <a:pt x="2071146" y="582295"/>
                  </a:lnTo>
                  <a:lnTo>
                    <a:pt x="2069549" y="591264"/>
                  </a:lnTo>
                  <a:lnTo>
                    <a:pt x="2066356" y="599179"/>
                  </a:lnTo>
                  <a:lnTo>
                    <a:pt x="2062630" y="607093"/>
                  </a:lnTo>
                  <a:lnTo>
                    <a:pt x="2057839" y="614479"/>
                  </a:lnTo>
                  <a:lnTo>
                    <a:pt x="2053049" y="621866"/>
                  </a:lnTo>
                  <a:lnTo>
                    <a:pt x="2046661" y="627670"/>
                  </a:lnTo>
                  <a:lnTo>
                    <a:pt x="2040806" y="634001"/>
                  </a:lnTo>
                  <a:lnTo>
                    <a:pt x="2033354" y="638749"/>
                  </a:lnTo>
                  <a:lnTo>
                    <a:pt x="2025902" y="643498"/>
                  </a:lnTo>
                  <a:lnTo>
                    <a:pt x="2017918" y="647191"/>
                  </a:lnTo>
                  <a:lnTo>
                    <a:pt x="2009934" y="650357"/>
                  </a:lnTo>
                  <a:lnTo>
                    <a:pt x="2001418" y="651940"/>
                  </a:lnTo>
                  <a:lnTo>
                    <a:pt x="1992369" y="654050"/>
                  </a:lnTo>
                  <a:lnTo>
                    <a:pt x="1983320" y="654050"/>
                  </a:lnTo>
                  <a:lnTo>
                    <a:pt x="1973739" y="654050"/>
                  </a:lnTo>
                  <a:lnTo>
                    <a:pt x="1964690" y="651940"/>
                  </a:lnTo>
                  <a:lnTo>
                    <a:pt x="1956174" y="650357"/>
                  </a:lnTo>
                  <a:lnTo>
                    <a:pt x="1947657" y="647191"/>
                  </a:lnTo>
                  <a:lnTo>
                    <a:pt x="1939673" y="643498"/>
                  </a:lnTo>
                  <a:lnTo>
                    <a:pt x="1932221" y="638749"/>
                  </a:lnTo>
                  <a:lnTo>
                    <a:pt x="1925834" y="634001"/>
                  </a:lnTo>
                  <a:lnTo>
                    <a:pt x="1918914" y="627670"/>
                  </a:lnTo>
                  <a:lnTo>
                    <a:pt x="1913591" y="621866"/>
                  </a:lnTo>
                  <a:lnTo>
                    <a:pt x="1907736" y="614479"/>
                  </a:lnTo>
                  <a:lnTo>
                    <a:pt x="1903478" y="607093"/>
                  </a:lnTo>
                  <a:lnTo>
                    <a:pt x="1899752" y="599179"/>
                  </a:lnTo>
                  <a:lnTo>
                    <a:pt x="1897091" y="591264"/>
                  </a:lnTo>
                  <a:lnTo>
                    <a:pt x="1894429" y="582295"/>
                  </a:lnTo>
                  <a:lnTo>
                    <a:pt x="1893365" y="573853"/>
                  </a:lnTo>
                  <a:lnTo>
                    <a:pt x="1892300" y="564884"/>
                  </a:lnTo>
                  <a:lnTo>
                    <a:pt x="1893365" y="555387"/>
                  </a:lnTo>
                  <a:lnTo>
                    <a:pt x="1894429" y="546417"/>
                  </a:lnTo>
                  <a:lnTo>
                    <a:pt x="1897091" y="537976"/>
                  </a:lnTo>
                  <a:lnTo>
                    <a:pt x="1899752" y="529534"/>
                  </a:lnTo>
                  <a:lnTo>
                    <a:pt x="1903478" y="521620"/>
                  </a:lnTo>
                  <a:lnTo>
                    <a:pt x="1907736" y="514233"/>
                  </a:lnTo>
                  <a:lnTo>
                    <a:pt x="1913591" y="507902"/>
                  </a:lnTo>
                  <a:lnTo>
                    <a:pt x="1918914" y="501043"/>
                  </a:lnTo>
                  <a:lnTo>
                    <a:pt x="1925834" y="495767"/>
                  </a:lnTo>
                  <a:lnTo>
                    <a:pt x="1932221" y="489963"/>
                  </a:lnTo>
                  <a:lnTo>
                    <a:pt x="1939673" y="485742"/>
                  </a:lnTo>
                  <a:lnTo>
                    <a:pt x="1947657" y="482049"/>
                  </a:lnTo>
                  <a:lnTo>
                    <a:pt x="1956174" y="478883"/>
                  </a:lnTo>
                  <a:lnTo>
                    <a:pt x="1964690" y="476773"/>
                  </a:lnTo>
                  <a:lnTo>
                    <a:pt x="1973739" y="475717"/>
                  </a:lnTo>
                  <a:lnTo>
                    <a:pt x="1983320" y="474662"/>
                  </a:lnTo>
                  <a:close/>
                  <a:moveTo>
                    <a:pt x="1272118" y="474662"/>
                  </a:moveTo>
                  <a:lnTo>
                    <a:pt x="1281114" y="475717"/>
                  </a:lnTo>
                  <a:lnTo>
                    <a:pt x="1290639" y="476773"/>
                  </a:lnTo>
                  <a:lnTo>
                    <a:pt x="1299105" y="478883"/>
                  </a:lnTo>
                  <a:lnTo>
                    <a:pt x="1307572" y="482049"/>
                  </a:lnTo>
                  <a:lnTo>
                    <a:pt x="1315509" y="485742"/>
                  </a:lnTo>
                  <a:lnTo>
                    <a:pt x="1322918" y="489963"/>
                  </a:lnTo>
                  <a:lnTo>
                    <a:pt x="1329268" y="495767"/>
                  </a:lnTo>
                  <a:lnTo>
                    <a:pt x="1336147" y="501043"/>
                  </a:lnTo>
                  <a:lnTo>
                    <a:pt x="1341439" y="507902"/>
                  </a:lnTo>
                  <a:lnTo>
                    <a:pt x="1347260" y="514233"/>
                  </a:lnTo>
                  <a:lnTo>
                    <a:pt x="1351493" y="521620"/>
                  </a:lnTo>
                  <a:lnTo>
                    <a:pt x="1355197" y="529534"/>
                  </a:lnTo>
                  <a:lnTo>
                    <a:pt x="1357843" y="537976"/>
                  </a:lnTo>
                  <a:lnTo>
                    <a:pt x="1360489" y="546417"/>
                  </a:lnTo>
                  <a:lnTo>
                    <a:pt x="1361547" y="555387"/>
                  </a:lnTo>
                  <a:lnTo>
                    <a:pt x="1362076" y="564884"/>
                  </a:lnTo>
                  <a:lnTo>
                    <a:pt x="1361547" y="573853"/>
                  </a:lnTo>
                  <a:lnTo>
                    <a:pt x="1360489" y="582295"/>
                  </a:lnTo>
                  <a:lnTo>
                    <a:pt x="1357843" y="591264"/>
                  </a:lnTo>
                  <a:lnTo>
                    <a:pt x="1355197" y="599179"/>
                  </a:lnTo>
                  <a:lnTo>
                    <a:pt x="1351493" y="607093"/>
                  </a:lnTo>
                  <a:lnTo>
                    <a:pt x="1347260" y="614479"/>
                  </a:lnTo>
                  <a:lnTo>
                    <a:pt x="1341439" y="621866"/>
                  </a:lnTo>
                  <a:lnTo>
                    <a:pt x="1336147" y="627670"/>
                  </a:lnTo>
                  <a:lnTo>
                    <a:pt x="1329268" y="634001"/>
                  </a:lnTo>
                  <a:lnTo>
                    <a:pt x="1322918" y="638749"/>
                  </a:lnTo>
                  <a:lnTo>
                    <a:pt x="1315509" y="643498"/>
                  </a:lnTo>
                  <a:lnTo>
                    <a:pt x="1307572" y="647191"/>
                  </a:lnTo>
                  <a:lnTo>
                    <a:pt x="1299105" y="650357"/>
                  </a:lnTo>
                  <a:lnTo>
                    <a:pt x="1290639" y="651940"/>
                  </a:lnTo>
                  <a:lnTo>
                    <a:pt x="1281114" y="654050"/>
                  </a:lnTo>
                  <a:lnTo>
                    <a:pt x="1272118" y="654050"/>
                  </a:lnTo>
                  <a:lnTo>
                    <a:pt x="1263122" y="654050"/>
                  </a:lnTo>
                  <a:lnTo>
                    <a:pt x="1254655" y="651940"/>
                  </a:lnTo>
                  <a:lnTo>
                    <a:pt x="1245659" y="650357"/>
                  </a:lnTo>
                  <a:lnTo>
                    <a:pt x="1237722" y="647191"/>
                  </a:lnTo>
                  <a:lnTo>
                    <a:pt x="1229784" y="643498"/>
                  </a:lnTo>
                  <a:lnTo>
                    <a:pt x="1222376" y="638749"/>
                  </a:lnTo>
                  <a:lnTo>
                    <a:pt x="1214968" y="634001"/>
                  </a:lnTo>
                  <a:lnTo>
                    <a:pt x="1209147" y="627670"/>
                  </a:lnTo>
                  <a:lnTo>
                    <a:pt x="1202797" y="621866"/>
                  </a:lnTo>
                  <a:lnTo>
                    <a:pt x="1198034" y="614479"/>
                  </a:lnTo>
                  <a:lnTo>
                    <a:pt x="1193272" y="607093"/>
                  </a:lnTo>
                  <a:lnTo>
                    <a:pt x="1189567" y="599179"/>
                  </a:lnTo>
                  <a:lnTo>
                    <a:pt x="1186392" y="591264"/>
                  </a:lnTo>
                  <a:lnTo>
                    <a:pt x="1184805" y="582295"/>
                  </a:lnTo>
                  <a:lnTo>
                    <a:pt x="1182688" y="573853"/>
                  </a:lnTo>
                  <a:lnTo>
                    <a:pt x="1182688" y="564884"/>
                  </a:lnTo>
                  <a:lnTo>
                    <a:pt x="1182688" y="555387"/>
                  </a:lnTo>
                  <a:lnTo>
                    <a:pt x="1184805" y="546417"/>
                  </a:lnTo>
                  <a:lnTo>
                    <a:pt x="1186392" y="537976"/>
                  </a:lnTo>
                  <a:lnTo>
                    <a:pt x="1189567" y="529534"/>
                  </a:lnTo>
                  <a:lnTo>
                    <a:pt x="1193272" y="521620"/>
                  </a:lnTo>
                  <a:lnTo>
                    <a:pt x="1198034" y="514233"/>
                  </a:lnTo>
                  <a:lnTo>
                    <a:pt x="1202797" y="507902"/>
                  </a:lnTo>
                  <a:lnTo>
                    <a:pt x="1209147" y="501043"/>
                  </a:lnTo>
                  <a:lnTo>
                    <a:pt x="1214968" y="495767"/>
                  </a:lnTo>
                  <a:lnTo>
                    <a:pt x="1222376" y="489963"/>
                  </a:lnTo>
                  <a:lnTo>
                    <a:pt x="1229784" y="485742"/>
                  </a:lnTo>
                  <a:lnTo>
                    <a:pt x="1237722" y="482049"/>
                  </a:lnTo>
                  <a:lnTo>
                    <a:pt x="1245659" y="478883"/>
                  </a:lnTo>
                  <a:lnTo>
                    <a:pt x="1254655" y="476773"/>
                  </a:lnTo>
                  <a:lnTo>
                    <a:pt x="1263122" y="475717"/>
                  </a:lnTo>
                  <a:lnTo>
                    <a:pt x="1272118" y="474662"/>
                  </a:lnTo>
                  <a:close/>
                  <a:moveTo>
                    <a:pt x="1036109" y="474662"/>
                  </a:moveTo>
                  <a:lnTo>
                    <a:pt x="1045105" y="475717"/>
                  </a:lnTo>
                  <a:lnTo>
                    <a:pt x="1053571" y="476773"/>
                  </a:lnTo>
                  <a:lnTo>
                    <a:pt x="1062038" y="478883"/>
                  </a:lnTo>
                  <a:lnTo>
                    <a:pt x="1070505" y="482049"/>
                  </a:lnTo>
                  <a:lnTo>
                    <a:pt x="1078442" y="485742"/>
                  </a:lnTo>
                  <a:lnTo>
                    <a:pt x="1085851" y="489963"/>
                  </a:lnTo>
                  <a:lnTo>
                    <a:pt x="1092730" y="495767"/>
                  </a:lnTo>
                  <a:lnTo>
                    <a:pt x="1099080" y="501043"/>
                  </a:lnTo>
                  <a:lnTo>
                    <a:pt x="1105430" y="507902"/>
                  </a:lnTo>
                  <a:lnTo>
                    <a:pt x="1110192" y="514233"/>
                  </a:lnTo>
                  <a:lnTo>
                    <a:pt x="1114426" y="521620"/>
                  </a:lnTo>
                  <a:lnTo>
                    <a:pt x="1118659" y="529534"/>
                  </a:lnTo>
                  <a:lnTo>
                    <a:pt x="1121834" y="537976"/>
                  </a:lnTo>
                  <a:lnTo>
                    <a:pt x="1123422" y="546417"/>
                  </a:lnTo>
                  <a:lnTo>
                    <a:pt x="1125009" y="555387"/>
                  </a:lnTo>
                  <a:lnTo>
                    <a:pt x="1125538" y="564884"/>
                  </a:lnTo>
                  <a:lnTo>
                    <a:pt x="1125009" y="573853"/>
                  </a:lnTo>
                  <a:lnTo>
                    <a:pt x="1123422" y="582295"/>
                  </a:lnTo>
                  <a:lnTo>
                    <a:pt x="1121834" y="591264"/>
                  </a:lnTo>
                  <a:lnTo>
                    <a:pt x="1118659" y="599179"/>
                  </a:lnTo>
                  <a:lnTo>
                    <a:pt x="1114426" y="607093"/>
                  </a:lnTo>
                  <a:lnTo>
                    <a:pt x="1110192" y="614479"/>
                  </a:lnTo>
                  <a:lnTo>
                    <a:pt x="1105430" y="621866"/>
                  </a:lnTo>
                  <a:lnTo>
                    <a:pt x="1099080" y="627670"/>
                  </a:lnTo>
                  <a:lnTo>
                    <a:pt x="1092730" y="634001"/>
                  </a:lnTo>
                  <a:lnTo>
                    <a:pt x="1085851" y="638749"/>
                  </a:lnTo>
                  <a:lnTo>
                    <a:pt x="1078442" y="643498"/>
                  </a:lnTo>
                  <a:lnTo>
                    <a:pt x="1070505" y="647191"/>
                  </a:lnTo>
                  <a:lnTo>
                    <a:pt x="1062038" y="650357"/>
                  </a:lnTo>
                  <a:lnTo>
                    <a:pt x="1053571" y="651940"/>
                  </a:lnTo>
                  <a:lnTo>
                    <a:pt x="1045105" y="654050"/>
                  </a:lnTo>
                  <a:lnTo>
                    <a:pt x="1036109" y="654050"/>
                  </a:lnTo>
                  <a:lnTo>
                    <a:pt x="1026055" y="654050"/>
                  </a:lnTo>
                  <a:lnTo>
                    <a:pt x="1017588" y="651940"/>
                  </a:lnTo>
                  <a:lnTo>
                    <a:pt x="1009121" y="650357"/>
                  </a:lnTo>
                  <a:lnTo>
                    <a:pt x="1000655" y="647191"/>
                  </a:lnTo>
                  <a:lnTo>
                    <a:pt x="992717" y="643498"/>
                  </a:lnTo>
                  <a:lnTo>
                    <a:pt x="985309" y="638749"/>
                  </a:lnTo>
                  <a:lnTo>
                    <a:pt x="978959" y="634001"/>
                  </a:lnTo>
                  <a:lnTo>
                    <a:pt x="972079" y="627670"/>
                  </a:lnTo>
                  <a:lnTo>
                    <a:pt x="966259" y="621866"/>
                  </a:lnTo>
                  <a:lnTo>
                    <a:pt x="960967" y="614479"/>
                  </a:lnTo>
                  <a:lnTo>
                    <a:pt x="956734" y="607093"/>
                  </a:lnTo>
                  <a:lnTo>
                    <a:pt x="952500" y="599179"/>
                  </a:lnTo>
                  <a:lnTo>
                    <a:pt x="949325" y="591264"/>
                  </a:lnTo>
                  <a:lnTo>
                    <a:pt x="947738" y="582295"/>
                  </a:lnTo>
                  <a:lnTo>
                    <a:pt x="946679" y="573853"/>
                  </a:lnTo>
                  <a:lnTo>
                    <a:pt x="946150" y="564884"/>
                  </a:lnTo>
                  <a:lnTo>
                    <a:pt x="946679" y="555387"/>
                  </a:lnTo>
                  <a:lnTo>
                    <a:pt x="947738" y="546417"/>
                  </a:lnTo>
                  <a:lnTo>
                    <a:pt x="949325" y="537976"/>
                  </a:lnTo>
                  <a:lnTo>
                    <a:pt x="952500" y="529534"/>
                  </a:lnTo>
                  <a:lnTo>
                    <a:pt x="956734" y="521620"/>
                  </a:lnTo>
                  <a:lnTo>
                    <a:pt x="960967" y="514233"/>
                  </a:lnTo>
                  <a:lnTo>
                    <a:pt x="966259" y="507902"/>
                  </a:lnTo>
                  <a:lnTo>
                    <a:pt x="972079" y="501043"/>
                  </a:lnTo>
                  <a:lnTo>
                    <a:pt x="978959" y="495767"/>
                  </a:lnTo>
                  <a:lnTo>
                    <a:pt x="985309" y="489963"/>
                  </a:lnTo>
                  <a:lnTo>
                    <a:pt x="992717" y="485742"/>
                  </a:lnTo>
                  <a:lnTo>
                    <a:pt x="1000655" y="482049"/>
                  </a:lnTo>
                  <a:lnTo>
                    <a:pt x="1009121" y="478883"/>
                  </a:lnTo>
                  <a:lnTo>
                    <a:pt x="1017588" y="476773"/>
                  </a:lnTo>
                  <a:lnTo>
                    <a:pt x="1026055" y="475717"/>
                  </a:lnTo>
                  <a:lnTo>
                    <a:pt x="1036109" y="474662"/>
                  </a:lnTo>
                  <a:close/>
                  <a:moveTo>
                    <a:pt x="799572" y="474662"/>
                  </a:moveTo>
                  <a:lnTo>
                    <a:pt x="809097" y="475717"/>
                  </a:lnTo>
                  <a:lnTo>
                    <a:pt x="817564" y="476773"/>
                  </a:lnTo>
                  <a:lnTo>
                    <a:pt x="826559" y="478883"/>
                  </a:lnTo>
                  <a:lnTo>
                    <a:pt x="834497" y="482049"/>
                  </a:lnTo>
                  <a:lnTo>
                    <a:pt x="842434" y="485742"/>
                  </a:lnTo>
                  <a:lnTo>
                    <a:pt x="849843" y="489963"/>
                  </a:lnTo>
                  <a:lnTo>
                    <a:pt x="856722" y="495767"/>
                  </a:lnTo>
                  <a:lnTo>
                    <a:pt x="863072" y="501043"/>
                  </a:lnTo>
                  <a:lnTo>
                    <a:pt x="868893" y="507902"/>
                  </a:lnTo>
                  <a:lnTo>
                    <a:pt x="874185" y="514233"/>
                  </a:lnTo>
                  <a:lnTo>
                    <a:pt x="878947" y="521620"/>
                  </a:lnTo>
                  <a:lnTo>
                    <a:pt x="882651" y="529534"/>
                  </a:lnTo>
                  <a:lnTo>
                    <a:pt x="885826" y="537976"/>
                  </a:lnTo>
                  <a:lnTo>
                    <a:pt x="887414" y="546417"/>
                  </a:lnTo>
                  <a:lnTo>
                    <a:pt x="889001" y="555387"/>
                  </a:lnTo>
                  <a:lnTo>
                    <a:pt x="889001" y="564884"/>
                  </a:lnTo>
                  <a:lnTo>
                    <a:pt x="889001" y="573853"/>
                  </a:lnTo>
                  <a:lnTo>
                    <a:pt x="887414" y="582295"/>
                  </a:lnTo>
                  <a:lnTo>
                    <a:pt x="885826" y="591264"/>
                  </a:lnTo>
                  <a:lnTo>
                    <a:pt x="882651" y="599179"/>
                  </a:lnTo>
                  <a:lnTo>
                    <a:pt x="878947" y="607093"/>
                  </a:lnTo>
                  <a:lnTo>
                    <a:pt x="874185" y="614479"/>
                  </a:lnTo>
                  <a:lnTo>
                    <a:pt x="868893" y="621866"/>
                  </a:lnTo>
                  <a:lnTo>
                    <a:pt x="863072" y="627670"/>
                  </a:lnTo>
                  <a:lnTo>
                    <a:pt x="856722" y="634001"/>
                  </a:lnTo>
                  <a:lnTo>
                    <a:pt x="849843" y="638749"/>
                  </a:lnTo>
                  <a:lnTo>
                    <a:pt x="842434" y="643498"/>
                  </a:lnTo>
                  <a:lnTo>
                    <a:pt x="834497" y="647191"/>
                  </a:lnTo>
                  <a:lnTo>
                    <a:pt x="826559" y="650357"/>
                  </a:lnTo>
                  <a:lnTo>
                    <a:pt x="817564" y="651940"/>
                  </a:lnTo>
                  <a:lnTo>
                    <a:pt x="809097" y="654050"/>
                  </a:lnTo>
                  <a:lnTo>
                    <a:pt x="799572" y="654050"/>
                  </a:lnTo>
                  <a:lnTo>
                    <a:pt x="790576" y="654050"/>
                  </a:lnTo>
                  <a:lnTo>
                    <a:pt x="781580" y="651940"/>
                  </a:lnTo>
                  <a:lnTo>
                    <a:pt x="773113" y="650357"/>
                  </a:lnTo>
                  <a:lnTo>
                    <a:pt x="764647" y="647191"/>
                  </a:lnTo>
                  <a:lnTo>
                    <a:pt x="756709" y="643498"/>
                  </a:lnTo>
                  <a:lnTo>
                    <a:pt x="749301" y="638749"/>
                  </a:lnTo>
                  <a:lnTo>
                    <a:pt x="742422" y="634001"/>
                  </a:lnTo>
                  <a:lnTo>
                    <a:pt x="735542" y="627670"/>
                  </a:lnTo>
                  <a:lnTo>
                    <a:pt x="730251" y="621866"/>
                  </a:lnTo>
                  <a:lnTo>
                    <a:pt x="724959" y="614479"/>
                  </a:lnTo>
                  <a:lnTo>
                    <a:pt x="720726" y="607093"/>
                  </a:lnTo>
                  <a:lnTo>
                    <a:pt x="717022" y="599179"/>
                  </a:lnTo>
                  <a:lnTo>
                    <a:pt x="713847" y="591264"/>
                  </a:lnTo>
                  <a:lnTo>
                    <a:pt x="711201" y="582295"/>
                  </a:lnTo>
                  <a:lnTo>
                    <a:pt x="710142" y="573853"/>
                  </a:lnTo>
                  <a:lnTo>
                    <a:pt x="709613" y="564884"/>
                  </a:lnTo>
                  <a:lnTo>
                    <a:pt x="710142" y="555387"/>
                  </a:lnTo>
                  <a:lnTo>
                    <a:pt x="711201" y="546417"/>
                  </a:lnTo>
                  <a:lnTo>
                    <a:pt x="713847" y="537976"/>
                  </a:lnTo>
                  <a:lnTo>
                    <a:pt x="717022" y="529534"/>
                  </a:lnTo>
                  <a:lnTo>
                    <a:pt x="720726" y="521620"/>
                  </a:lnTo>
                  <a:lnTo>
                    <a:pt x="724959" y="514233"/>
                  </a:lnTo>
                  <a:lnTo>
                    <a:pt x="730251" y="507902"/>
                  </a:lnTo>
                  <a:lnTo>
                    <a:pt x="735542" y="501043"/>
                  </a:lnTo>
                  <a:lnTo>
                    <a:pt x="742422" y="495767"/>
                  </a:lnTo>
                  <a:lnTo>
                    <a:pt x="749301" y="489963"/>
                  </a:lnTo>
                  <a:lnTo>
                    <a:pt x="756709" y="485742"/>
                  </a:lnTo>
                  <a:lnTo>
                    <a:pt x="764647" y="482049"/>
                  </a:lnTo>
                  <a:lnTo>
                    <a:pt x="773113" y="478883"/>
                  </a:lnTo>
                  <a:lnTo>
                    <a:pt x="781580" y="476773"/>
                  </a:lnTo>
                  <a:lnTo>
                    <a:pt x="790576" y="475717"/>
                  </a:lnTo>
                  <a:lnTo>
                    <a:pt x="799572" y="474662"/>
                  </a:lnTo>
                  <a:close/>
                  <a:moveTo>
                    <a:pt x="563032" y="474662"/>
                  </a:moveTo>
                  <a:lnTo>
                    <a:pt x="571975" y="475717"/>
                  </a:lnTo>
                  <a:lnTo>
                    <a:pt x="580918" y="476773"/>
                  </a:lnTo>
                  <a:lnTo>
                    <a:pt x="589335" y="478883"/>
                  </a:lnTo>
                  <a:lnTo>
                    <a:pt x="597226" y="482049"/>
                  </a:lnTo>
                  <a:lnTo>
                    <a:pt x="605117" y="485742"/>
                  </a:lnTo>
                  <a:lnTo>
                    <a:pt x="613008" y="489963"/>
                  </a:lnTo>
                  <a:lnTo>
                    <a:pt x="619847" y="495767"/>
                  </a:lnTo>
                  <a:lnTo>
                    <a:pt x="625633" y="501043"/>
                  </a:lnTo>
                  <a:lnTo>
                    <a:pt x="631946" y="507902"/>
                  </a:lnTo>
                  <a:lnTo>
                    <a:pt x="636681" y="514233"/>
                  </a:lnTo>
                  <a:lnTo>
                    <a:pt x="641415" y="521620"/>
                  </a:lnTo>
                  <a:lnTo>
                    <a:pt x="645098" y="529534"/>
                  </a:lnTo>
                  <a:lnTo>
                    <a:pt x="648254" y="537976"/>
                  </a:lnTo>
                  <a:lnTo>
                    <a:pt x="650885" y="546417"/>
                  </a:lnTo>
                  <a:lnTo>
                    <a:pt x="651937" y="555387"/>
                  </a:lnTo>
                  <a:lnTo>
                    <a:pt x="652463" y="564884"/>
                  </a:lnTo>
                  <a:lnTo>
                    <a:pt x="651937" y="573853"/>
                  </a:lnTo>
                  <a:lnTo>
                    <a:pt x="650885" y="582295"/>
                  </a:lnTo>
                  <a:lnTo>
                    <a:pt x="648254" y="591264"/>
                  </a:lnTo>
                  <a:lnTo>
                    <a:pt x="645098" y="599179"/>
                  </a:lnTo>
                  <a:lnTo>
                    <a:pt x="641415" y="607093"/>
                  </a:lnTo>
                  <a:lnTo>
                    <a:pt x="636681" y="614479"/>
                  </a:lnTo>
                  <a:lnTo>
                    <a:pt x="631946" y="621866"/>
                  </a:lnTo>
                  <a:lnTo>
                    <a:pt x="625633" y="627670"/>
                  </a:lnTo>
                  <a:lnTo>
                    <a:pt x="619847" y="634001"/>
                  </a:lnTo>
                  <a:lnTo>
                    <a:pt x="613008" y="638749"/>
                  </a:lnTo>
                  <a:lnTo>
                    <a:pt x="605117" y="643498"/>
                  </a:lnTo>
                  <a:lnTo>
                    <a:pt x="597226" y="647191"/>
                  </a:lnTo>
                  <a:lnTo>
                    <a:pt x="589335" y="650357"/>
                  </a:lnTo>
                  <a:lnTo>
                    <a:pt x="580918" y="651940"/>
                  </a:lnTo>
                  <a:lnTo>
                    <a:pt x="571975" y="654050"/>
                  </a:lnTo>
                  <a:lnTo>
                    <a:pt x="563032" y="654050"/>
                  </a:lnTo>
                  <a:lnTo>
                    <a:pt x="554089" y="654050"/>
                  </a:lnTo>
                  <a:lnTo>
                    <a:pt x="544620" y="651940"/>
                  </a:lnTo>
                  <a:lnTo>
                    <a:pt x="536202" y="650357"/>
                  </a:lnTo>
                  <a:lnTo>
                    <a:pt x="527785" y="647191"/>
                  </a:lnTo>
                  <a:lnTo>
                    <a:pt x="519894" y="643498"/>
                  </a:lnTo>
                  <a:lnTo>
                    <a:pt x="512530" y="638749"/>
                  </a:lnTo>
                  <a:lnTo>
                    <a:pt x="506217" y="634001"/>
                  </a:lnTo>
                  <a:lnTo>
                    <a:pt x="499378" y="627670"/>
                  </a:lnTo>
                  <a:lnTo>
                    <a:pt x="494117" y="621866"/>
                  </a:lnTo>
                  <a:lnTo>
                    <a:pt x="488331" y="614479"/>
                  </a:lnTo>
                  <a:lnTo>
                    <a:pt x="484122" y="607093"/>
                  </a:lnTo>
                  <a:lnTo>
                    <a:pt x="480440" y="599179"/>
                  </a:lnTo>
                  <a:lnTo>
                    <a:pt x="477809" y="591264"/>
                  </a:lnTo>
                  <a:lnTo>
                    <a:pt x="475179" y="582295"/>
                  </a:lnTo>
                  <a:lnTo>
                    <a:pt x="474127" y="573853"/>
                  </a:lnTo>
                  <a:lnTo>
                    <a:pt x="473075" y="564884"/>
                  </a:lnTo>
                  <a:lnTo>
                    <a:pt x="474127" y="555387"/>
                  </a:lnTo>
                  <a:lnTo>
                    <a:pt x="475179" y="546417"/>
                  </a:lnTo>
                  <a:lnTo>
                    <a:pt x="477809" y="537976"/>
                  </a:lnTo>
                  <a:lnTo>
                    <a:pt x="480440" y="529534"/>
                  </a:lnTo>
                  <a:lnTo>
                    <a:pt x="484122" y="521620"/>
                  </a:lnTo>
                  <a:lnTo>
                    <a:pt x="488331" y="514233"/>
                  </a:lnTo>
                  <a:lnTo>
                    <a:pt x="494117" y="507902"/>
                  </a:lnTo>
                  <a:lnTo>
                    <a:pt x="499378" y="501043"/>
                  </a:lnTo>
                  <a:lnTo>
                    <a:pt x="506217" y="495767"/>
                  </a:lnTo>
                  <a:lnTo>
                    <a:pt x="512530" y="489963"/>
                  </a:lnTo>
                  <a:lnTo>
                    <a:pt x="519894" y="485742"/>
                  </a:lnTo>
                  <a:lnTo>
                    <a:pt x="527785" y="482049"/>
                  </a:lnTo>
                  <a:lnTo>
                    <a:pt x="536202" y="478883"/>
                  </a:lnTo>
                  <a:lnTo>
                    <a:pt x="544620" y="476773"/>
                  </a:lnTo>
                  <a:lnTo>
                    <a:pt x="554089" y="475717"/>
                  </a:lnTo>
                  <a:lnTo>
                    <a:pt x="563032" y="474662"/>
                  </a:lnTo>
                  <a:close/>
                  <a:moveTo>
                    <a:pt x="2456393" y="238125"/>
                  </a:moveTo>
                  <a:lnTo>
                    <a:pt x="2465389" y="238653"/>
                  </a:lnTo>
                  <a:lnTo>
                    <a:pt x="2474384" y="239708"/>
                  </a:lnTo>
                  <a:lnTo>
                    <a:pt x="2482851" y="242346"/>
                  </a:lnTo>
                  <a:lnTo>
                    <a:pt x="2491318" y="245512"/>
                  </a:lnTo>
                  <a:lnTo>
                    <a:pt x="2499255" y="249205"/>
                  </a:lnTo>
                  <a:lnTo>
                    <a:pt x="2506664" y="253426"/>
                  </a:lnTo>
                  <a:lnTo>
                    <a:pt x="2513543" y="258702"/>
                  </a:lnTo>
                  <a:lnTo>
                    <a:pt x="2519893" y="263978"/>
                  </a:lnTo>
                  <a:lnTo>
                    <a:pt x="2525714" y="270837"/>
                  </a:lnTo>
                  <a:lnTo>
                    <a:pt x="2531005" y="277696"/>
                  </a:lnTo>
                  <a:lnTo>
                    <a:pt x="2535238" y="285610"/>
                  </a:lnTo>
                  <a:lnTo>
                    <a:pt x="2538943" y="292469"/>
                  </a:lnTo>
                  <a:lnTo>
                    <a:pt x="2542118" y="301439"/>
                  </a:lnTo>
                  <a:lnTo>
                    <a:pt x="2544234" y="309880"/>
                  </a:lnTo>
                  <a:lnTo>
                    <a:pt x="2545822" y="318850"/>
                  </a:lnTo>
                  <a:lnTo>
                    <a:pt x="2546351" y="327819"/>
                  </a:lnTo>
                  <a:lnTo>
                    <a:pt x="2545822" y="336789"/>
                  </a:lnTo>
                  <a:lnTo>
                    <a:pt x="2544234" y="346286"/>
                  </a:lnTo>
                  <a:lnTo>
                    <a:pt x="2542118" y="354727"/>
                  </a:lnTo>
                  <a:lnTo>
                    <a:pt x="2538943" y="362642"/>
                  </a:lnTo>
                  <a:lnTo>
                    <a:pt x="2535238" y="370556"/>
                  </a:lnTo>
                  <a:lnTo>
                    <a:pt x="2531005" y="378470"/>
                  </a:lnTo>
                  <a:lnTo>
                    <a:pt x="2525714" y="384801"/>
                  </a:lnTo>
                  <a:lnTo>
                    <a:pt x="2519893" y="391133"/>
                  </a:lnTo>
                  <a:lnTo>
                    <a:pt x="2513543" y="396936"/>
                  </a:lnTo>
                  <a:lnTo>
                    <a:pt x="2506664" y="402212"/>
                  </a:lnTo>
                  <a:lnTo>
                    <a:pt x="2499255" y="406961"/>
                  </a:lnTo>
                  <a:lnTo>
                    <a:pt x="2491318" y="410654"/>
                  </a:lnTo>
                  <a:lnTo>
                    <a:pt x="2482851" y="413292"/>
                  </a:lnTo>
                  <a:lnTo>
                    <a:pt x="2474384" y="415930"/>
                  </a:lnTo>
                  <a:lnTo>
                    <a:pt x="2465389" y="416986"/>
                  </a:lnTo>
                  <a:lnTo>
                    <a:pt x="2456393" y="417513"/>
                  </a:lnTo>
                  <a:lnTo>
                    <a:pt x="2446868" y="416986"/>
                  </a:lnTo>
                  <a:lnTo>
                    <a:pt x="2438401" y="415930"/>
                  </a:lnTo>
                  <a:lnTo>
                    <a:pt x="2429405" y="413292"/>
                  </a:lnTo>
                  <a:lnTo>
                    <a:pt x="2421468" y="410654"/>
                  </a:lnTo>
                  <a:lnTo>
                    <a:pt x="2413530" y="406961"/>
                  </a:lnTo>
                  <a:lnTo>
                    <a:pt x="2406122" y="402212"/>
                  </a:lnTo>
                  <a:lnTo>
                    <a:pt x="2399243" y="396936"/>
                  </a:lnTo>
                  <a:lnTo>
                    <a:pt x="2392892" y="391133"/>
                  </a:lnTo>
                  <a:lnTo>
                    <a:pt x="2387072" y="384801"/>
                  </a:lnTo>
                  <a:lnTo>
                    <a:pt x="2381780" y="378470"/>
                  </a:lnTo>
                  <a:lnTo>
                    <a:pt x="2377017" y="370556"/>
                  </a:lnTo>
                  <a:lnTo>
                    <a:pt x="2373313" y="362642"/>
                  </a:lnTo>
                  <a:lnTo>
                    <a:pt x="2370138" y="354727"/>
                  </a:lnTo>
                  <a:lnTo>
                    <a:pt x="2368551" y="346286"/>
                  </a:lnTo>
                  <a:lnTo>
                    <a:pt x="2366963" y="336789"/>
                  </a:lnTo>
                  <a:lnTo>
                    <a:pt x="2366963" y="327819"/>
                  </a:lnTo>
                  <a:lnTo>
                    <a:pt x="2366963" y="318850"/>
                  </a:lnTo>
                  <a:lnTo>
                    <a:pt x="2368551" y="309880"/>
                  </a:lnTo>
                  <a:lnTo>
                    <a:pt x="2370138" y="301439"/>
                  </a:lnTo>
                  <a:lnTo>
                    <a:pt x="2373313" y="292469"/>
                  </a:lnTo>
                  <a:lnTo>
                    <a:pt x="2377017" y="285610"/>
                  </a:lnTo>
                  <a:lnTo>
                    <a:pt x="2381780" y="277696"/>
                  </a:lnTo>
                  <a:lnTo>
                    <a:pt x="2387072" y="270837"/>
                  </a:lnTo>
                  <a:lnTo>
                    <a:pt x="2392892" y="263978"/>
                  </a:lnTo>
                  <a:lnTo>
                    <a:pt x="2399243" y="258702"/>
                  </a:lnTo>
                  <a:lnTo>
                    <a:pt x="2406122" y="253426"/>
                  </a:lnTo>
                  <a:lnTo>
                    <a:pt x="2413530" y="249205"/>
                  </a:lnTo>
                  <a:lnTo>
                    <a:pt x="2421468" y="245512"/>
                  </a:lnTo>
                  <a:lnTo>
                    <a:pt x="2429405" y="242346"/>
                  </a:lnTo>
                  <a:lnTo>
                    <a:pt x="2438401" y="239708"/>
                  </a:lnTo>
                  <a:lnTo>
                    <a:pt x="2446868" y="238653"/>
                  </a:lnTo>
                  <a:lnTo>
                    <a:pt x="2456393" y="238125"/>
                  </a:lnTo>
                  <a:close/>
                  <a:moveTo>
                    <a:pt x="2220384" y="238125"/>
                  </a:moveTo>
                  <a:lnTo>
                    <a:pt x="2229909" y="238653"/>
                  </a:lnTo>
                  <a:lnTo>
                    <a:pt x="2238376" y="239708"/>
                  </a:lnTo>
                  <a:lnTo>
                    <a:pt x="2246842" y="242346"/>
                  </a:lnTo>
                  <a:lnTo>
                    <a:pt x="2255309" y="245512"/>
                  </a:lnTo>
                  <a:lnTo>
                    <a:pt x="2263246" y="249205"/>
                  </a:lnTo>
                  <a:lnTo>
                    <a:pt x="2270655" y="253426"/>
                  </a:lnTo>
                  <a:lnTo>
                    <a:pt x="2277005" y="258702"/>
                  </a:lnTo>
                  <a:lnTo>
                    <a:pt x="2283884" y="263978"/>
                  </a:lnTo>
                  <a:lnTo>
                    <a:pt x="2289705" y="270837"/>
                  </a:lnTo>
                  <a:lnTo>
                    <a:pt x="2294997" y="277696"/>
                  </a:lnTo>
                  <a:lnTo>
                    <a:pt x="2299230" y="285610"/>
                  </a:lnTo>
                  <a:lnTo>
                    <a:pt x="2303463" y="292469"/>
                  </a:lnTo>
                  <a:lnTo>
                    <a:pt x="2306109" y="301439"/>
                  </a:lnTo>
                  <a:lnTo>
                    <a:pt x="2308226" y="309880"/>
                  </a:lnTo>
                  <a:lnTo>
                    <a:pt x="2309284" y="318850"/>
                  </a:lnTo>
                  <a:lnTo>
                    <a:pt x="2309813" y="327819"/>
                  </a:lnTo>
                  <a:lnTo>
                    <a:pt x="2309284" y="336789"/>
                  </a:lnTo>
                  <a:lnTo>
                    <a:pt x="2308226" y="346286"/>
                  </a:lnTo>
                  <a:lnTo>
                    <a:pt x="2306109" y="354727"/>
                  </a:lnTo>
                  <a:lnTo>
                    <a:pt x="2303463" y="362642"/>
                  </a:lnTo>
                  <a:lnTo>
                    <a:pt x="2299230" y="370556"/>
                  </a:lnTo>
                  <a:lnTo>
                    <a:pt x="2294997" y="378470"/>
                  </a:lnTo>
                  <a:lnTo>
                    <a:pt x="2289705" y="384801"/>
                  </a:lnTo>
                  <a:lnTo>
                    <a:pt x="2283884" y="391133"/>
                  </a:lnTo>
                  <a:lnTo>
                    <a:pt x="2277005" y="396936"/>
                  </a:lnTo>
                  <a:lnTo>
                    <a:pt x="2270655" y="402212"/>
                  </a:lnTo>
                  <a:lnTo>
                    <a:pt x="2263246" y="406961"/>
                  </a:lnTo>
                  <a:lnTo>
                    <a:pt x="2255309" y="410654"/>
                  </a:lnTo>
                  <a:lnTo>
                    <a:pt x="2246842" y="413292"/>
                  </a:lnTo>
                  <a:lnTo>
                    <a:pt x="2238376" y="415930"/>
                  </a:lnTo>
                  <a:lnTo>
                    <a:pt x="2229909" y="416986"/>
                  </a:lnTo>
                  <a:lnTo>
                    <a:pt x="2220384" y="417513"/>
                  </a:lnTo>
                  <a:lnTo>
                    <a:pt x="2210859" y="416986"/>
                  </a:lnTo>
                  <a:lnTo>
                    <a:pt x="2202392" y="415930"/>
                  </a:lnTo>
                  <a:lnTo>
                    <a:pt x="2193925" y="413292"/>
                  </a:lnTo>
                  <a:lnTo>
                    <a:pt x="2185459" y="410654"/>
                  </a:lnTo>
                  <a:lnTo>
                    <a:pt x="2177521" y="406961"/>
                  </a:lnTo>
                  <a:lnTo>
                    <a:pt x="2170113" y="402212"/>
                  </a:lnTo>
                  <a:lnTo>
                    <a:pt x="2163234" y="396936"/>
                  </a:lnTo>
                  <a:lnTo>
                    <a:pt x="2156354" y="391133"/>
                  </a:lnTo>
                  <a:lnTo>
                    <a:pt x="2151063" y="384801"/>
                  </a:lnTo>
                  <a:lnTo>
                    <a:pt x="2145771" y="378470"/>
                  </a:lnTo>
                  <a:lnTo>
                    <a:pt x="2141538" y="370556"/>
                  </a:lnTo>
                  <a:lnTo>
                    <a:pt x="2137304" y="362642"/>
                  </a:lnTo>
                  <a:lnTo>
                    <a:pt x="2134129" y="354727"/>
                  </a:lnTo>
                  <a:lnTo>
                    <a:pt x="2132013" y="346286"/>
                  </a:lnTo>
                  <a:lnTo>
                    <a:pt x="2130954" y="336789"/>
                  </a:lnTo>
                  <a:lnTo>
                    <a:pt x="2130425" y="327819"/>
                  </a:lnTo>
                  <a:lnTo>
                    <a:pt x="2130954" y="318850"/>
                  </a:lnTo>
                  <a:lnTo>
                    <a:pt x="2132013" y="309880"/>
                  </a:lnTo>
                  <a:lnTo>
                    <a:pt x="2134129" y="301439"/>
                  </a:lnTo>
                  <a:lnTo>
                    <a:pt x="2137304" y="292469"/>
                  </a:lnTo>
                  <a:lnTo>
                    <a:pt x="2141538" y="285610"/>
                  </a:lnTo>
                  <a:lnTo>
                    <a:pt x="2145771" y="277696"/>
                  </a:lnTo>
                  <a:lnTo>
                    <a:pt x="2151063" y="270837"/>
                  </a:lnTo>
                  <a:lnTo>
                    <a:pt x="2156354" y="263978"/>
                  </a:lnTo>
                  <a:lnTo>
                    <a:pt x="2163234" y="258702"/>
                  </a:lnTo>
                  <a:lnTo>
                    <a:pt x="2170113" y="253426"/>
                  </a:lnTo>
                  <a:lnTo>
                    <a:pt x="2177521" y="249205"/>
                  </a:lnTo>
                  <a:lnTo>
                    <a:pt x="2185459" y="245512"/>
                  </a:lnTo>
                  <a:lnTo>
                    <a:pt x="2193925" y="242346"/>
                  </a:lnTo>
                  <a:lnTo>
                    <a:pt x="2202392" y="239708"/>
                  </a:lnTo>
                  <a:lnTo>
                    <a:pt x="2210859" y="238653"/>
                  </a:lnTo>
                  <a:lnTo>
                    <a:pt x="2220384" y="238125"/>
                  </a:lnTo>
                  <a:close/>
                  <a:moveTo>
                    <a:pt x="1983320" y="238125"/>
                  </a:moveTo>
                  <a:lnTo>
                    <a:pt x="1992369" y="238653"/>
                  </a:lnTo>
                  <a:lnTo>
                    <a:pt x="2001418" y="239708"/>
                  </a:lnTo>
                  <a:lnTo>
                    <a:pt x="2009934" y="242346"/>
                  </a:lnTo>
                  <a:lnTo>
                    <a:pt x="2017918" y="245512"/>
                  </a:lnTo>
                  <a:lnTo>
                    <a:pt x="2025902" y="249205"/>
                  </a:lnTo>
                  <a:lnTo>
                    <a:pt x="2033354" y="253426"/>
                  </a:lnTo>
                  <a:lnTo>
                    <a:pt x="2040806" y="258702"/>
                  </a:lnTo>
                  <a:lnTo>
                    <a:pt x="2046661" y="263978"/>
                  </a:lnTo>
                  <a:lnTo>
                    <a:pt x="2053049" y="270837"/>
                  </a:lnTo>
                  <a:lnTo>
                    <a:pt x="2057839" y="277696"/>
                  </a:lnTo>
                  <a:lnTo>
                    <a:pt x="2062630" y="285610"/>
                  </a:lnTo>
                  <a:lnTo>
                    <a:pt x="2066356" y="292469"/>
                  </a:lnTo>
                  <a:lnTo>
                    <a:pt x="2069549" y="301439"/>
                  </a:lnTo>
                  <a:lnTo>
                    <a:pt x="2071146" y="309880"/>
                  </a:lnTo>
                  <a:lnTo>
                    <a:pt x="2073275" y="318850"/>
                  </a:lnTo>
                  <a:lnTo>
                    <a:pt x="2073275" y="327819"/>
                  </a:lnTo>
                  <a:lnTo>
                    <a:pt x="2073275" y="336789"/>
                  </a:lnTo>
                  <a:lnTo>
                    <a:pt x="2071146" y="346286"/>
                  </a:lnTo>
                  <a:lnTo>
                    <a:pt x="2069549" y="354727"/>
                  </a:lnTo>
                  <a:lnTo>
                    <a:pt x="2066356" y="362642"/>
                  </a:lnTo>
                  <a:lnTo>
                    <a:pt x="2062630" y="370556"/>
                  </a:lnTo>
                  <a:lnTo>
                    <a:pt x="2057839" y="378470"/>
                  </a:lnTo>
                  <a:lnTo>
                    <a:pt x="2053049" y="384801"/>
                  </a:lnTo>
                  <a:lnTo>
                    <a:pt x="2046661" y="391133"/>
                  </a:lnTo>
                  <a:lnTo>
                    <a:pt x="2040806" y="396936"/>
                  </a:lnTo>
                  <a:lnTo>
                    <a:pt x="2033354" y="402212"/>
                  </a:lnTo>
                  <a:lnTo>
                    <a:pt x="2025902" y="406961"/>
                  </a:lnTo>
                  <a:lnTo>
                    <a:pt x="2017918" y="410654"/>
                  </a:lnTo>
                  <a:lnTo>
                    <a:pt x="2009934" y="413292"/>
                  </a:lnTo>
                  <a:lnTo>
                    <a:pt x="2001418" y="415930"/>
                  </a:lnTo>
                  <a:lnTo>
                    <a:pt x="1992369" y="416986"/>
                  </a:lnTo>
                  <a:lnTo>
                    <a:pt x="1983320" y="417513"/>
                  </a:lnTo>
                  <a:lnTo>
                    <a:pt x="1973739" y="416986"/>
                  </a:lnTo>
                  <a:lnTo>
                    <a:pt x="1964690" y="415930"/>
                  </a:lnTo>
                  <a:lnTo>
                    <a:pt x="1956174" y="413292"/>
                  </a:lnTo>
                  <a:lnTo>
                    <a:pt x="1947657" y="410654"/>
                  </a:lnTo>
                  <a:lnTo>
                    <a:pt x="1939673" y="406961"/>
                  </a:lnTo>
                  <a:lnTo>
                    <a:pt x="1932221" y="402212"/>
                  </a:lnTo>
                  <a:lnTo>
                    <a:pt x="1925834" y="396936"/>
                  </a:lnTo>
                  <a:lnTo>
                    <a:pt x="1918914" y="391133"/>
                  </a:lnTo>
                  <a:lnTo>
                    <a:pt x="1913591" y="384801"/>
                  </a:lnTo>
                  <a:lnTo>
                    <a:pt x="1907736" y="378470"/>
                  </a:lnTo>
                  <a:lnTo>
                    <a:pt x="1903478" y="370556"/>
                  </a:lnTo>
                  <a:lnTo>
                    <a:pt x="1899752" y="362642"/>
                  </a:lnTo>
                  <a:lnTo>
                    <a:pt x="1897091" y="354727"/>
                  </a:lnTo>
                  <a:lnTo>
                    <a:pt x="1894429" y="346286"/>
                  </a:lnTo>
                  <a:lnTo>
                    <a:pt x="1893365" y="336789"/>
                  </a:lnTo>
                  <a:lnTo>
                    <a:pt x="1892300" y="327819"/>
                  </a:lnTo>
                  <a:lnTo>
                    <a:pt x="1893365" y="318850"/>
                  </a:lnTo>
                  <a:lnTo>
                    <a:pt x="1894429" y="309880"/>
                  </a:lnTo>
                  <a:lnTo>
                    <a:pt x="1897091" y="301439"/>
                  </a:lnTo>
                  <a:lnTo>
                    <a:pt x="1899752" y="292469"/>
                  </a:lnTo>
                  <a:lnTo>
                    <a:pt x="1903478" y="285610"/>
                  </a:lnTo>
                  <a:lnTo>
                    <a:pt x="1907736" y="277696"/>
                  </a:lnTo>
                  <a:lnTo>
                    <a:pt x="1913591" y="270837"/>
                  </a:lnTo>
                  <a:lnTo>
                    <a:pt x="1918914" y="263978"/>
                  </a:lnTo>
                  <a:lnTo>
                    <a:pt x="1925834" y="258702"/>
                  </a:lnTo>
                  <a:lnTo>
                    <a:pt x="1932221" y="253426"/>
                  </a:lnTo>
                  <a:lnTo>
                    <a:pt x="1939673" y="249205"/>
                  </a:lnTo>
                  <a:lnTo>
                    <a:pt x="1947657" y="245512"/>
                  </a:lnTo>
                  <a:lnTo>
                    <a:pt x="1956174" y="242346"/>
                  </a:lnTo>
                  <a:lnTo>
                    <a:pt x="1964690" y="239708"/>
                  </a:lnTo>
                  <a:lnTo>
                    <a:pt x="1973739" y="238653"/>
                  </a:lnTo>
                  <a:lnTo>
                    <a:pt x="1983320" y="238125"/>
                  </a:lnTo>
                  <a:close/>
                  <a:moveTo>
                    <a:pt x="1746251" y="238125"/>
                  </a:moveTo>
                  <a:lnTo>
                    <a:pt x="1755299" y="238653"/>
                  </a:lnTo>
                  <a:lnTo>
                    <a:pt x="1764881" y="239708"/>
                  </a:lnTo>
                  <a:lnTo>
                    <a:pt x="1773397" y="242346"/>
                  </a:lnTo>
                  <a:lnTo>
                    <a:pt x="1781381" y="245512"/>
                  </a:lnTo>
                  <a:lnTo>
                    <a:pt x="1789365" y="249205"/>
                  </a:lnTo>
                  <a:lnTo>
                    <a:pt x="1797350" y="253426"/>
                  </a:lnTo>
                  <a:lnTo>
                    <a:pt x="1803737" y="258702"/>
                  </a:lnTo>
                  <a:lnTo>
                    <a:pt x="1810124" y="263978"/>
                  </a:lnTo>
                  <a:lnTo>
                    <a:pt x="1815979" y="270837"/>
                  </a:lnTo>
                  <a:lnTo>
                    <a:pt x="1821302" y="277696"/>
                  </a:lnTo>
                  <a:lnTo>
                    <a:pt x="1826093" y="285610"/>
                  </a:lnTo>
                  <a:lnTo>
                    <a:pt x="1829819" y="292469"/>
                  </a:lnTo>
                  <a:lnTo>
                    <a:pt x="1832480" y="301439"/>
                  </a:lnTo>
                  <a:lnTo>
                    <a:pt x="1835141" y="309880"/>
                  </a:lnTo>
                  <a:lnTo>
                    <a:pt x="1836206" y="318850"/>
                  </a:lnTo>
                  <a:lnTo>
                    <a:pt x="1836738" y="327819"/>
                  </a:lnTo>
                  <a:lnTo>
                    <a:pt x="1836206" y="336789"/>
                  </a:lnTo>
                  <a:lnTo>
                    <a:pt x="1835141" y="346286"/>
                  </a:lnTo>
                  <a:lnTo>
                    <a:pt x="1832480" y="354727"/>
                  </a:lnTo>
                  <a:lnTo>
                    <a:pt x="1829819" y="362642"/>
                  </a:lnTo>
                  <a:lnTo>
                    <a:pt x="1826093" y="370556"/>
                  </a:lnTo>
                  <a:lnTo>
                    <a:pt x="1821302" y="378470"/>
                  </a:lnTo>
                  <a:lnTo>
                    <a:pt x="1815979" y="384801"/>
                  </a:lnTo>
                  <a:lnTo>
                    <a:pt x="1810124" y="391133"/>
                  </a:lnTo>
                  <a:lnTo>
                    <a:pt x="1803737" y="396936"/>
                  </a:lnTo>
                  <a:lnTo>
                    <a:pt x="1797350" y="402212"/>
                  </a:lnTo>
                  <a:lnTo>
                    <a:pt x="1789365" y="406961"/>
                  </a:lnTo>
                  <a:lnTo>
                    <a:pt x="1781381" y="410654"/>
                  </a:lnTo>
                  <a:lnTo>
                    <a:pt x="1773397" y="413292"/>
                  </a:lnTo>
                  <a:lnTo>
                    <a:pt x="1764881" y="415930"/>
                  </a:lnTo>
                  <a:lnTo>
                    <a:pt x="1755299" y="416986"/>
                  </a:lnTo>
                  <a:lnTo>
                    <a:pt x="1746251" y="417513"/>
                  </a:lnTo>
                  <a:lnTo>
                    <a:pt x="1737202" y="416986"/>
                  </a:lnTo>
                  <a:lnTo>
                    <a:pt x="1728153" y="415930"/>
                  </a:lnTo>
                  <a:lnTo>
                    <a:pt x="1719637" y="413292"/>
                  </a:lnTo>
                  <a:lnTo>
                    <a:pt x="1711120" y="410654"/>
                  </a:lnTo>
                  <a:lnTo>
                    <a:pt x="1703668" y="406961"/>
                  </a:lnTo>
                  <a:lnTo>
                    <a:pt x="1695684" y="402212"/>
                  </a:lnTo>
                  <a:lnTo>
                    <a:pt x="1688765" y="396936"/>
                  </a:lnTo>
                  <a:lnTo>
                    <a:pt x="1681845" y="391133"/>
                  </a:lnTo>
                  <a:lnTo>
                    <a:pt x="1676522" y="384801"/>
                  </a:lnTo>
                  <a:lnTo>
                    <a:pt x="1671199" y="378470"/>
                  </a:lnTo>
                  <a:lnTo>
                    <a:pt x="1666941" y="370556"/>
                  </a:lnTo>
                  <a:lnTo>
                    <a:pt x="1663215" y="362642"/>
                  </a:lnTo>
                  <a:lnTo>
                    <a:pt x="1660021" y="354727"/>
                  </a:lnTo>
                  <a:lnTo>
                    <a:pt x="1657360" y="346286"/>
                  </a:lnTo>
                  <a:lnTo>
                    <a:pt x="1656296" y="336789"/>
                  </a:lnTo>
                  <a:lnTo>
                    <a:pt x="1655763" y="327819"/>
                  </a:lnTo>
                  <a:lnTo>
                    <a:pt x="1656296" y="318850"/>
                  </a:lnTo>
                  <a:lnTo>
                    <a:pt x="1657360" y="309880"/>
                  </a:lnTo>
                  <a:lnTo>
                    <a:pt x="1660021" y="301439"/>
                  </a:lnTo>
                  <a:lnTo>
                    <a:pt x="1663215" y="292469"/>
                  </a:lnTo>
                  <a:lnTo>
                    <a:pt x="1666941" y="285610"/>
                  </a:lnTo>
                  <a:lnTo>
                    <a:pt x="1671199" y="277696"/>
                  </a:lnTo>
                  <a:lnTo>
                    <a:pt x="1676522" y="270837"/>
                  </a:lnTo>
                  <a:lnTo>
                    <a:pt x="1681845" y="263978"/>
                  </a:lnTo>
                  <a:lnTo>
                    <a:pt x="1688765" y="258702"/>
                  </a:lnTo>
                  <a:lnTo>
                    <a:pt x="1695684" y="253426"/>
                  </a:lnTo>
                  <a:lnTo>
                    <a:pt x="1703668" y="249205"/>
                  </a:lnTo>
                  <a:lnTo>
                    <a:pt x="1711120" y="245512"/>
                  </a:lnTo>
                  <a:lnTo>
                    <a:pt x="1719637" y="242346"/>
                  </a:lnTo>
                  <a:lnTo>
                    <a:pt x="1728153" y="239708"/>
                  </a:lnTo>
                  <a:lnTo>
                    <a:pt x="1737202" y="238653"/>
                  </a:lnTo>
                  <a:lnTo>
                    <a:pt x="1746251" y="238125"/>
                  </a:lnTo>
                  <a:close/>
                  <a:moveTo>
                    <a:pt x="1036109" y="238125"/>
                  </a:moveTo>
                  <a:lnTo>
                    <a:pt x="1045105" y="238653"/>
                  </a:lnTo>
                  <a:lnTo>
                    <a:pt x="1053571" y="239708"/>
                  </a:lnTo>
                  <a:lnTo>
                    <a:pt x="1062038" y="242346"/>
                  </a:lnTo>
                  <a:lnTo>
                    <a:pt x="1070505" y="245512"/>
                  </a:lnTo>
                  <a:lnTo>
                    <a:pt x="1078442" y="249205"/>
                  </a:lnTo>
                  <a:lnTo>
                    <a:pt x="1085851" y="253426"/>
                  </a:lnTo>
                  <a:lnTo>
                    <a:pt x="1092730" y="258702"/>
                  </a:lnTo>
                  <a:lnTo>
                    <a:pt x="1099080" y="263978"/>
                  </a:lnTo>
                  <a:lnTo>
                    <a:pt x="1105430" y="270837"/>
                  </a:lnTo>
                  <a:lnTo>
                    <a:pt x="1110192" y="277696"/>
                  </a:lnTo>
                  <a:lnTo>
                    <a:pt x="1114426" y="285610"/>
                  </a:lnTo>
                  <a:lnTo>
                    <a:pt x="1118659" y="292469"/>
                  </a:lnTo>
                  <a:lnTo>
                    <a:pt x="1121834" y="301439"/>
                  </a:lnTo>
                  <a:lnTo>
                    <a:pt x="1123422" y="309880"/>
                  </a:lnTo>
                  <a:lnTo>
                    <a:pt x="1125009" y="318850"/>
                  </a:lnTo>
                  <a:lnTo>
                    <a:pt x="1125538" y="327819"/>
                  </a:lnTo>
                  <a:lnTo>
                    <a:pt x="1125009" y="336789"/>
                  </a:lnTo>
                  <a:lnTo>
                    <a:pt x="1123422" y="346286"/>
                  </a:lnTo>
                  <a:lnTo>
                    <a:pt x="1121834" y="354727"/>
                  </a:lnTo>
                  <a:lnTo>
                    <a:pt x="1118659" y="362642"/>
                  </a:lnTo>
                  <a:lnTo>
                    <a:pt x="1114426" y="370556"/>
                  </a:lnTo>
                  <a:lnTo>
                    <a:pt x="1110192" y="378470"/>
                  </a:lnTo>
                  <a:lnTo>
                    <a:pt x="1105430" y="384801"/>
                  </a:lnTo>
                  <a:lnTo>
                    <a:pt x="1099080" y="391133"/>
                  </a:lnTo>
                  <a:lnTo>
                    <a:pt x="1092730" y="396936"/>
                  </a:lnTo>
                  <a:lnTo>
                    <a:pt x="1085851" y="402212"/>
                  </a:lnTo>
                  <a:lnTo>
                    <a:pt x="1078442" y="406961"/>
                  </a:lnTo>
                  <a:lnTo>
                    <a:pt x="1070505" y="410654"/>
                  </a:lnTo>
                  <a:lnTo>
                    <a:pt x="1062038" y="413292"/>
                  </a:lnTo>
                  <a:lnTo>
                    <a:pt x="1053571" y="415930"/>
                  </a:lnTo>
                  <a:lnTo>
                    <a:pt x="1045105" y="416986"/>
                  </a:lnTo>
                  <a:lnTo>
                    <a:pt x="1036109" y="417513"/>
                  </a:lnTo>
                  <a:lnTo>
                    <a:pt x="1026055" y="416986"/>
                  </a:lnTo>
                  <a:lnTo>
                    <a:pt x="1017588" y="415930"/>
                  </a:lnTo>
                  <a:lnTo>
                    <a:pt x="1009121" y="413292"/>
                  </a:lnTo>
                  <a:lnTo>
                    <a:pt x="1000655" y="410654"/>
                  </a:lnTo>
                  <a:lnTo>
                    <a:pt x="992717" y="406961"/>
                  </a:lnTo>
                  <a:lnTo>
                    <a:pt x="985309" y="402212"/>
                  </a:lnTo>
                  <a:lnTo>
                    <a:pt x="978959" y="396936"/>
                  </a:lnTo>
                  <a:lnTo>
                    <a:pt x="972079" y="391133"/>
                  </a:lnTo>
                  <a:lnTo>
                    <a:pt x="966259" y="384801"/>
                  </a:lnTo>
                  <a:lnTo>
                    <a:pt x="960967" y="378470"/>
                  </a:lnTo>
                  <a:lnTo>
                    <a:pt x="956734" y="370556"/>
                  </a:lnTo>
                  <a:lnTo>
                    <a:pt x="952500" y="362642"/>
                  </a:lnTo>
                  <a:lnTo>
                    <a:pt x="949325" y="354727"/>
                  </a:lnTo>
                  <a:lnTo>
                    <a:pt x="947738" y="346286"/>
                  </a:lnTo>
                  <a:lnTo>
                    <a:pt x="946679" y="336789"/>
                  </a:lnTo>
                  <a:lnTo>
                    <a:pt x="946150" y="327819"/>
                  </a:lnTo>
                  <a:lnTo>
                    <a:pt x="946679" y="318850"/>
                  </a:lnTo>
                  <a:lnTo>
                    <a:pt x="947738" y="309880"/>
                  </a:lnTo>
                  <a:lnTo>
                    <a:pt x="949325" y="301439"/>
                  </a:lnTo>
                  <a:lnTo>
                    <a:pt x="952500" y="292469"/>
                  </a:lnTo>
                  <a:lnTo>
                    <a:pt x="956734" y="285610"/>
                  </a:lnTo>
                  <a:lnTo>
                    <a:pt x="960967" y="277696"/>
                  </a:lnTo>
                  <a:lnTo>
                    <a:pt x="966259" y="270837"/>
                  </a:lnTo>
                  <a:lnTo>
                    <a:pt x="972079" y="263978"/>
                  </a:lnTo>
                  <a:lnTo>
                    <a:pt x="978959" y="258702"/>
                  </a:lnTo>
                  <a:lnTo>
                    <a:pt x="985309" y="253426"/>
                  </a:lnTo>
                  <a:lnTo>
                    <a:pt x="992717" y="249205"/>
                  </a:lnTo>
                  <a:lnTo>
                    <a:pt x="1000655" y="245512"/>
                  </a:lnTo>
                  <a:lnTo>
                    <a:pt x="1009121" y="242346"/>
                  </a:lnTo>
                  <a:lnTo>
                    <a:pt x="1017588" y="239708"/>
                  </a:lnTo>
                  <a:lnTo>
                    <a:pt x="1026055" y="238653"/>
                  </a:lnTo>
                  <a:lnTo>
                    <a:pt x="1036109" y="238125"/>
                  </a:lnTo>
                  <a:close/>
                  <a:moveTo>
                    <a:pt x="799572" y="238125"/>
                  </a:moveTo>
                  <a:lnTo>
                    <a:pt x="809097" y="238653"/>
                  </a:lnTo>
                  <a:lnTo>
                    <a:pt x="817564" y="239708"/>
                  </a:lnTo>
                  <a:lnTo>
                    <a:pt x="826559" y="242346"/>
                  </a:lnTo>
                  <a:lnTo>
                    <a:pt x="834497" y="245512"/>
                  </a:lnTo>
                  <a:lnTo>
                    <a:pt x="842434" y="249205"/>
                  </a:lnTo>
                  <a:lnTo>
                    <a:pt x="849843" y="253426"/>
                  </a:lnTo>
                  <a:lnTo>
                    <a:pt x="856722" y="258702"/>
                  </a:lnTo>
                  <a:lnTo>
                    <a:pt x="863072" y="263978"/>
                  </a:lnTo>
                  <a:lnTo>
                    <a:pt x="868893" y="270837"/>
                  </a:lnTo>
                  <a:lnTo>
                    <a:pt x="874185" y="277696"/>
                  </a:lnTo>
                  <a:lnTo>
                    <a:pt x="878947" y="285610"/>
                  </a:lnTo>
                  <a:lnTo>
                    <a:pt x="882651" y="292469"/>
                  </a:lnTo>
                  <a:lnTo>
                    <a:pt x="885826" y="301439"/>
                  </a:lnTo>
                  <a:lnTo>
                    <a:pt x="887414" y="309880"/>
                  </a:lnTo>
                  <a:lnTo>
                    <a:pt x="889001" y="318850"/>
                  </a:lnTo>
                  <a:lnTo>
                    <a:pt x="889001" y="327819"/>
                  </a:lnTo>
                  <a:lnTo>
                    <a:pt x="889001" y="336789"/>
                  </a:lnTo>
                  <a:lnTo>
                    <a:pt x="887414" y="346286"/>
                  </a:lnTo>
                  <a:lnTo>
                    <a:pt x="885826" y="354727"/>
                  </a:lnTo>
                  <a:lnTo>
                    <a:pt x="882651" y="362642"/>
                  </a:lnTo>
                  <a:lnTo>
                    <a:pt x="878947" y="370556"/>
                  </a:lnTo>
                  <a:lnTo>
                    <a:pt x="874185" y="378470"/>
                  </a:lnTo>
                  <a:lnTo>
                    <a:pt x="868893" y="384801"/>
                  </a:lnTo>
                  <a:lnTo>
                    <a:pt x="863072" y="391133"/>
                  </a:lnTo>
                  <a:lnTo>
                    <a:pt x="856722" y="396936"/>
                  </a:lnTo>
                  <a:lnTo>
                    <a:pt x="849843" y="402212"/>
                  </a:lnTo>
                  <a:lnTo>
                    <a:pt x="842434" y="406961"/>
                  </a:lnTo>
                  <a:lnTo>
                    <a:pt x="834497" y="410654"/>
                  </a:lnTo>
                  <a:lnTo>
                    <a:pt x="826559" y="413292"/>
                  </a:lnTo>
                  <a:lnTo>
                    <a:pt x="817564" y="415930"/>
                  </a:lnTo>
                  <a:lnTo>
                    <a:pt x="809097" y="416986"/>
                  </a:lnTo>
                  <a:lnTo>
                    <a:pt x="799572" y="417513"/>
                  </a:lnTo>
                  <a:lnTo>
                    <a:pt x="790576" y="416986"/>
                  </a:lnTo>
                  <a:lnTo>
                    <a:pt x="781580" y="415930"/>
                  </a:lnTo>
                  <a:lnTo>
                    <a:pt x="773113" y="413292"/>
                  </a:lnTo>
                  <a:lnTo>
                    <a:pt x="764647" y="410654"/>
                  </a:lnTo>
                  <a:lnTo>
                    <a:pt x="756709" y="406961"/>
                  </a:lnTo>
                  <a:lnTo>
                    <a:pt x="749301" y="402212"/>
                  </a:lnTo>
                  <a:lnTo>
                    <a:pt x="742422" y="396936"/>
                  </a:lnTo>
                  <a:lnTo>
                    <a:pt x="735542" y="391133"/>
                  </a:lnTo>
                  <a:lnTo>
                    <a:pt x="730251" y="384801"/>
                  </a:lnTo>
                  <a:lnTo>
                    <a:pt x="724959" y="378470"/>
                  </a:lnTo>
                  <a:lnTo>
                    <a:pt x="720726" y="370556"/>
                  </a:lnTo>
                  <a:lnTo>
                    <a:pt x="717022" y="362642"/>
                  </a:lnTo>
                  <a:lnTo>
                    <a:pt x="713847" y="354727"/>
                  </a:lnTo>
                  <a:lnTo>
                    <a:pt x="711201" y="346286"/>
                  </a:lnTo>
                  <a:lnTo>
                    <a:pt x="710142" y="336789"/>
                  </a:lnTo>
                  <a:lnTo>
                    <a:pt x="709613" y="327819"/>
                  </a:lnTo>
                  <a:lnTo>
                    <a:pt x="710142" y="318850"/>
                  </a:lnTo>
                  <a:lnTo>
                    <a:pt x="711201" y="309880"/>
                  </a:lnTo>
                  <a:lnTo>
                    <a:pt x="713847" y="301439"/>
                  </a:lnTo>
                  <a:lnTo>
                    <a:pt x="717022" y="292469"/>
                  </a:lnTo>
                  <a:lnTo>
                    <a:pt x="720726" y="285610"/>
                  </a:lnTo>
                  <a:lnTo>
                    <a:pt x="724959" y="277696"/>
                  </a:lnTo>
                  <a:lnTo>
                    <a:pt x="730251" y="270837"/>
                  </a:lnTo>
                  <a:lnTo>
                    <a:pt x="735542" y="263978"/>
                  </a:lnTo>
                  <a:lnTo>
                    <a:pt x="742422" y="258702"/>
                  </a:lnTo>
                  <a:lnTo>
                    <a:pt x="749301" y="253426"/>
                  </a:lnTo>
                  <a:lnTo>
                    <a:pt x="756709" y="249205"/>
                  </a:lnTo>
                  <a:lnTo>
                    <a:pt x="764647" y="245512"/>
                  </a:lnTo>
                  <a:lnTo>
                    <a:pt x="773113" y="242346"/>
                  </a:lnTo>
                  <a:lnTo>
                    <a:pt x="781580" y="239708"/>
                  </a:lnTo>
                  <a:lnTo>
                    <a:pt x="790576" y="238653"/>
                  </a:lnTo>
                  <a:lnTo>
                    <a:pt x="799572" y="238125"/>
                  </a:lnTo>
                  <a:close/>
                  <a:moveTo>
                    <a:pt x="563032" y="238125"/>
                  </a:moveTo>
                  <a:lnTo>
                    <a:pt x="571975" y="238653"/>
                  </a:lnTo>
                  <a:lnTo>
                    <a:pt x="580918" y="239708"/>
                  </a:lnTo>
                  <a:lnTo>
                    <a:pt x="589335" y="242346"/>
                  </a:lnTo>
                  <a:lnTo>
                    <a:pt x="597226" y="245512"/>
                  </a:lnTo>
                  <a:lnTo>
                    <a:pt x="605117" y="249205"/>
                  </a:lnTo>
                  <a:lnTo>
                    <a:pt x="613008" y="253426"/>
                  </a:lnTo>
                  <a:lnTo>
                    <a:pt x="619847" y="258702"/>
                  </a:lnTo>
                  <a:lnTo>
                    <a:pt x="625633" y="263978"/>
                  </a:lnTo>
                  <a:lnTo>
                    <a:pt x="631946" y="270837"/>
                  </a:lnTo>
                  <a:lnTo>
                    <a:pt x="636681" y="277696"/>
                  </a:lnTo>
                  <a:lnTo>
                    <a:pt x="641415" y="285610"/>
                  </a:lnTo>
                  <a:lnTo>
                    <a:pt x="645098" y="292469"/>
                  </a:lnTo>
                  <a:lnTo>
                    <a:pt x="648254" y="301439"/>
                  </a:lnTo>
                  <a:lnTo>
                    <a:pt x="650885" y="309880"/>
                  </a:lnTo>
                  <a:lnTo>
                    <a:pt x="651937" y="318850"/>
                  </a:lnTo>
                  <a:lnTo>
                    <a:pt x="652463" y="327819"/>
                  </a:lnTo>
                  <a:lnTo>
                    <a:pt x="651937" y="336789"/>
                  </a:lnTo>
                  <a:lnTo>
                    <a:pt x="650885" y="346286"/>
                  </a:lnTo>
                  <a:lnTo>
                    <a:pt x="648254" y="354727"/>
                  </a:lnTo>
                  <a:lnTo>
                    <a:pt x="645098" y="362642"/>
                  </a:lnTo>
                  <a:lnTo>
                    <a:pt x="641415" y="370556"/>
                  </a:lnTo>
                  <a:lnTo>
                    <a:pt x="636681" y="378470"/>
                  </a:lnTo>
                  <a:lnTo>
                    <a:pt x="631946" y="384801"/>
                  </a:lnTo>
                  <a:lnTo>
                    <a:pt x="625633" y="391133"/>
                  </a:lnTo>
                  <a:lnTo>
                    <a:pt x="619847" y="396936"/>
                  </a:lnTo>
                  <a:lnTo>
                    <a:pt x="613008" y="402212"/>
                  </a:lnTo>
                  <a:lnTo>
                    <a:pt x="605117" y="406961"/>
                  </a:lnTo>
                  <a:lnTo>
                    <a:pt x="597226" y="410654"/>
                  </a:lnTo>
                  <a:lnTo>
                    <a:pt x="589335" y="413292"/>
                  </a:lnTo>
                  <a:lnTo>
                    <a:pt x="580918" y="415930"/>
                  </a:lnTo>
                  <a:lnTo>
                    <a:pt x="571975" y="416986"/>
                  </a:lnTo>
                  <a:lnTo>
                    <a:pt x="563032" y="417513"/>
                  </a:lnTo>
                  <a:lnTo>
                    <a:pt x="554089" y="416986"/>
                  </a:lnTo>
                  <a:lnTo>
                    <a:pt x="544620" y="415930"/>
                  </a:lnTo>
                  <a:lnTo>
                    <a:pt x="536202" y="413292"/>
                  </a:lnTo>
                  <a:lnTo>
                    <a:pt x="527785" y="410654"/>
                  </a:lnTo>
                  <a:lnTo>
                    <a:pt x="519894" y="406961"/>
                  </a:lnTo>
                  <a:lnTo>
                    <a:pt x="512530" y="402212"/>
                  </a:lnTo>
                  <a:lnTo>
                    <a:pt x="506217" y="396936"/>
                  </a:lnTo>
                  <a:lnTo>
                    <a:pt x="499378" y="391133"/>
                  </a:lnTo>
                  <a:lnTo>
                    <a:pt x="494117" y="384801"/>
                  </a:lnTo>
                  <a:lnTo>
                    <a:pt x="488331" y="378470"/>
                  </a:lnTo>
                  <a:lnTo>
                    <a:pt x="484122" y="370556"/>
                  </a:lnTo>
                  <a:lnTo>
                    <a:pt x="480440" y="362642"/>
                  </a:lnTo>
                  <a:lnTo>
                    <a:pt x="477809" y="354727"/>
                  </a:lnTo>
                  <a:lnTo>
                    <a:pt x="475179" y="346286"/>
                  </a:lnTo>
                  <a:lnTo>
                    <a:pt x="474127" y="336789"/>
                  </a:lnTo>
                  <a:lnTo>
                    <a:pt x="473075" y="327819"/>
                  </a:lnTo>
                  <a:lnTo>
                    <a:pt x="474127" y="318850"/>
                  </a:lnTo>
                  <a:lnTo>
                    <a:pt x="475179" y="309880"/>
                  </a:lnTo>
                  <a:lnTo>
                    <a:pt x="477809" y="301439"/>
                  </a:lnTo>
                  <a:lnTo>
                    <a:pt x="480440" y="292469"/>
                  </a:lnTo>
                  <a:lnTo>
                    <a:pt x="484122" y="285610"/>
                  </a:lnTo>
                  <a:lnTo>
                    <a:pt x="488331" y="277696"/>
                  </a:lnTo>
                  <a:lnTo>
                    <a:pt x="494117" y="270837"/>
                  </a:lnTo>
                  <a:lnTo>
                    <a:pt x="499378" y="263978"/>
                  </a:lnTo>
                  <a:lnTo>
                    <a:pt x="506217" y="258702"/>
                  </a:lnTo>
                  <a:lnTo>
                    <a:pt x="512530" y="253426"/>
                  </a:lnTo>
                  <a:lnTo>
                    <a:pt x="519894" y="249205"/>
                  </a:lnTo>
                  <a:lnTo>
                    <a:pt x="527785" y="245512"/>
                  </a:lnTo>
                  <a:lnTo>
                    <a:pt x="536202" y="242346"/>
                  </a:lnTo>
                  <a:lnTo>
                    <a:pt x="544620" y="239708"/>
                  </a:lnTo>
                  <a:lnTo>
                    <a:pt x="554089" y="238653"/>
                  </a:lnTo>
                  <a:lnTo>
                    <a:pt x="563032" y="238125"/>
                  </a:lnTo>
                  <a:close/>
                  <a:moveTo>
                    <a:pt x="325969" y="238125"/>
                  </a:moveTo>
                  <a:lnTo>
                    <a:pt x="334912" y="238653"/>
                  </a:lnTo>
                  <a:lnTo>
                    <a:pt x="344381" y="239708"/>
                  </a:lnTo>
                  <a:lnTo>
                    <a:pt x="352798" y="242346"/>
                  </a:lnTo>
                  <a:lnTo>
                    <a:pt x="361215" y="245512"/>
                  </a:lnTo>
                  <a:lnTo>
                    <a:pt x="369106" y="249205"/>
                  </a:lnTo>
                  <a:lnTo>
                    <a:pt x="376471" y="253426"/>
                  </a:lnTo>
                  <a:lnTo>
                    <a:pt x="382784" y="258702"/>
                  </a:lnTo>
                  <a:lnTo>
                    <a:pt x="389623" y="263978"/>
                  </a:lnTo>
                  <a:lnTo>
                    <a:pt x="394883" y="270837"/>
                  </a:lnTo>
                  <a:lnTo>
                    <a:pt x="400670" y="277696"/>
                  </a:lnTo>
                  <a:lnTo>
                    <a:pt x="404878" y="285610"/>
                  </a:lnTo>
                  <a:lnTo>
                    <a:pt x="408561" y="292469"/>
                  </a:lnTo>
                  <a:lnTo>
                    <a:pt x="411191" y="301439"/>
                  </a:lnTo>
                  <a:lnTo>
                    <a:pt x="413821" y="309880"/>
                  </a:lnTo>
                  <a:lnTo>
                    <a:pt x="414874" y="318850"/>
                  </a:lnTo>
                  <a:lnTo>
                    <a:pt x="415926" y="327819"/>
                  </a:lnTo>
                  <a:lnTo>
                    <a:pt x="414874" y="336789"/>
                  </a:lnTo>
                  <a:lnTo>
                    <a:pt x="413821" y="346286"/>
                  </a:lnTo>
                  <a:lnTo>
                    <a:pt x="411191" y="354727"/>
                  </a:lnTo>
                  <a:lnTo>
                    <a:pt x="408561" y="362642"/>
                  </a:lnTo>
                  <a:lnTo>
                    <a:pt x="404878" y="370556"/>
                  </a:lnTo>
                  <a:lnTo>
                    <a:pt x="400670" y="378470"/>
                  </a:lnTo>
                  <a:lnTo>
                    <a:pt x="394883" y="384801"/>
                  </a:lnTo>
                  <a:lnTo>
                    <a:pt x="389623" y="391133"/>
                  </a:lnTo>
                  <a:lnTo>
                    <a:pt x="382784" y="396936"/>
                  </a:lnTo>
                  <a:lnTo>
                    <a:pt x="376471" y="402212"/>
                  </a:lnTo>
                  <a:lnTo>
                    <a:pt x="369106" y="406961"/>
                  </a:lnTo>
                  <a:lnTo>
                    <a:pt x="361215" y="410654"/>
                  </a:lnTo>
                  <a:lnTo>
                    <a:pt x="352798" y="413292"/>
                  </a:lnTo>
                  <a:lnTo>
                    <a:pt x="344381" y="415930"/>
                  </a:lnTo>
                  <a:lnTo>
                    <a:pt x="334912" y="416986"/>
                  </a:lnTo>
                  <a:lnTo>
                    <a:pt x="325969" y="417513"/>
                  </a:lnTo>
                  <a:lnTo>
                    <a:pt x="317026" y="416986"/>
                  </a:lnTo>
                  <a:lnTo>
                    <a:pt x="308083" y="415930"/>
                  </a:lnTo>
                  <a:lnTo>
                    <a:pt x="299665" y="413292"/>
                  </a:lnTo>
                  <a:lnTo>
                    <a:pt x="291775" y="410654"/>
                  </a:lnTo>
                  <a:lnTo>
                    <a:pt x="283884" y="406961"/>
                  </a:lnTo>
                  <a:lnTo>
                    <a:pt x="276519" y="402212"/>
                  </a:lnTo>
                  <a:lnTo>
                    <a:pt x="269154" y="396936"/>
                  </a:lnTo>
                  <a:lnTo>
                    <a:pt x="263367" y="391133"/>
                  </a:lnTo>
                  <a:lnTo>
                    <a:pt x="257054" y="384801"/>
                  </a:lnTo>
                  <a:lnTo>
                    <a:pt x="252320" y="378470"/>
                  </a:lnTo>
                  <a:lnTo>
                    <a:pt x="247585" y="370556"/>
                  </a:lnTo>
                  <a:lnTo>
                    <a:pt x="243903" y="362642"/>
                  </a:lnTo>
                  <a:lnTo>
                    <a:pt x="240746" y="354727"/>
                  </a:lnTo>
                  <a:lnTo>
                    <a:pt x="238116" y="346286"/>
                  </a:lnTo>
                  <a:lnTo>
                    <a:pt x="237064" y="336789"/>
                  </a:lnTo>
                  <a:lnTo>
                    <a:pt x="236538" y="327819"/>
                  </a:lnTo>
                  <a:lnTo>
                    <a:pt x="237064" y="318850"/>
                  </a:lnTo>
                  <a:lnTo>
                    <a:pt x="238116" y="309880"/>
                  </a:lnTo>
                  <a:lnTo>
                    <a:pt x="240746" y="301439"/>
                  </a:lnTo>
                  <a:lnTo>
                    <a:pt x="243903" y="292469"/>
                  </a:lnTo>
                  <a:lnTo>
                    <a:pt x="247585" y="285610"/>
                  </a:lnTo>
                  <a:lnTo>
                    <a:pt x="252320" y="277696"/>
                  </a:lnTo>
                  <a:lnTo>
                    <a:pt x="257054" y="270837"/>
                  </a:lnTo>
                  <a:lnTo>
                    <a:pt x="263367" y="263978"/>
                  </a:lnTo>
                  <a:lnTo>
                    <a:pt x="269154" y="258702"/>
                  </a:lnTo>
                  <a:lnTo>
                    <a:pt x="276519" y="253426"/>
                  </a:lnTo>
                  <a:lnTo>
                    <a:pt x="283884" y="249205"/>
                  </a:lnTo>
                  <a:lnTo>
                    <a:pt x="291775" y="245512"/>
                  </a:lnTo>
                  <a:lnTo>
                    <a:pt x="299665" y="242346"/>
                  </a:lnTo>
                  <a:lnTo>
                    <a:pt x="308083" y="239708"/>
                  </a:lnTo>
                  <a:lnTo>
                    <a:pt x="317026" y="238653"/>
                  </a:lnTo>
                  <a:lnTo>
                    <a:pt x="325969" y="238125"/>
                  </a:lnTo>
                  <a:close/>
                  <a:moveTo>
                    <a:pt x="2220384" y="0"/>
                  </a:moveTo>
                  <a:lnTo>
                    <a:pt x="2229909" y="531"/>
                  </a:lnTo>
                  <a:lnTo>
                    <a:pt x="2238376" y="2123"/>
                  </a:lnTo>
                  <a:lnTo>
                    <a:pt x="2246842" y="4246"/>
                  </a:lnTo>
                  <a:lnTo>
                    <a:pt x="2255309" y="7430"/>
                  </a:lnTo>
                  <a:lnTo>
                    <a:pt x="2263246" y="11145"/>
                  </a:lnTo>
                  <a:lnTo>
                    <a:pt x="2270655" y="15922"/>
                  </a:lnTo>
                  <a:lnTo>
                    <a:pt x="2277005" y="20698"/>
                  </a:lnTo>
                  <a:lnTo>
                    <a:pt x="2283884" y="27067"/>
                  </a:lnTo>
                  <a:lnTo>
                    <a:pt x="2289705" y="32905"/>
                  </a:lnTo>
                  <a:lnTo>
                    <a:pt x="2294997" y="40335"/>
                  </a:lnTo>
                  <a:lnTo>
                    <a:pt x="2299230" y="47765"/>
                  </a:lnTo>
                  <a:lnTo>
                    <a:pt x="2303463" y="55726"/>
                  </a:lnTo>
                  <a:lnTo>
                    <a:pt x="2306109" y="63686"/>
                  </a:lnTo>
                  <a:lnTo>
                    <a:pt x="2308226" y="72178"/>
                  </a:lnTo>
                  <a:lnTo>
                    <a:pt x="2309284" y="81200"/>
                  </a:lnTo>
                  <a:lnTo>
                    <a:pt x="2309813" y="90753"/>
                  </a:lnTo>
                  <a:lnTo>
                    <a:pt x="2309284" y="99775"/>
                  </a:lnTo>
                  <a:lnTo>
                    <a:pt x="2308226" y="108797"/>
                  </a:lnTo>
                  <a:lnTo>
                    <a:pt x="2306109" y="117289"/>
                  </a:lnTo>
                  <a:lnTo>
                    <a:pt x="2303463" y="125780"/>
                  </a:lnTo>
                  <a:lnTo>
                    <a:pt x="2299230" y="133741"/>
                  </a:lnTo>
                  <a:lnTo>
                    <a:pt x="2294997" y="141171"/>
                  </a:lnTo>
                  <a:lnTo>
                    <a:pt x="2289705" y="148071"/>
                  </a:lnTo>
                  <a:lnTo>
                    <a:pt x="2283884" y="154439"/>
                  </a:lnTo>
                  <a:lnTo>
                    <a:pt x="2277005" y="160277"/>
                  </a:lnTo>
                  <a:lnTo>
                    <a:pt x="2270655" y="165584"/>
                  </a:lnTo>
                  <a:lnTo>
                    <a:pt x="2263246" y="169830"/>
                  </a:lnTo>
                  <a:lnTo>
                    <a:pt x="2255309" y="173545"/>
                  </a:lnTo>
                  <a:lnTo>
                    <a:pt x="2246842" y="176729"/>
                  </a:lnTo>
                  <a:lnTo>
                    <a:pt x="2238376" y="178852"/>
                  </a:lnTo>
                  <a:lnTo>
                    <a:pt x="2229909" y="180444"/>
                  </a:lnTo>
                  <a:lnTo>
                    <a:pt x="2220384" y="180975"/>
                  </a:lnTo>
                  <a:lnTo>
                    <a:pt x="2210859" y="180444"/>
                  </a:lnTo>
                  <a:lnTo>
                    <a:pt x="2202392" y="178852"/>
                  </a:lnTo>
                  <a:lnTo>
                    <a:pt x="2193925" y="176729"/>
                  </a:lnTo>
                  <a:lnTo>
                    <a:pt x="2185459" y="173545"/>
                  </a:lnTo>
                  <a:lnTo>
                    <a:pt x="2177521" y="169830"/>
                  </a:lnTo>
                  <a:lnTo>
                    <a:pt x="2170113" y="165584"/>
                  </a:lnTo>
                  <a:lnTo>
                    <a:pt x="2163234" y="160277"/>
                  </a:lnTo>
                  <a:lnTo>
                    <a:pt x="2156354" y="154439"/>
                  </a:lnTo>
                  <a:lnTo>
                    <a:pt x="2151063" y="148071"/>
                  </a:lnTo>
                  <a:lnTo>
                    <a:pt x="2145771" y="141171"/>
                  </a:lnTo>
                  <a:lnTo>
                    <a:pt x="2141538" y="133741"/>
                  </a:lnTo>
                  <a:lnTo>
                    <a:pt x="2137304" y="125780"/>
                  </a:lnTo>
                  <a:lnTo>
                    <a:pt x="2134129" y="117289"/>
                  </a:lnTo>
                  <a:lnTo>
                    <a:pt x="2132013" y="108797"/>
                  </a:lnTo>
                  <a:lnTo>
                    <a:pt x="2130954" y="99775"/>
                  </a:lnTo>
                  <a:lnTo>
                    <a:pt x="2130425" y="90753"/>
                  </a:lnTo>
                  <a:lnTo>
                    <a:pt x="2130954" y="81200"/>
                  </a:lnTo>
                  <a:lnTo>
                    <a:pt x="2132013" y="72178"/>
                  </a:lnTo>
                  <a:lnTo>
                    <a:pt x="2134129" y="63686"/>
                  </a:lnTo>
                  <a:lnTo>
                    <a:pt x="2137304" y="55726"/>
                  </a:lnTo>
                  <a:lnTo>
                    <a:pt x="2141538" y="47765"/>
                  </a:lnTo>
                  <a:lnTo>
                    <a:pt x="2145771" y="40335"/>
                  </a:lnTo>
                  <a:lnTo>
                    <a:pt x="2151063" y="32905"/>
                  </a:lnTo>
                  <a:lnTo>
                    <a:pt x="2156354" y="27067"/>
                  </a:lnTo>
                  <a:lnTo>
                    <a:pt x="2163234" y="20698"/>
                  </a:lnTo>
                  <a:lnTo>
                    <a:pt x="2170113" y="15922"/>
                  </a:lnTo>
                  <a:lnTo>
                    <a:pt x="2177521" y="11145"/>
                  </a:lnTo>
                  <a:lnTo>
                    <a:pt x="2185459" y="7430"/>
                  </a:lnTo>
                  <a:lnTo>
                    <a:pt x="2193925" y="4246"/>
                  </a:lnTo>
                  <a:lnTo>
                    <a:pt x="2202392" y="2123"/>
                  </a:lnTo>
                  <a:lnTo>
                    <a:pt x="2210859" y="531"/>
                  </a:lnTo>
                  <a:lnTo>
                    <a:pt x="2220384" y="0"/>
                  </a:lnTo>
                  <a:close/>
                  <a:moveTo>
                    <a:pt x="1983320" y="0"/>
                  </a:moveTo>
                  <a:lnTo>
                    <a:pt x="1992369" y="531"/>
                  </a:lnTo>
                  <a:lnTo>
                    <a:pt x="2001418" y="2123"/>
                  </a:lnTo>
                  <a:lnTo>
                    <a:pt x="2009934" y="4246"/>
                  </a:lnTo>
                  <a:lnTo>
                    <a:pt x="2017918" y="7430"/>
                  </a:lnTo>
                  <a:lnTo>
                    <a:pt x="2025902" y="11145"/>
                  </a:lnTo>
                  <a:lnTo>
                    <a:pt x="2033354" y="15922"/>
                  </a:lnTo>
                  <a:lnTo>
                    <a:pt x="2040806" y="20698"/>
                  </a:lnTo>
                  <a:lnTo>
                    <a:pt x="2046661" y="27067"/>
                  </a:lnTo>
                  <a:lnTo>
                    <a:pt x="2053049" y="32905"/>
                  </a:lnTo>
                  <a:lnTo>
                    <a:pt x="2057839" y="40335"/>
                  </a:lnTo>
                  <a:lnTo>
                    <a:pt x="2062630" y="47765"/>
                  </a:lnTo>
                  <a:lnTo>
                    <a:pt x="2066356" y="55726"/>
                  </a:lnTo>
                  <a:lnTo>
                    <a:pt x="2069549" y="63686"/>
                  </a:lnTo>
                  <a:lnTo>
                    <a:pt x="2071146" y="72178"/>
                  </a:lnTo>
                  <a:lnTo>
                    <a:pt x="2073275" y="81200"/>
                  </a:lnTo>
                  <a:lnTo>
                    <a:pt x="2073275" y="90753"/>
                  </a:lnTo>
                  <a:lnTo>
                    <a:pt x="2073275" y="99775"/>
                  </a:lnTo>
                  <a:lnTo>
                    <a:pt x="2071146" y="108797"/>
                  </a:lnTo>
                  <a:lnTo>
                    <a:pt x="2069549" y="117289"/>
                  </a:lnTo>
                  <a:lnTo>
                    <a:pt x="2066356" y="125780"/>
                  </a:lnTo>
                  <a:lnTo>
                    <a:pt x="2062630" y="133741"/>
                  </a:lnTo>
                  <a:lnTo>
                    <a:pt x="2057839" y="141171"/>
                  </a:lnTo>
                  <a:lnTo>
                    <a:pt x="2053049" y="148071"/>
                  </a:lnTo>
                  <a:lnTo>
                    <a:pt x="2046661" y="154439"/>
                  </a:lnTo>
                  <a:lnTo>
                    <a:pt x="2040806" y="160277"/>
                  </a:lnTo>
                  <a:lnTo>
                    <a:pt x="2033354" y="165584"/>
                  </a:lnTo>
                  <a:lnTo>
                    <a:pt x="2025902" y="169830"/>
                  </a:lnTo>
                  <a:lnTo>
                    <a:pt x="2017918" y="173545"/>
                  </a:lnTo>
                  <a:lnTo>
                    <a:pt x="2009934" y="176729"/>
                  </a:lnTo>
                  <a:lnTo>
                    <a:pt x="2001418" y="178852"/>
                  </a:lnTo>
                  <a:lnTo>
                    <a:pt x="1992369" y="180444"/>
                  </a:lnTo>
                  <a:lnTo>
                    <a:pt x="1983320" y="180975"/>
                  </a:lnTo>
                  <a:lnTo>
                    <a:pt x="1973739" y="180444"/>
                  </a:lnTo>
                  <a:lnTo>
                    <a:pt x="1964690" y="178852"/>
                  </a:lnTo>
                  <a:lnTo>
                    <a:pt x="1956174" y="176729"/>
                  </a:lnTo>
                  <a:lnTo>
                    <a:pt x="1947657" y="173545"/>
                  </a:lnTo>
                  <a:lnTo>
                    <a:pt x="1939673" y="169830"/>
                  </a:lnTo>
                  <a:lnTo>
                    <a:pt x="1932221" y="165584"/>
                  </a:lnTo>
                  <a:lnTo>
                    <a:pt x="1925834" y="160277"/>
                  </a:lnTo>
                  <a:lnTo>
                    <a:pt x="1918914" y="154439"/>
                  </a:lnTo>
                  <a:lnTo>
                    <a:pt x="1913591" y="148071"/>
                  </a:lnTo>
                  <a:lnTo>
                    <a:pt x="1907736" y="141171"/>
                  </a:lnTo>
                  <a:lnTo>
                    <a:pt x="1903478" y="133741"/>
                  </a:lnTo>
                  <a:lnTo>
                    <a:pt x="1899752" y="125780"/>
                  </a:lnTo>
                  <a:lnTo>
                    <a:pt x="1897091" y="117289"/>
                  </a:lnTo>
                  <a:lnTo>
                    <a:pt x="1894429" y="108797"/>
                  </a:lnTo>
                  <a:lnTo>
                    <a:pt x="1893365" y="99775"/>
                  </a:lnTo>
                  <a:lnTo>
                    <a:pt x="1892300" y="90753"/>
                  </a:lnTo>
                  <a:lnTo>
                    <a:pt x="1893365" y="81200"/>
                  </a:lnTo>
                  <a:lnTo>
                    <a:pt x="1894429" y="72178"/>
                  </a:lnTo>
                  <a:lnTo>
                    <a:pt x="1897091" y="63686"/>
                  </a:lnTo>
                  <a:lnTo>
                    <a:pt x="1899752" y="55726"/>
                  </a:lnTo>
                  <a:lnTo>
                    <a:pt x="1903478" y="47765"/>
                  </a:lnTo>
                  <a:lnTo>
                    <a:pt x="1907736" y="40335"/>
                  </a:lnTo>
                  <a:lnTo>
                    <a:pt x="1913591" y="32905"/>
                  </a:lnTo>
                  <a:lnTo>
                    <a:pt x="1918914" y="27067"/>
                  </a:lnTo>
                  <a:lnTo>
                    <a:pt x="1925834" y="20698"/>
                  </a:lnTo>
                  <a:lnTo>
                    <a:pt x="1932221" y="15922"/>
                  </a:lnTo>
                  <a:lnTo>
                    <a:pt x="1939673" y="11145"/>
                  </a:lnTo>
                  <a:lnTo>
                    <a:pt x="1947657" y="7430"/>
                  </a:lnTo>
                  <a:lnTo>
                    <a:pt x="1956174" y="4246"/>
                  </a:lnTo>
                  <a:lnTo>
                    <a:pt x="1964690" y="2123"/>
                  </a:lnTo>
                  <a:lnTo>
                    <a:pt x="1973739" y="531"/>
                  </a:lnTo>
                  <a:lnTo>
                    <a:pt x="1983320" y="0"/>
                  </a:lnTo>
                  <a:close/>
                  <a:moveTo>
                    <a:pt x="1746251" y="0"/>
                  </a:moveTo>
                  <a:lnTo>
                    <a:pt x="1755299" y="531"/>
                  </a:lnTo>
                  <a:lnTo>
                    <a:pt x="1764881" y="2123"/>
                  </a:lnTo>
                  <a:lnTo>
                    <a:pt x="1773397" y="4246"/>
                  </a:lnTo>
                  <a:lnTo>
                    <a:pt x="1781381" y="7430"/>
                  </a:lnTo>
                  <a:lnTo>
                    <a:pt x="1789365" y="11145"/>
                  </a:lnTo>
                  <a:lnTo>
                    <a:pt x="1797350" y="15922"/>
                  </a:lnTo>
                  <a:lnTo>
                    <a:pt x="1803737" y="20698"/>
                  </a:lnTo>
                  <a:lnTo>
                    <a:pt x="1810124" y="27067"/>
                  </a:lnTo>
                  <a:lnTo>
                    <a:pt x="1815979" y="32905"/>
                  </a:lnTo>
                  <a:lnTo>
                    <a:pt x="1821302" y="40335"/>
                  </a:lnTo>
                  <a:lnTo>
                    <a:pt x="1826093" y="47765"/>
                  </a:lnTo>
                  <a:lnTo>
                    <a:pt x="1829819" y="55726"/>
                  </a:lnTo>
                  <a:lnTo>
                    <a:pt x="1832480" y="63686"/>
                  </a:lnTo>
                  <a:lnTo>
                    <a:pt x="1835141" y="72178"/>
                  </a:lnTo>
                  <a:lnTo>
                    <a:pt x="1836206" y="81200"/>
                  </a:lnTo>
                  <a:lnTo>
                    <a:pt x="1836738" y="90753"/>
                  </a:lnTo>
                  <a:lnTo>
                    <a:pt x="1836206" y="99775"/>
                  </a:lnTo>
                  <a:lnTo>
                    <a:pt x="1835141" y="108797"/>
                  </a:lnTo>
                  <a:lnTo>
                    <a:pt x="1832480" y="117289"/>
                  </a:lnTo>
                  <a:lnTo>
                    <a:pt x="1829819" y="125780"/>
                  </a:lnTo>
                  <a:lnTo>
                    <a:pt x="1826093" y="133741"/>
                  </a:lnTo>
                  <a:lnTo>
                    <a:pt x="1821302" y="141171"/>
                  </a:lnTo>
                  <a:lnTo>
                    <a:pt x="1815979" y="148071"/>
                  </a:lnTo>
                  <a:lnTo>
                    <a:pt x="1810124" y="154439"/>
                  </a:lnTo>
                  <a:lnTo>
                    <a:pt x="1803737" y="160277"/>
                  </a:lnTo>
                  <a:lnTo>
                    <a:pt x="1797350" y="165584"/>
                  </a:lnTo>
                  <a:lnTo>
                    <a:pt x="1789365" y="169830"/>
                  </a:lnTo>
                  <a:lnTo>
                    <a:pt x="1781381" y="173545"/>
                  </a:lnTo>
                  <a:lnTo>
                    <a:pt x="1773397" y="176729"/>
                  </a:lnTo>
                  <a:lnTo>
                    <a:pt x="1764881" y="178852"/>
                  </a:lnTo>
                  <a:lnTo>
                    <a:pt x="1755299" y="180444"/>
                  </a:lnTo>
                  <a:lnTo>
                    <a:pt x="1746251" y="180975"/>
                  </a:lnTo>
                  <a:lnTo>
                    <a:pt x="1737202" y="180444"/>
                  </a:lnTo>
                  <a:lnTo>
                    <a:pt x="1728153" y="178852"/>
                  </a:lnTo>
                  <a:lnTo>
                    <a:pt x="1719637" y="176729"/>
                  </a:lnTo>
                  <a:lnTo>
                    <a:pt x="1711120" y="173545"/>
                  </a:lnTo>
                  <a:lnTo>
                    <a:pt x="1703668" y="169830"/>
                  </a:lnTo>
                  <a:lnTo>
                    <a:pt x="1695684" y="165584"/>
                  </a:lnTo>
                  <a:lnTo>
                    <a:pt x="1688765" y="160277"/>
                  </a:lnTo>
                  <a:lnTo>
                    <a:pt x="1681845" y="154439"/>
                  </a:lnTo>
                  <a:lnTo>
                    <a:pt x="1676522" y="148071"/>
                  </a:lnTo>
                  <a:lnTo>
                    <a:pt x="1671199" y="141171"/>
                  </a:lnTo>
                  <a:lnTo>
                    <a:pt x="1666941" y="133741"/>
                  </a:lnTo>
                  <a:lnTo>
                    <a:pt x="1663215" y="125780"/>
                  </a:lnTo>
                  <a:lnTo>
                    <a:pt x="1660021" y="117289"/>
                  </a:lnTo>
                  <a:lnTo>
                    <a:pt x="1657360" y="108797"/>
                  </a:lnTo>
                  <a:lnTo>
                    <a:pt x="1656296" y="99775"/>
                  </a:lnTo>
                  <a:lnTo>
                    <a:pt x="1655763" y="90753"/>
                  </a:lnTo>
                  <a:lnTo>
                    <a:pt x="1656296" y="81200"/>
                  </a:lnTo>
                  <a:lnTo>
                    <a:pt x="1657360" y="72178"/>
                  </a:lnTo>
                  <a:lnTo>
                    <a:pt x="1660021" y="63686"/>
                  </a:lnTo>
                  <a:lnTo>
                    <a:pt x="1663215" y="55726"/>
                  </a:lnTo>
                  <a:lnTo>
                    <a:pt x="1666941" y="47765"/>
                  </a:lnTo>
                  <a:lnTo>
                    <a:pt x="1671199" y="40335"/>
                  </a:lnTo>
                  <a:lnTo>
                    <a:pt x="1676522" y="32905"/>
                  </a:lnTo>
                  <a:lnTo>
                    <a:pt x="1681845" y="27067"/>
                  </a:lnTo>
                  <a:lnTo>
                    <a:pt x="1688765" y="20698"/>
                  </a:lnTo>
                  <a:lnTo>
                    <a:pt x="1695684" y="15922"/>
                  </a:lnTo>
                  <a:lnTo>
                    <a:pt x="1703668" y="11145"/>
                  </a:lnTo>
                  <a:lnTo>
                    <a:pt x="1711120" y="7430"/>
                  </a:lnTo>
                  <a:lnTo>
                    <a:pt x="1719637" y="4246"/>
                  </a:lnTo>
                  <a:lnTo>
                    <a:pt x="1728153" y="2123"/>
                  </a:lnTo>
                  <a:lnTo>
                    <a:pt x="1737202" y="531"/>
                  </a:lnTo>
                  <a:lnTo>
                    <a:pt x="1746251" y="0"/>
                  </a:lnTo>
                  <a:close/>
                  <a:moveTo>
                    <a:pt x="1509978" y="0"/>
                  </a:moveTo>
                  <a:lnTo>
                    <a:pt x="1519000" y="531"/>
                  </a:lnTo>
                  <a:lnTo>
                    <a:pt x="1528023" y="2123"/>
                  </a:lnTo>
                  <a:lnTo>
                    <a:pt x="1536514" y="4246"/>
                  </a:lnTo>
                  <a:lnTo>
                    <a:pt x="1545006" y="7430"/>
                  </a:lnTo>
                  <a:lnTo>
                    <a:pt x="1552966" y="11145"/>
                  </a:lnTo>
                  <a:lnTo>
                    <a:pt x="1560396" y="15922"/>
                  </a:lnTo>
                  <a:lnTo>
                    <a:pt x="1567296" y="20698"/>
                  </a:lnTo>
                  <a:lnTo>
                    <a:pt x="1574195" y="27067"/>
                  </a:lnTo>
                  <a:lnTo>
                    <a:pt x="1579502" y="32905"/>
                  </a:lnTo>
                  <a:lnTo>
                    <a:pt x="1584809" y="40335"/>
                  </a:lnTo>
                  <a:lnTo>
                    <a:pt x="1589055" y="47765"/>
                  </a:lnTo>
                  <a:lnTo>
                    <a:pt x="1592770" y="55726"/>
                  </a:lnTo>
                  <a:lnTo>
                    <a:pt x="1595954" y="63686"/>
                  </a:lnTo>
                  <a:lnTo>
                    <a:pt x="1598608" y="72178"/>
                  </a:lnTo>
                  <a:lnTo>
                    <a:pt x="1599670" y="81200"/>
                  </a:lnTo>
                  <a:lnTo>
                    <a:pt x="1600200" y="90753"/>
                  </a:lnTo>
                  <a:lnTo>
                    <a:pt x="1599670" y="99775"/>
                  </a:lnTo>
                  <a:lnTo>
                    <a:pt x="1598608" y="108797"/>
                  </a:lnTo>
                  <a:lnTo>
                    <a:pt x="1595954" y="117289"/>
                  </a:lnTo>
                  <a:lnTo>
                    <a:pt x="1592770" y="125780"/>
                  </a:lnTo>
                  <a:lnTo>
                    <a:pt x="1589055" y="133741"/>
                  </a:lnTo>
                  <a:lnTo>
                    <a:pt x="1584809" y="141171"/>
                  </a:lnTo>
                  <a:lnTo>
                    <a:pt x="1579502" y="148071"/>
                  </a:lnTo>
                  <a:lnTo>
                    <a:pt x="1574195" y="154439"/>
                  </a:lnTo>
                  <a:lnTo>
                    <a:pt x="1567296" y="160277"/>
                  </a:lnTo>
                  <a:lnTo>
                    <a:pt x="1560396" y="165584"/>
                  </a:lnTo>
                  <a:lnTo>
                    <a:pt x="1552966" y="169830"/>
                  </a:lnTo>
                  <a:lnTo>
                    <a:pt x="1545006" y="173545"/>
                  </a:lnTo>
                  <a:lnTo>
                    <a:pt x="1536514" y="176729"/>
                  </a:lnTo>
                  <a:lnTo>
                    <a:pt x="1528023" y="178852"/>
                  </a:lnTo>
                  <a:lnTo>
                    <a:pt x="1519000" y="180444"/>
                  </a:lnTo>
                  <a:lnTo>
                    <a:pt x="1509978" y="180975"/>
                  </a:lnTo>
                  <a:lnTo>
                    <a:pt x="1500425" y="180444"/>
                  </a:lnTo>
                  <a:lnTo>
                    <a:pt x="1491403" y="178852"/>
                  </a:lnTo>
                  <a:lnTo>
                    <a:pt x="1482911" y="176729"/>
                  </a:lnTo>
                  <a:lnTo>
                    <a:pt x="1474951" y="173545"/>
                  </a:lnTo>
                  <a:lnTo>
                    <a:pt x="1466990" y="169830"/>
                  </a:lnTo>
                  <a:lnTo>
                    <a:pt x="1459560" y="165584"/>
                  </a:lnTo>
                  <a:lnTo>
                    <a:pt x="1452661" y="160277"/>
                  </a:lnTo>
                  <a:lnTo>
                    <a:pt x="1446292" y="154439"/>
                  </a:lnTo>
                  <a:lnTo>
                    <a:pt x="1440454" y="148071"/>
                  </a:lnTo>
                  <a:lnTo>
                    <a:pt x="1435147" y="141171"/>
                  </a:lnTo>
                  <a:lnTo>
                    <a:pt x="1430370" y="133741"/>
                  </a:lnTo>
                  <a:lnTo>
                    <a:pt x="1426655" y="125780"/>
                  </a:lnTo>
                  <a:lnTo>
                    <a:pt x="1423471" y="117289"/>
                  </a:lnTo>
                  <a:lnTo>
                    <a:pt x="1421348" y="108797"/>
                  </a:lnTo>
                  <a:lnTo>
                    <a:pt x="1420287" y="99775"/>
                  </a:lnTo>
                  <a:lnTo>
                    <a:pt x="1419225" y="90753"/>
                  </a:lnTo>
                  <a:lnTo>
                    <a:pt x="1420287" y="81200"/>
                  </a:lnTo>
                  <a:lnTo>
                    <a:pt x="1421348" y="72178"/>
                  </a:lnTo>
                  <a:lnTo>
                    <a:pt x="1423471" y="63686"/>
                  </a:lnTo>
                  <a:lnTo>
                    <a:pt x="1426655" y="55726"/>
                  </a:lnTo>
                  <a:lnTo>
                    <a:pt x="1430370" y="47765"/>
                  </a:lnTo>
                  <a:lnTo>
                    <a:pt x="1435147" y="40335"/>
                  </a:lnTo>
                  <a:lnTo>
                    <a:pt x="1440454" y="32905"/>
                  </a:lnTo>
                  <a:lnTo>
                    <a:pt x="1446292" y="27067"/>
                  </a:lnTo>
                  <a:lnTo>
                    <a:pt x="1452661" y="20698"/>
                  </a:lnTo>
                  <a:lnTo>
                    <a:pt x="1459560" y="15922"/>
                  </a:lnTo>
                  <a:lnTo>
                    <a:pt x="1466990" y="11145"/>
                  </a:lnTo>
                  <a:lnTo>
                    <a:pt x="1474951" y="7430"/>
                  </a:lnTo>
                  <a:lnTo>
                    <a:pt x="1482911" y="4246"/>
                  </a:lnTo>
                  <a:lnTo>
                    <a:pt x="1491403" y="2123"/>
                  </a:lnTo>
                  <a:lnTo>
                    <a:pt x="1500425" y="531"/>
                  </a:lnTo>
                  <a:lnTo>
                    <a:pt x="1509978" y="0"/>
                  </a:lnTo>
                  <a:close/>
                  <a:moveTo>
                    <a:pt x="799572" y="0"/>
                  </a:moveTo>
                  <a:lnTo>
                    <a:pt x="809097" y="531"/>
                  </a:lnTo>
                  <a:lnTo>
                    <a:pt x="817564" y="2123"/>
                  </a:lnTo>
                  <a:lnTo>
                    <a:pt x="826559" y="4246"/>
                  </a:lnTo>
                  <a:lnTo>
                    <a:pt x="834497" y="7430"/>
                  </a:lnTo>
                  <a:lnTo>
                    <a:pt x="842434" y="11145"/>
                  </a:lnTo>
                  <a:lnTo>
                    <a:pt x="849843" y="15922"/>
                  </a:lnTo>
                  <a:lnTo>
                    <a:pt x="856722" y="20698"/>
                  </a:lnTo>
                  <a:lnTo>
                    <a:pt x="863072" y="27067"/>
                  </a:lnTo>
                  <a:lnTo>
                    <a:pt x="868893" y="32905"/>
                  </a:lnTo>
                  <a:lnTo>
                    <a:pt x="874185" y="40335"/>
                  </a:lnTo>
                  <a:lnTo>
                    <a:pt x="878947" y="47765"/>
                  </a:lnTo>
                  <a:lnTo>
                    <a:pt x="882651" y="55726"/>
                  </a:lnTo>
                  <a:lnTo>
                    <a:pt x="885826" y="63686"/>
                  </a:lnTo>
                  <a:lnTo>
                    <a:pt x="887414" y="72178"/>
                  </a:lnTo>
                  <a:lnTo>
                    <a:pt x="889001" y="81200"/>
                  </a:lnTo>
                  <a:lnTo>
                    <a:pt x="889001" y="90753"/>
                  </a:lnTo>
                  <a:lnTo>
                    <a:pt x="889001" y="99775"/>
                  </a:lnTo>
                  <a:lnTo>
                    <a:pt x="887414" y="108797"/>
                  </a:lnTo>
                  <a:lnTo>
                    <a:pt x="885826" y="117289"/>
                  </a:lnTo>
                  <a:lnTo>
                    <a:pt x="882651" y="125780"/>
                  </a:lnTo>
                  <a:lnTo>
                    <a:pt x="878947" y="133741"/>
                  </a:lnTo>
                  <a:lnTo>
                    <a:pt x="874185" y="141171"/>
                  </a:lnTo>
                  <a:lnTo>
                    <a:pt x="868893" y="148071"/>
                  </a:lnTo>
                  <a:lnTo>
                    <a:pt x="863072" y="154439"/>
                  </a:lnTo>
                  <a:lnTo>
                    <a:pt x="856722" y="160277"/>
                  </a:lnTo>
                  <a:lnTo>
                    <a:pt x="849843" y="165584"/>
                  </a:lnTo>
                  <a:lnTo>
                    <a:pt x="842434" y="169830"/>
                  </a:lnTo>
                  <a:lnTo>
                    <a:pt x="834497" y="173545"/>
                  </a:lnTo>
                  <a:lnTo>
                    <a:pt x="826559" y="176729"/>
                  </a:lnTo>
                  <a:lnTo>
                    <a:pt x="817564" y="178852"/>
                  </a:lnTo>
                  <a:lnTo>
                    <a:pt x="809097" y="180444"/>
                  </a:lnTo>
                  <a:lnTo>
                    <a:pt x="799572" y="180975"/>
                  </a:lnTo>
                  <a:lnTo>
                    <a:pt x="790576" y="180444"/>
                  </a:lnTo>
                  <a:lnTo>
                    <a:pt x="781580" y="178852"/>
                  </a:lnTo>
                  <a:lnTo>
                    <a:pt x="773113" y="176729"/>
                  </a:lnTo>
                  <a:lnTo>
                    <a:pt x="764647" y="173545"/>
                  </a:lnTo>
                  <a:lnTo>
                    <a:pt x="756709" y="169830"/>
                  </a:lnTo>
                  <a:lnTo>
                    <a:pt x="749301" y="165584"/>
                  </a:lnTo>
                  <a:lnTo>
                    <a:pt x="742422" y="160277"/>
                  </a:lnTo>
                  <a:lnTo>
                    <a:pt x="735542" y="154439"/>
                  </a:lnTo>
                  <a:lnTo>
                    <a:pt x="730251" y="148071"/>
                  </a:lnTo>
                  <a:lnTo>
                    <a:pt x="724959" y="141171"/>
                  </a:lnTo>
                  <a:lnTo>
                    <a:pt x="720726" y="133741"/>
                  </a:lnTo>
                  <a:lnTo>
                    <a:pt x="717022" y="125780"/>
                  </a:lnTo>
                  <a:lnTo>
                    <a:pt x="713847" y="117289"/>
                  </a:lnTo>
                  <a:lnTo>
                    <a:pt x="711201" y="108797"/>
                  </a:lnTo>
                  <a:lnTo>
                    <a:pt x="710142" y="99775"/>
                  </a:lnTo>
                  <a:lnTo>
                    <a:pt x="709613" y="90753"/>
                  </a:lnTo>
                  <a:lnTo>
                    <a:pt x="710142" y="81200"/>
                  </a:lnTo>
                  <a:lnTo>
                    <a:pt x="711201" y="72178"/>
                  </a:lnTo>
                  <a:lnTo>
                    <a:pt x="713847" y="63686"/>
                  </a:lnTo>
                  <a:lnTo>
                    <a:pt x="717022" y="55726"/>
                  </a:lnTo>
                  <a:lnTo>
                    <a:pt x="720726" y="47765"/>
                  </a:lnTo>
                  <a:lnTo>
                    <a:pt x="724959" y="40335"/>
                  </a:lnTo>
                  <a:lnTo>
                    <a:pt x="730251" y="32905"/>
                  </a:lnTo>
                  <a:lnTo>
                    <a:pt x="735542" y="27067"/>
                  </a:lnTo>
                  <a:lnTo>
                    <a:pt x="742422" y="20698"/>
                  </a:lnTo>
                  <a:lnTo>
                    <a:pt x="749301" y="15922"/>
                  </a:lnTo>
                  <a:lnTo>
                    <a:pt x="756709" y="11145"/>
                  </a:lnTo>
                  <a:lnTo>
                    <a:pt x="764647" y="7430"/>
                  </a:lnTo>
                  <a:lnTo>
                    <a:pt x="773113" y="4246"/>
                  </a:lnTo>
                  <a:lnTo>
                    <a:pt x="781580" y="2123"/>
                  </a:lnTo>
                  <a:lnTo>
                    <a:pt x="790576" y="531"/>
                  </a:lnTo>
                  <a:lnTo>
                    <a:pt x="799572" y="0"/>
                  </a:lnTo>
                  <a:close/>
                  <a:moveTo>
                    <a:pt x="563032" y="0"/>
                  </a:moveTo>
                  <a:lnTo>
                    <a:pt x="571975" y="531"/>
                  </a:lnTo>
                  <a:lnTo>
                    <a:pt x="580918" y="2123"/>
                  </a:lnTo>
                  <a:lnTo>
                    <a:pt x="589335" y="4246"/>
                  </a:lnTo>
                  <a:lnTo>
                    <a:pt x="597226" y="7430"/>
                  </a:lnTo>
                  <a:lnTo>
                    <a:pt x="605117" y="11145"/>
                  </a:lnTo>
                  <a:lnTo>
                    <a:pt x="613008" y="15922"/>
                  </a:lnTo>
                  <a:lnTo>
                    <a:pt x="619847" y="20698"/>
                  </a:lnTo>
                  <a:lnTo>
                    <a:pt x="625633" y="27067"/>
                  </a:lnTo>
                  <a:lnTo>
                    <a:pt x="631946" y="32905"/>
                  </a:lnTo>
                  <a:lnTo>
                    <a:pt x="636681" y="40335"/>
                  </a:lnTo>
                  <a:lnTo>
                    <a:pt x="641415" y="47765"/>
                  </a:lnTo>
                  <a:lnTo>
                    <a:pt x="645098" y="55726"/>
                  </a:lnTo>
                  <a:lnTo>
                    <a:pt x="648254" y="63686"/>
                  </a:lnTo>
                  <a:lnTo>
                    <a:pt x="650885" y="72178"/>
                  </a:lnTo>
                  <a:lnTo>
                    <a:pt x="651937" y="81200"/>
                  </a:lnTo>
                  <a:lnTo>
                    <a:pt x="652463" y="90753"/>
                  </a:lnTo>
                  <a:lnTo>
                    <a:pt x="651937" y="99775"/>
                  </a:lnTo>
                  <a:lnTo>
                    <a:pt x="650885" y="108797"/>
                  </a:lnTo>
                  <a:lnTo>
                    <a:pt x="648254" y="117289"/>
                  </a:lnTo>
                  <a:lnTo>
                    <a:pt x="645098" y="125780"/>
                  </a:lnTo>
                  <a:lnTo>
                    <a:pt x="641415" y="133741"/>
                  </a:lnTo>
                  <a:lnTo>
                    <a:pt x="636681" y="141171"/>
                  </a:lnTo>
                  <a:lnTo>
                    <a:pt x="631946" y="148071"/>
                  </a:lnTo>
                  <a:lnTo>
                    <a:pt x="625633" y="154439"/>
                  </a:lnTo>
                  <a:lnTo>
                    <a:pt x="619847" y="160277"/>
                  </a:lnTo>
                  <a:lnTo>
                    <a:pt x="613008" y="165584"/>
                  </a:lnTo>
                  <a:lnTo>
                    <a:pt x="605117" y="169830"/>
                  </a:lnTo>
                  <a:lnTo>
                    <a:pt x="597226" y="173545"/>
                  </a:lnTo>
                  <a:lnTo>
                    <a:pt x="589335" y="176729"/>
                  </a:lnTo>
                  <a:lnTo>
                    <a:pt x="580918" y="178852"/>
                  </a:lnTo>
                  <a:lnTo>
                    <a:pt x="571975" y="180444"/>
                  </a:lnTo>
                  <a:lnTo>
                    <a:pt x="563032" y="180975"/>
                  </a:lnTo>
                  <a:lnTo>
                    <a:pt x="554089" y="180444"/>
                  </a:lnTo>
                  <a:lnTo>
                    <a:pt x="544620" y="178852"/>
                  </a:lnTo>
                  <a:lnTo>
                    <a:pt x="536202" y="176729"/>
                  </a:lnTo>
                  <a:lnTo>
                    <a:pt x="527785" y="173545"/>
                  </a:lnTo>
                  <a:lnTo>
                    <a:pt x="519894" y="169830"/>
                  </a:lnTo>
                  <a:lnTo>
                    <a:pt x="512530" y="165584"/>
                  </a:lnTo>
                  <a:lnTo>
                    <a:pt x="506217" y="160277"/>
                  </a:lnTo>
                  <a:lnTo>
                    <a:pt x="499378" y="154439"/>
                  </a:lnTo>
                  <a:lnTo>
                    <a:pt x="494117" y="148071"/>
                  </a:lnTo>
                  <a:lnTo>
                    <a:pt x="488331" y="141171"/>
                  </a:lnTo>
                  <a:lnTo>
                    <a:pt x="484122" y="133741"/>
                  </a:lnTo>
                  <a:lnTo>
                    <a:pt x="480440" y="125780"/>
                  </a:lnTo>
                  <a:lnTo>
                    <a:pt x="477809" y="117289"/>
                  </a:lnTo>
                  <a:lnTo>
                    <a:pt x="475179" y="108797"/>
                  </a:lnTo>
                  <a:lnTo>
                    <a:pt x="474127" y="99775"/>
                  </a:lnTo>
                  <a:lnTo>
                    <a:pt x="473075" y="90753"/>
                  </a:lnTo>
                  <a:lnTo>
                    <a:pt x="474127" y="81200"/>
                  </a:lnTo>
                  <a:lnTo>
                    <a:pt x="475179" y="72178"/>
                  </a:lnTo>
                  <a:lnTo>
                    <a:pt x="477809" y="63686"/>
                  </a:lnTo>
                  <a:lnTo>
                    <a:pt x="480440" y="55726"/>
                  </a:lnTo>
                  <a:lnTo>
                    <a:pt x="484122" y="47765"/>
                  </a:lnTo>
                  <a:lnTo>
                    <a:pt x="488331" y="40335"/>
                  </a:lnTo>
                  <a:lnTo>
                    <a:pt x="494117" y="32905"/>
                  </a:lnTo>
                  <a:lnTo>
                    <a:pt x="499378" y="27067"/>
                  </a:lnTo>
                  <a:lnTo>
                    <a:pt x="506217" y="20698"/>
                  </a:lnTo>
                  <a:lnTo>
                    <a:pt x="512530" y="15922"/>
                  </a:lnTo>
                  <a:lnTo>
                    <a:pt x="519894" y="11145"/>
                  </a:lnTo>
                  <a:lnTo>
                    <a:pt x="527785" y="7430"/>
                  </a:lnTo>
                  <a:lnTo>
                    <a:pt x="536202" y="4246"/>
                  </a:lnTo>
                  <a:lnTo>
                    <a:pt x="544620" y="2123"/>
                  </a:lnTo>
                  <a:lnTo>
                    <a:pt x="554089" y="531"/>
                  </a:lnTo>
                  <a:lnTo>
                    <a:pt x="563032" y="0"/>
                  </a:lnTo>
                  <a:close/>
                  <a:moveTo>
                    <a:pt x="325969" y="0"/>
                  </a:moveTo>
                  <a:lnTo>
                    <a:pt x="334912" y="531"/>
                  </a:lnTo>
                  <a:lnTo>
                    <a:pt x="344381" y="2123"/>
                  </a:lnTo>
                  <a:lnTo>
                    <a:pt x="352798" y="4246"/>
                  </a:lnTo>
                  <a:lnTo>
                    <a:pt x="361215" y="7430"/>
                  </a:lnTo>
                  <a:lnTo>
                    <a:pt x="369106" y="11145"/>
                  </a:lnTo>
                  <a:lnTo>
                    <a:pt x="376471" y="15922"/>
                  </a:lnTo>
                  <a:lnTo>
                    <a:pt x="382784" y="20698"/>
                  </a:lnTo>
                  <a:lnTo>
                    <a:pt x="389623" y="27067"/>
                  </a:lnTo>
                  <a:lnTo>
                    <a:pt x="394883" y="32905"/>
                  </a:lnTo>
                  <a:lnTo>
                    <a:pt x="400670" y="40335"/>
                  </a:lnTo>
                  <a:lnTo>
                    <a:pt x="404878" y="47765"/>
                  </a:lnTo>
                  <a:lnTo>
                    <a:pt x="408561" y="55726"/>
                  </a:lnTo>
                  <a:lnTo>
                    <a:pt x="411191" y="63686"/>
                  </a:lnTo>
                  <a:lnTo>
                    <a:pt x="413821" y="72178"/>
                  </a:lnTo>
                  <a:lnTo>
                    <a:pt x="414874" y="81200"/>
                  </a:lnTo>
                  <a:lnTo>
                    <a:pt x="415926" y="90753"/>
                  </a:lnTo>
                  <a:lnTo>
                    <a:pt x="414874" y="99775"/>
                  </a:lnTo>
                  <a:lnTo>
                    <a:pt x="413821" y="108797"/>
                  </a:lnTo>
                  <a:lnTo>
                    <a:pt x="411191" y="117289"/>
                  </a:lnTo>
                  <a:lnTo>
                    <a:pt x="408561" y="125780"/>
                  </a:lnTo>
                  <a:lnTo>
                    <a:pt x="404878" y="133741"/>
                  </a:lnTo>
                  <a:lnTo>
                    <a:pt x="400670" y="141171"/>
                  </a:lnTo>
                  <a:lnTo>
                    <a:pt x="394883" y="148071"/>
                  </a:lnTo>
                  <a:lnTo>
                    <a:pt x="389623" y="154439"/>
                  </a:lnTo>
                  <a:lnTo>
                    <a:pt x="382784" y="160277"/>
                  </a:lnTo>
                  <a:lnTo>
                    <a:pt x="376471" y="165584"/>
                  </a:lnTo>
                  <a:lnTo>
                    <a:pt x="369106" y="169830"/>
                  </a:lnTo>
                  <a:lnTo>
                    <a:pt x="361215" y="173545"/>
                  </a:lnTo>
                  <a:lnTo>
                    <a:pt x="352798" y="176729"/>
                  </a:lnTo>
                  <a:lnTo>
                    <a:pt x="344381" y="178852"/>
                  </a:lnTo>
                  <a:lnTo>
                    <a:pt x="334912" y="180444"/>
                  </a:lnTo>
                  <a:lnTo>
                    <a:pt x="325969" y="180975"/>
                  </a:lnTo>
                  <a:lnTo>
                    <a:pt x="317026" y="180444"/>
                  </a:lnTo>
                  <a:lnTo>
                    <a:pt x="308083" y="178852"/>
                  </a:lnTo>
                  <a:lnTo>
                    <a:pt x="299665" y="176729"/>
                  </a:lnTo>
                  <a:lnTo>
                    <a:pt x="291775" y="173545"/>
                  </a:lnTo>
                  <a:lnTo>
                    <a:pt x="283884" y="169830"/>
                  </a:lnTo>
                  <a:lnTo>
                    <a:pt x="276519" y="165584"/>
                  </a:lnTo>
                  <a:lnTo>
                    <a:pt x="269154" y="160277"/>
                  </a:lnTo>
                  <a:lnTo>
                    <a:pt x="263367" y="154439"/>
                  </a:lnTo>
                  <a:lnTo>
                    <a:pt x="257054" y="148071"/>
                  </a:lnTo>
                  <a:lnTo>
                    <a:pt x="252320" y="141171"/>
                  </a:lnTo>
                  <a:lnTo>
                    <a:pt x="247585" y="133741"/>
                  </a:lnTo>
                  <a:lnTo>
                    <a:pt x="243903" y="125780"/>
                  </a:lnTo>
                  <a:lnTo>
                    <a:pt x="240746" y="117289"/>
                  </a:lnTo>
                  <a:lnTo>
                    <a:pt x="238116" y="108797"/>
                  </a:lnTo>
                  <a:lnTo>
                    <a:pt x="237064" y="99775"/>
                  </a:lnTo>
                  <a:lnTo>
                    <a:pt x="236538" y="90753"/>
                  </a:lnTo>
                  <a:lnTo>
                    <a:pt x="237064" y="81200"/>
                  </a:lnTo>
                  <a:lnTo>
                    <a:pt x="238116" y="72178"/>
                  </a:lnTo>
                  <a:lnTo>
                    <a:pt x="240746" y="63686"/>
                  </a:lnTo>
                  <a:lnTo>
                    <a:pt x="243903" y="55726"/>
                  </a:lnTo>
                  <a:lnTo>
                    <a:pt x="247585" y="47765"/>
                  </a:lnTo>
                  <a:lnTo>
                    <a:pt x="252320" y="40335"/>
                  </a:lnTo>
                  <a:lnTo>
                    <a:pt x="257054" y="32905"/>
                  </a:lnTo>
                  <a:lnTo>
                    <a:pt x="263367" y="27067"/>
                  </a:lnTo>
                  <a:lnTo>
                    <a:pt x="269154" y="20698"/>
                  </a:lnTo>
                  <a:lnTo>
                    <a:pt x="276519" y="15922"/>
                  </a:lnTo>
                  <a:lnTo>
                    <a:pt x="283884" y="11145"/>
                  </a:lnTo>
                  <a:lnTo>
                    <a:pt x="291775" y="7430"/>
                  </a:lnTo>
                  <a:lnTo>
                    <a:pt x="299665" y="4246"/>
                  </a:lnTo>
                  <a:lnTo>
                    <a:pt x="308083" y="2123"/>
                  </a:lnTo>
                  <a:lnTo>
                    <a:pt x="317026" y="531"/>
                  </a:lnTo>
                  <a:lnTo>
                    <a:pt x="325969" y="0"/>
                  </a:lnTo>
                  <a:close/>
                  <a:moveTo>
                    <a:pt x="89429" y="0"/>
                  </a:moveTo>
                  <a:lnTo>
                    <a:pt x="98425" y="531"/>
                  </a:lnTo>
                  <a:lnTo>
                    <a:pt x="107421" y="2123"/>
                  </a:lnTo>
                  <a:lnTo>
                    <a:pt x="115888" y="4246"/>
                  </a:lnTo>
                  <a:lnTo>
                    <a:pt x="124354" y="7430"/>
                  </a:lnTo>
                  <a:lnTo>
                    <a:pt x="132292" y="11145"/>
                  </a:lnTo>
                  <a:lnTo>
                    <a:pt x="139700" y="15922"/>
                  </a:lnTo>
                  <a:lnTo>
                    <a:pt x="146579" y="20698"/>
                  </a:lnTo>
                  <a:lnTo>
                    <a:pt x="153459" y="27067"/>
                  </a:lnTo>
                  <a:lnTo>
                    <a:pt x="158750" y="32905"/>
                  </a:lnTo>
                  <a:lnTo>
                    <a:pt x="164042" y="40335"/>
                  </a:lnTo>
                  <a:lnTo>
                    <a:pt x="168275" y="47765"/>
                  </a:lnTo>
                  <a:lnTo>
                    <a:pt x="171979" y="55726"/>
                  </a:lnTo>
                  <a:lnTo>
                    <a:pt x="175154" y="63686"/>
                  </a:lnTo>
                  <a:lnTo>
                    <a:pt x="177800" y="72178"/>
                  </a:lnTo>
                  <a:lnTo>
                    <a:pt x="178859" y="81200"/>
                  </a:lnTo>
                  <a:lnTo>
                    <a:pt x="179388" y="90753"/>
                  </a:lnTo>
                  <a:lnTo>
                    <a:pt x="178859" y="99775"/>
                  </a:lnTo>
                  <a:lnTo>
                    <a:pt x="177800" y="108797"/>
                  </a:lnTo>
                  <a:lnTo>
                    <a:pt x="175154" y="117289"/>
                  </a:lnTo>
                  <a:lnTo>
                    <a:pt x="171979" y="125780"/>
                  </a:lnTo>
                  <a:lnTo>
                    <a:pt x="168275" y="133741"/>
                  </a:lnTo>
                  <a:lnTo>
                    <a:pt x="164042" y="141171"/>
                  </a:lnTo>
                  <a:lnTo>
                    <a:pt x="158750" y="148071"/>
                  </a:lnTo>
                  <a:lnTo>
                    <a:pt x="153459" y="154439"/>
                  </a:lnTo>
                  <a:lnTo>
                    <a:pt x="146579" y="160277"/>
                  </a:lnTo>
                  <a:lnTo>
                    <a:pt x="139700" y="165584"/>
                  </a:lnTo>
                  <a:lnTo>
                    <a:pt x="132292" y="169830"/>
                  </a:lnTo>
                  <a:lnTo>
                    <a:pt x="124354" y="173545"/>
                  </a:lnTo>
                  <a:lnTo>
                    <a:pt x="115888" y="176729"/>
                  </a:lnTo>
                  <a:lnTo>
                    <a:pt x="107421" y="178852"/>
                  </a:lnTo>
                  <a:lnTo>
                    <a:pt x="98425" y="180444"/>
                  </a:lnTo>
                  <a:lnTo>
                    <a:pt x="89429" y="180975"/>
                  </a:lnTo>
                  <a:lnTo>
                    <a:pt x="79904" y="180444"/>
                  </a:lnTo>
                  <a:lnTo>
                    <a:pt x="71437" y="178852"/>
                  </a:lnTo>
                  <a:lnTo>
                    <a:pt x="62442" y="176729"/>
                  </a:lnTo>
                  <a:lnTo>
                    <a:pt x="54504" y="173545"/>
                  </a:lnTo>
                  <a:lnTo>
                    <a:pt x="46567" y="169830"/>
                  </a:lnTo>
                  <a:lnTo>
                    <a:pt x="39158" y="165584"/>
                  </a:lnTo>
                  <a:lnTo>
                    <a:pt x="32279" y="160277"/>
                  </a:lnTo>
                  <a:lnTo>
                    <a:pt x="25929" y="154439"/>
                  </a:lnTo>
                  <a:lnTo>
                    <a:pt x="20108" y="148071"/>
                  </a:lnTo>
                  <a:lnTo>
                    <a:pt x="14816" y="141171"/>
                  </a:lnTo>
                  <a:lnTo>
                    <a:pt x="10054" y="133741"/>
                  </a:lnTo>
                  <a:lnTo>
                    <a:pt x="6350" y="125780"/>
                  </a:lnTo>
                  <a:lnTo>
                    <a:pt x="3704" y="117289"/>
                  </a:lnTo>
                  <a:lnTo>
                    <a:pt x="1587" y="108797"/>
                  </a:lnTo>
                  <a:lnTo>
                    <a:pt x="0" y="99775"/>
                  </a:lnTo>
                  <a:lnTo>
                    <a:pt x="0" y="90753"/>
                  </a:lnTo>
                  <a:lnTo>
                    <a:pt x="0" y="81200"/>
                  </a:lnTo>
                  <a:lnTo>
                    <a:pt x="1587" y="72178"/>
                  </a:lnTo>
                  <a:lnTo>
                    <a:pt x="3704" y="63686"/>
                  </a:lnTo>
                  <a:lnTo>
                    <a:pt x="6350" y="55726"/>
                  </a:lnTo>
                  <a:lnTo>
                    <a:pt x="10054" y="47765"/>
                  </a:lnTo>
                  <a:lnTo>
                    <a:pt x="14816" y="40335"/>
                  </a:lnTo>
                  <a:lnTo>
                    <a:pt x="20108" y="32905"/>
                  </a:lnTo>
                  <a:lnTo>
                    <a:pt x="25929" y="27067"/>
                  </a:lnTo>
                  <a:lnTo>
                    <a:pt x="32279" y="20698"/>
                  </a:lnTo>
                  <a:lnTo>
                    <a:pt x="39158" y="15922"/>
                  </a:lnTo>
                  <a:lnTo>
                    <a:pt x="46567" y="11145"/>
                  </a:lnTo>
                  <a:lnTo>
                    <a:pt x="54504" y="7430"/>
                  </a:lnTo>
                  <a:lnTo>
                    <a:pt x="62442" y="4246"/>
                  </a:lnTo>
                  <a:lnTo>
                    <a:pt x="71437" y="2123"/>
                  </a:lnTo>
                  <a:lnTo>
                    <a:pt x="79904" y="531"/>
                  </a:lnTo>
                  <a:lnTo>
                    <a:pt x="89429" y="0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盾牌"/>
            <p:cNvSpPr/>
            <p:nvPr/>
          </p:nvSpPr>
          <p:spPr bwMode="auto">
            <a:xfrm>
              <a:off x="13544" y="7579"/>
              <a:ext cx="910" cy="910"/>
            </a:xfrm>
            <a:custGeom>
              <a:avLst/>
              <a:gdLst>
                <a:gd name="T0" fmla="*/ 288817 w 3466"/>
                <a:gd name="T1" fmla="*/ 0 h 4056"/>
                <a:gd name="T2" fmla="*/ 1249324 w 3466"/>
                <a:gd name="T3" fmla="*/ 0 h 4056"/>
                <a:gd name="T4" fmla="*/ 1249324 w 3466"/>
                <a:gd name="T5" fmla="*/ 2663 h 4056"/>
                <a:gd name="T6" fmla="*/ 1470707 w 3466"/>
                <a:gd name="T7" fmla="*/ 270770 h 4056"/>
                <a:gd name="T8" fmla="*/ 768849 w 3466"/>
                <a:gd name="T9" fmla="*/ 1800397 h 4056"/>
                <a:gd name="T10" fmla="*/ 67435 w 3466"/>
                <a:gd name="T11" fmla="*/ 270770 h 4056"/>
                <a:gd name="T12" fmla="*/ 288817 w 3466"/>
                <a:gd name="T13" fmla="*/ 2663 h 4056"/>
                <a:gd name="T14" fmla="*/ 288817 w 3466"/>
                <a:gd name="T15" fmla="*/ 0 h 4056"/>
                <a:gd name="T16" fmla="*/ 480919 w 3466"/>
                <a:gd name="T17" fmla="*/ 474957 h 4056"/>
                <a:gd name="T18" fmla="*/ 422357 w 3466"/>
                <a:gd name="T19" fmla="*/ 474957 h 4056"/>
                <a:gd name="T20" fmla="*/ 422357 w 3466"/>
                <a:gd name="T21" fmla="*/ 533550 h 4056"/>
                <a:gd name="T22" fmla="*/ 422357 w 3466"/>
                <a:gd name="T23" fmla="*/ 675149 h 4056"/>
                <a:gd name="T24" fmla="*/ 539925 w 3466"/>
                <a:gd name="T25" fmla="*/ 734186 h 4056"/>
                <a:gd name="T26" fmla="*/ 539925 w 3466"/>
                <a:gd name="T27" fmla="*/ 592586 h 4056"/>
                <a:gd name="T28" fmla="*/ 923684 w 3466"/>
                <a:gd name="T29" fmla="*/ 592586 h 4056"/>
                <a:gd name="T30" fmla="*/ 995999 w 3466"/>
                <a:gd name="T31" fmla="*/ 474957 h 4056"/>
                <a:gd name="T32" fmla="*/ 480919 w 3466"/>
                <a:gd name="T33" fmla="*/ 474957 h 4056"/>
                <a:gd name="T34" fmla="*/ 946310 w 3466"/>
                <a:gd name="T35" fmla="*/ 1053339 h 4056"/>
                <a:gd name="T36" fmla="*/ 1002210 w 3466"/>
                <a:gd name="T37" fmla="*/ 1053339 h 4056"/>
                <a:gd name="T38" fmla="*/ 1002210 w 3466"/>
                <a:gd name="T39" fmla="*/ 931270 h 4056"/>
                <a:gd name="T40" fmla="*/ 946310 w 3466"/>
                <a:gd name="T41" fmla="*/ 1053339 h 4056"/>
                <a:gd name="T42" fmla="*/ 368231 w 3466"/>
                <a:gd name="T43" fmla="*/ 801212 h 4056"/>
                <a:gd name="T44" fmla="*/ 422357 w 3466"/>
                <a:gd name="T45" fmla="*/ 862468 h 4056"/>
                <a:gd name="T46" fmla="*/ 422357 w 3466"/>
                <a:gd name="T47" fmla="*/ 1112375 h 4056"/>
                <a:gd name="T48" fmla="*/ 422357 w 3466"/>
                <a:gd name="T49" fmla="*/ 1170968 h 4056"/>
                <a:gd name="T50" fmla="*/ 480919 w 3466"/>
                <a:gd name="T51" fmla="*/ 1170968 h 4056"/>
                <a:gd name="T52" fmla="*/ 627768 w 3466"/>
                <a:gd name="T53" fmla="*/ 1170968 h 4056"/>
                <a:gd name="T54" fmla="*/ 539925 w 3466"/>
                <a:gd name="T55" fmla="*/ 1053339 h 4056"/>
                <a:gd name="T56" fmla="*/ 539925 w 3466"/>
                <a:gd name="T57" fmla="*/ 995634 h 4056"/>
                <a:gd name="T58" fmla="*/ 772842 w 3466"/>
                <a:gd name="T59" fmla="*/ 1258857 h 4056"/>
                <a:gd name="T60" fmla="*/ 853587 w 3466"/>
                <a:gd name="T61" fmla="*/ 1255306 h 4056"/>
                <a:gd name="T62" fmla="*/ 892628 w 3466"/>
                <a:gd name="T63" fmla="*/ 1170968 h 4056"/>
                <a:gd name="T64" fmla="*/ 1060772 w 3466"/>
                <a:gd name="T65" fmla="*/ 1170968 h 4056"/>
                <a:gd name="T66" fmla="*/ 1119778 w 3466"/>
                <a:gd name="T67" fmla="*/ 1170968 h 4056"/>
                <a:gd name="T68" fmla="*/ 1119778 w 3466"/>
                <a:gd name="T69" fmla="*/ 1112375 h 4056"/>
                <a:gd name="T70" fmla="*/ 1119778 w 3466"/>
                <a:gd name="T71" fmla="*/ 674705 h 4056"/>
                <a:gd name="T72" fmla="*/ 1240451 w 3466"/>
                <a:gd name="T73" fmla="*/ 410593 h 4056"/>
                <a:gd name="T74" fmla="*/ 1154826 w 3466"/>
                <a:gd name="T75" fmla="*/ 370200 h 4056"/>
                <a:gd name="T76" fmla="*/ 791475 w 3466"/>
                <a:gd name="T77" fmla="*/ 965893 h 4056"/>
                <a:gd name="T78" fmla="*/ 422357 w 3466"/>
                <a:gd name="T79" fmla="*/ 742619 h 4056"/>
                <a:gd name="T80" fmla="*/ 368231 w 3466"/>
                <a:gd name="T81" fmla="*/ 801212 h 40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66" h="4056">
                  <a:moveTo>
                    <a:pt x="651" y="0"/>
                  </a:moveTo>
                  <a:cubicBezTo>
                    <a:pt x="2816" y="0"/>
                    <a:pt x="2816" y="0"/>
                    <a:pt x="2816" y="0"/>
                  </a:cubicBezTo>
                  <a:cubicBezTo>
                    <a:pt x="2816" y="6"/>
                    <a:pt x="2816" y="6"/>
                    <a:pt x="2816" y="6"/>
                  </a:cubicBezTo>
                  <a:cubicBezTo>
                    <a:pt x="2816" y="287"/>
                    <a:pt x="3025" y="525"/>
                    <a:pt x="3315" y="610"/>
                  </a:cubicBezTo>
                  <a:cubicBezTo>
                    <a:pt x="3466" y="2425"/>
                    <a:pt x="2994" y="3627"/>
                    <a:pt x="1733" y="4056"/>
                  </a:cubicBezTo>
                  <a:cubicBezTo>
                    <a:pt x="472" y="3627"/>
                    <a:pt x="0" y="2425"/>
                    <a:pt x="152" y="610"/>
                  </a:cubicBezTo>
                  <a:cubicBezTo>
                    <a:pt x="442" y="525"/>
                    <a:pt x="651" y="287"/>
                    <a:pt x="651" y="6"/>
                  </a:cubicBezTo>
                  <a:cubicBezTo>
                    <a:pt x="651" y="0"/>
                    <a:pt x="651" y="0"/>
                    <a:pt x="651" y="0"/>
                  </a:cubicBezTo>
                  <a:close/>
                  <a:moveTo>
                    <a:pt x="1084" y="1070"/>
                  </a:moveTo>
                  <a:cubicBezTo>
                    <a:pt x="952" y="1070"/>
                    <a:pt x="952" y="1070"/>
                    <a:pt x="952" y="1070"/>
                  </a:cubicBezTo>
                  <a:cubicBezTo>
                    <a:pt x="952" y="1202"/>
                    <a:pt x="952" y="1202"/>
                    <a:pt x="952" y="1202"/>
                  </a:cubicBezTo>
                  <a:cubicBezTo>
                    <a:pt x="952" y="1521"/>
                    <a:pt x="952" y="1521"/>
                    <a:pt x="952" y="1521"/>
                  </a:cubicBezTo>
                  <a:cubicBezTo>
                    <a:pt x="1217" y="1654"/>
                    <a:pt x="1217" y="1654"/>
                    <a:pt x="1217" y="1654"/>
                  </a:cubicBezTo>
                  <a:cubicBezTo>
                    <a:pt x="1217" y="1335"/>
                    <a:pt x="1217" y="1335"/>
                    <a:pt x="1217" y="1335"/>
                  </a:cubicBezTo>
                  <a:cubicBezTo>
                    <a:pt x="2082" y="1335"/>
                    <a:pt x="2082" y="1335"/>
                    <a:pt x="2082" y="1335"/>
                  </a:cubicBezTo>
                  <a:cubicBezTo>
                    <a:pt x="2245" y="1070"/>
                    <a:pt x="2245" y="1070"/>
                    <a:pt x="2245" y="1070"/>
                  </a:cubicBezTo>
                  <a:cubicBezTo>
                    <a:pt x="1084" y="1070"/>
                    <a:pt x="1084" y="1070"/>
                    <a:pt x="1084" y="1070"/>
                  </a:cubicBezTo>
                  <a:close/>
                  <a:moveTo>
                    <a:pt x="2133" y="2373"/>
                  </a:moveTo>
                  <a:cubicBezTo>
                    <a:pt x="2259" y="2373"/>
                    <a:pt x="2259" y="2373"/>
                    <a:pt x="2259" y="2373"/>
                  </a:cubicBezTo>
                  <a:cubicBezTo>
                    <a:pt x="2259" y="2098"/>
                    <a:pt x="2259" y="2098"/>
                    <a:pt x="2259" y="2098"/>
                  </a:cubicBezTo>
                  <a:cubicBezTo>
                    <a:pt x="2133" y="2373"/>
                    <a:pt x="2133" y="2373"/>
                    <a:pt x="2133" y="2373"/>
                  </a:cubicBezTo>
                  <a:close/>
                  <a:moveTo>
                    <a:pt x="830" y="1805"/>
                  </a:moveTo>
                  <a:cubicBezTo>
                    <a:pt x="952" y="1943"/>
                    <a:pt x="952" y="1943"/>
                    <a:pt x="952" y="1943"/>
                  </a:cubicBezTo>
                  <a:cubicBezTo>
                    <a:pt x="952" y="2506"/>
                    <a:pt x="952" y="2506"/>
                    <a:pt x="952" y="2506"/>
                  </a:cubicBezTo>
                  <a:cubicBezTo>
                    <a:pt x="952" y="2638"/>
                    <a:pt x="952" y="2638"/>
                    <a:pt x="952" y="2638"/>
                  </a:cubicBezTo>
                  <a:cubicBezTo>
                    <a:pt x="1084" y="2638"/>
                    <a:pt x="1084" y="2638"/>
                    <a:pt x="1084" y="2638"/>
                  </a:cubicBezTo>
                  <a:cubicBezTo>
                    <a:pt x="1415" y="2638"/>
                    <a:pt x="1415" y="2638"/>
                    <a:pt x="1415" y="2638"/>
                  </a:cubicBezTo>
                  <a:cubicBezTo>
                    <a:pt x="1217" y="2373"/>
                    <a:pt x="1217" y="2373"/>
                    <a:pt x="1217" y="2373"/>
                  </a:cubicBezTo>
                  <a:cubicBezTo>
                    <a:pt x="1217" y="2243"/>
                    <a:pt x="1217" y="2243"/>
                    <a:pt x="1217" y="2243"/>
                  </a:cubicBezTo>
                  <a:cubicBezTo>
                    <a:pt x="1742" y="2836"/>
                    <a:pt x="1742" y="2836"/>
                    <a:pt x="1742" y="2836"/>
                  </a:cubicBezTo>
                  <a:cubicBezTo>
                    <a:pt x="1924" y="2828"/>
                    <a:pt x="1924" y="2828"/>
                    <a:pt x="1924" y="2828"/>
                  </a:cubicBezTo>
                  <a:cubicBezTo>
                    <a:pt x="2012" y="2638"/>
                    <a:pt x="2012" y="2638"/>
                    <a:pt x="2012" y="2638"/>
                  </a:cubicBezTo>
                  <a:cubicBezTo>
                    <a:pt x="2391" y="2638"/>
                    <a:pt x="2391" y="2638"/>
                    <a:pt x="2391" y="2638"/>
                  </a:cubicBezTo>
                  <a:cubicBezTo>
                    <a:pt x="2524" y="2638"/>
                    <a:pt x="2524" y="2638"/>
                    <a:pt x="2524" y="2638"/>
                  </a:cubicBezTo>
                  <a:cubicBezTo>
                    <a:pt x="2524" y="2506"/>
                    <a:pt x="2524" y="2506"/>
                    <a:pt x="2524" y="2506"/>
                  </a:cubicBezTo>
                  <a:cubicBezTo>
                    <a:pt x="2524" y="1520"/>
                    <a:pt x="2524" y="1520"/>
                    <a:pt x="2524" y="1520"/>
                  </a:cubicBezTo>
                  <a:cubicBezTo>
                    <a:pt x="2796" y="925"/>
                    <a:pt x="2796" y="925"/>
                    <a:pt x="2796" y="925"/>
                  </a:cubicBezTo>
                  <a:cubicBezTo>
                    <a:pt x="2603" y="834"/>
                    <a:pt x="2603" y="834"/>
                    <a:pt x="2603" y="834"/>
                  </a:cubicBezTo>
                  <a:cubicBezTo>
                    <a:pt x="1784" y="2176"/>
                    <a:pt x="1784" y="2176"/>
                    <a:pt x="1784" y="2176"/>
                  </a:cubicBezTo>
                  <a:cubicBezTo>
                    <a:pt x="952" y="1673"/>
                    <a:pt x="952" y="1673"/>
                    <a:pt x="952" y="1673"/>
                  </a:cubicBezTo>
                  <a:lnTo>
                    <a:pt x="830" y="1805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电池"/>
            <p:cNvSpPr/>
            <p:nvPr/>
          </p:nvSpPr>
          <p:spPr>
            <a:xfrm flipH="1">
              <a:off x="15508" y="7798"/>
              <a:ext cx="910" cy="471"/>
            </a:xfrm>
            <a:custGeom>
              <a:avLst/>
              <a:gdLst>
                <a:gd name="connsiteX0" fmla="*/ 124619 w 2178050"/>
                <a:gd name="connsiteY0" fmla="*/ 384969 h 946150"/>
                <a:gd name="connsiteX1" fmla="*/ 124619 w 2178050"/>
                <a:gd name="connsiteY1" fmla="*/ 568325 h 946150"/>
                <a:gd name="connsiteX2" fmla="*/ 197485 w 2178050"/>
                <a:gd name="connsiteY2" fmla="*/ 568325 h 946150"/>
                <a:gd name="connsiteX3" fmla="*/ 197485 w 2178050"/>
                <a:gd name="connsiteY3" fmla="*/ 384969 h 946150"/>
                <a:gd name="connsiteX4" fmla="*/ 1174750 w 2178050"/>
                <a:gd name="connsiteY4" fmla="*/ 118268 h 946150"/>
                <a:gd name="connsiteX5" fmla="*/ 1174750 w 2178050"/>
                <a:gd name="connsiteY5" fmla="*/ 118269 h 946150"/>
                <a:gd name="connsiteX6" fmla="*/ 317499 w 2178050"/>
                <a:gd name="connsiteY6" fmla="*/ 118269 h 946150"/>
                <a:gd name="connsiteX7" fmla="*/ 317499 w 2178050"/>
                <a:gd name="connsiteY7" fmla="*/ 827881 h 946150"/>
                <a:gd name="connsiteX8" fmla="*/ 1174750 w 2178050"/>
                <a:gd name="connsiteY8" fmla="*/ 827881 h 946150"/>
                <a:gd name="connsiteX9" fmla="*/ 1174750 w 2178050"/>
                <a:gd name="connsiteY9" fmla="*/ 827882 h 946150"/>
                <a:gd name="connsiteX10" fmla="*/ 1174751 w 2178050"/>
                <a:gd name="connsiteY10" fmla="*/ 827881 h 946150"/>
                <a:gd name="connsiteX11" fmla="*/ 1662906 w 2178050"/>
                <a:gd name="connsiteY11" fmla="*/ 118268 h 946150"/>
                <a:gd name="connsiteX12" fmla="*/ 197485 w 2178050"/>
                <a:gd name="connsiteY12" fmla="*/ 0 h 946150"/>
                <a:gd name="connsiteX13" fmla="*/ 2178050 w 2178050"/>
                <a:gd name="connsiteY13" fmla="*/ 0 h 946150"/>
                <a:gd name="connsiteX14" fmla="*/ 2178050 w 2178050"/>
                <a:gd name="connsiteY14" fmla="*/ 946150 h 946150"/>
                <a:gd name="connsiteX15" fmla="*/ 197485 w 2178050"/>
                <a:gd name="connsiteY15" fmla="*/ 946150 h 946150"/>
                <a:gd name="connsiteX16" fmla="*/ 197485 w 2178050"/>
                <a:gd name="connsiteY16" fmla="*/ 694531 h 946150"/>
                <a:gd name="connsiteX17" fmla="*/ 125940 w 2178050"/>
                <a:gd name="connsiteY17" fmla="*/ 694531 h 946150"/>
                <a:gd name="connsiteX18" fmla="*/ 0 w 2178050"/>
                <a:gd name="connsiteY18" fmla="*/ 568591 h 946150"/>
                <a:gd name="connsiteX19" fmla="*/ 0 w 2178050"/>
                <a:gd name="connsiteY19" fmla="*/ 384703 h 946150"/>
                <a:gd name="connsiteX20" fmla="*/ 125940 w 2178050"/>
                <a:gd name="connsiteY20" fmla="*/ 258763 h 946150"/>
                <a:gd name="connsiteX21" fmla="*/ 197485 w 2178050"/>
                <a:gd name="connsiteY21" fmla="*/ 258763 h 94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78050" h="946150">
                  <a:moveTo>
                    <a:pt x="124619" y="384969"/>
                  </a:moveTo>
                  <a:lnTo>
                    <a:pt x="124619" y="568325"/>
                  </a:lnTo>
                  <a:lnTo>
                    <a:pt x="197485" y="568325"/>
                  </a:lnTo>
                  <a:lnTo>
                    <a:pt x="197485" y="384969"/>
                  </a:lnTo>
                  <a:close/>
                  <a:moveTo>
                    <a:pt x="1174750" y="118268"/>
                  </a:moveTo>
                  <a:lnTo>
                    <a:pt x="1174750" y="118269"/>
                  </a:lnTo>
                  <a:lnTo>
                    <a:pt x="317499" y="118269"/>
                  </a:lnTo>
                  <a:lnTo>
                    <a:pt x="317499" y="827881"/>
                  </a:lnTo>
                  <a:lnTo>
                    <a:pt x="1174750" y="827881"/>
                  </a:lnTo>
                  <a:lnTo>
                    <a:pt x="1174750" y="827882"/>
                  </a:lnTo>
                  <a:lnTo>
                    <a:pt x="1174751" y="827881"/>
                  </a:lnTo>
                  <a:lnTo>
                    <a:pt x="1662906" y="118268"/>
                  </a:lnTo>
                  <a:close/>
                  <a:moveTo>
                    <a:pt x="197485" y="0"/>
                  </a:moveTo>
                  <a:lnTo>
                    <a:pt x="2178050" y="0"/>
                  </a:lnTo>
                  <a:lnTo>
                    <a:pt x="2178050" y="946150"/>
                  </a:lnTo>
                  <a:lnTo>
                    <a:pt x="197485" y="946150"/>
                  </a:lnTo>
                  <a:lnTo>
                    <a:pt x="197485" y="694531"/>
                  </a:lnTo>
                  <a:lnTo>
                    <a:pt x="125940" y="694531"/>
                  </a:lnTo>
                  <a:cubicBezTo>
                    <a:pt x="56385" y="694531"/>
                    <a:pt x="0" y="638146"/>
                    <a:pt x="0" y="568591"/>
                  </a:cubicBezTo>
                  <a:lnTo>
                    <a:pt x="0" y="384703"/>
                  </a:lnTo>
                  <a:cubicBezTo>
                    <a:pt x="0" y="315148"/>
                    <a:pt x="56385" y="258763"/>
                    <a:pt x="125940" y="258763"/>
                  </a:cubicBezTo>
                  <a:lnTo>
                    <a:pt x="197485" y="258763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1" name="家庭影院"/>
            <p:cNvSpPr/>
            <p:nvPr/>
          </p:nvSpPr>
          <p:spPr bwMode="auto">
            <a:xfrm>
              <a:off x="9601" y="7573"/>
              <a:ext cx="916" cy="916"/>
            </a:xfrm>
            <a:custGeom>
              <a:avLst/>
              <a:gdLst>
                <a:gd name="T0" fmla="*/ 2147483646 w 6180"/>
                <a:gd name="T1" fmla="*/ 2147483646 h 4631"/>
                <a:gd name="T2" fmla="*/ 2147483646 w 6180"/>
                <a:gd name="T3" fmla="*/ 2147483646 h 4631"/>
                <a:gd name="T4" fmla="*/ 2147483646 w 6180"/>
                <a:gd name="T5" fmla="*/ 2147483646 h 4631"/>
                <a:gd name="T6" fmla="*/ 2147483646 w 6180"/>
                <a:gd name="T7" fmla="*/ 2147483646 h 4631"/>
                <a:gd name="T8" fmla="*/ 2147483646 w 6180"/>
                <a:gd name="T9" fmla="*/ 2147483646 h 4631"/>
                <a:gd name="T10" fmla="*/ 2147483646 w 6180"/>
                <a:gd name="T11" fmla="*/ 2147483646 h 4631"/>
                <a:gd name="T12" fmla="*/ 2147483646 w 6180"/>
                <a:gd name="T13" fmla="*/ 2147483646 h 4631"/>
                <a:gd name="T14" fmla="*/ 2147483646 w 6180"/>
                <a:gd name="T15" fmla="*/ 2147483646 h 4631"/>
                <a:gd name="T16" fmla="*/ 2147483646 w 6180"/>
                <a:gd name="T17" fmla="*/ 2147483646 h 4631"/>
                <a:gd name="T18" fmla="*/ 2147483646 w 6180"/>
                <a:gd name="T19" fmla="*/ 2147483646 h 4631"/>
                <a:gd name="T20" fmla="*/ 2147483646 w 6180"/>
                <a:gd name="T21" fmla="*/ 2147483646 h 4631"/>
                <a:gd name="T22" fmla="*/ 2147483646 w 6180"/>
                <a:gd name="T23" fmla="*/ 2147483646 h 4631"/>
                <a:gd name="T24" fmla="*/ 2147483646 w 6180"/>
                <a:gd name="T25" fmla="*/ 2147483646 h 4631"/>
                <a:gd name="T26" fmla="*/ 2147483646 w 6180"/>
                <a:gd name="T27" fmla="*/ 2147483646 h 4631"/>
                <a:gd name="T28" fmla="*/ 2147483646 w 6180"/>
                <a:gd name="T29" fmla="*/ 2147483646 h 4631"/>
                <a:gd name="T30" fmla="*/ 2147483646 w 6180"/>
                <a:gd name="T31" fmla="*/ 2147483646 h 4631"/>
                <a:gd name="T32" fmla="*/ 2147483646 w 6180"/>
                <a:gd name="T33" fmla="*/ 2147483646 h 4631"/>
                <a:gd name="T34" fmla="*/ 2147483646 w 6180"/>
                <a:gd name="T35" fmla="*/ 2147483646 h 4631"/>
                <a:gd name="T36" fmla="*/ 2147483646 w 6180"/>
                <a:gd name="T37" fmla="*/ 2147483646 h 4631"/>
                <a:gd name="T38" fmla="*/ 2147483646 w 6180"/>
                <a:gd name="T39" fmla="*/ 2147483646 h 4631"/>
                <a:gd name="T40" fmla="*/ 2147483646 w 6180"/>
                <a:gd name="T41" fmla="*/ 2147483646 h 4631"/>
                <a:gd name="T42" fmla="*/ 2147483646 w 6180"/>
                <a:gd name="T43" fmla="*/ 2147483646 h 4631"/>
                <a:gd name="T44" fmla="*/ 2147483646 w 6180"/>
                <a:gd name="T45" fmla="*/ 2147483646 h 4631"/>
                <a:gd name="T46" fmla="*/ 2147483646 w 6180"/>
                <a:gd name="T47" fmla="*/ 2147483646 h 4631"/>
                <a:gd name="T48" fmla="*/ 2147483646 w 6180"/>
                <a:gd name="T49" fmla="*/ 2147483646 h 4631"/>
                <a:gd name="T50" fmla="*/ 2147483646 w 6180"/>
                <a:gd name="T51" fmla="*/ 2147483646 h 4631"/>
                <a:gd name="T52" fmla="*/ 2147483646 w 6180"/>
                <a:gd name="T53" fmla="*/ 2147483646 h 4631"/>
                <a:gd name="T54" fmla="*/ 2147483646 w 6180"/>
                <a:gd name="T55" fmla="*/ 2147483646 h 4631"/>
                <a:gd name="T56" fmla="*/ 2147483646 w 6180"/>
                <a:gd name="T57" fmla="*/ 2147483646 h 4631"/>
                <a:gd name="T58" fmla="*/ 2147483646 w 6180"/>
                <a:gd name="T59" fmla="*/ 2147483646 h 4631"/>
                <a:gd name="T60" fmla="*/ 2147483646 w 6180"/>
                <a:gd name="T61" fmla="*/ 2147483646 h 4631"/>
                <a:gd name="T62" fmla="*/ 2147483646 w 6180"/>
                <a:gd name="T63" fmla="*/ 2147483646 h 4631"/>
                <a:gd name="T64" fmla="*/ 2147483646 w 6180"/>
                <a:gd name="T65" fmla="*/ 2147483646 h 4631"/>
                <a:gd name="T66" fmla="*/ 2147483646 w 6180"/>
                <a:gd name="T67" fmla="*/ 2147483646 h 4631"/>
                <a:gd name="T68" fmla="*/ 2147483646 w 6180"/>
                <a:gd name="T69" fmla="*/ 2147483646 h 4631"/>
                <a:gd name="T70" fmla="*/ 2147483646 w 6180"/>
                <a:gd name="T71" fmla="*/ 2147483646 h 4631"/>
                <a:gd name="T72" fmla="*/ 2147483646 w 6180"/>
                <a:gd name="T73" fmla="*/ 2147483646 h 4631"/>
                <a:gd name="T74" fmla="*/ 2147483646 w 6180"/>
                <a:gd name="T75" fmla="*/ 2147483646 h 4631"/>
                <a:gd name="T76" fmla="*/ 2147483646 w 6180"/>
                <a:gd name="T77" fmla="*/ 2147483646 h 4631"/>
                <a:gd name="T78" fmla="*/ 2147483646 w 6180"/>
                <a:gd name="T79" fmla="*/ 2147483646 h 4631"/>
                <a:gd name="T80" fmla="*/ 2147483646 w 6180"/>
                <a:gd name="T81" fmla="*/ 2147483646 h 4631"/>
                <a:gd name="T82" fmla="*/ 2147483646 w 6180"/>
                <a:gd name="T83" fmla="*/ 2147483646 h 4631"/>
                <a:gd name="T84" fmla="*/ 2147483646 w 6180"/>
                <a:gd name="T85" fmla="*/ 2147483646 h 4631"/>
                <a:gd name="T86" fmla="*/ 2147483646 w 6180"/>
                <a:gd name="T87" fmla="*/ 2147483646 h 4631"/>
                <a:gd name="T88" fmla="*/ 2147483646 w 6180"/>
                <a:gd name="T89" fmla="*/ 2147483646 h 4631"/>
                <a:gd name="T90" fmla="*/ 2147483646 w 6180"/>
                <a:gd name="T91" fmla="*/ 2147483646 h 4631"/>
                <a:gd name="T92" fmla="*/ 2147483646 w 6180"/>
                <a:gd name="T93" fmla="*/ 2147483646 h 4631"/>
                <a:gd name="T94" fmla="*/ 2147483646 w 6180"/>
                <a:gd name="T95" fmla="*/ 2147483646 h 4631"/>
                <a:gd name="T96" fmla="*/ 2147483646 w 6180"/>
                <a:gd name="T97" fmla="*/ 2147483646 h 4631"/>
                <a:gd name="T98" fmla="*/ 2147483646 w 6180"/>
                <a:gd name="T99" fmla="*/ 2147483646 h 4631"/>
                <a:gd name="T100" fmla="*/ 2147483646 w 6180"/>
                <a:gd name="T101" fmla="*/ 2147483646 h 4631"/>
                <a:gd name="T102" fmla="*/ 2147483646 w 6180"/>
                <a:gd name="T103" fmla="*/ 2147483646 h 4631"/>
                <a:gd name="T104" fmla="*/ 2147483646 w 6180"/>
                <a:gd name="T105" fmla="*/ 2147483646 h 4631"/>
                <a:gd name="T106" fmla="*/ 2147483646 w 6180"/>
                <a:gd name="T107" fmla="*/ 2147483646 h 4631"/>
                <a:gd name="T108" fmla="*/ 2147483646 w 6180"/>
                <a:gd name="T109" fmla="*/ 2147483646 h 4631"/>
                <a:gd name="T110" fmla="*/ 2147483646 w 6180"/>
                <a:gd name="T111" fmla="*/ 2147483646 h 4631"/>
                <a:gd name="T112" fmla="*/ 2147483646 w 6180"/>
                <a:gd name="T113" fmla="*/ 2147483646 h 4631"/>
                <a:gd name="T114" fmla="*/ 2147483646 w 6180"/>
                <a:gd name="T115" fmla="*/ 2147483646 h 4631"/>
                <a:gd name="T116" fmla="*/ 2147483646 w 6180"/>
                <a:gd name="T117" fmla="*/ 2147483646 h 4631"/>
                <a:gd name="T118" fmla="*/ 2147483646 w 6180"/>
                <a:gd name="T119" fmla="*/ 2147483646 h 4631"/>
                <a:gd name="T120" fmla="*/ 2147483646 w 6180"/>
                <a:gd name="T121" fmla="*/ 2147483646 h 463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80" h="4631">
                  <a:moveTo>
                    <a:pt x="4825" y="4498"/>
                  </a:moveTo>
                  <a:lnTo>
                    <a:pt x="5268" y="4498"/>
                  </a:lnTo>
                  <a:lnTo>
                    <a:pt x="5268" y="3754"/>
                  </a:lnTo>
                  <a:lnTo>
                    <a:pt x="5020" y="3754"/>
                  </a:lnTo>
                  <a:lnTo>
                    <a:pt x="5020" y="0"/>
                  </a:lnTo>
                  <a:lnTo>
                    <a:pt x="5907" y="0"/>
                  </a:lnTo>
                  <a:lnTo>
                    <a:pt x="5907" y="3754"/>
                  </a:lnTo>
                  <a:lnTo>
                    <a:pt x="5681" y="3754"/>
                  </a:lnTo>
                  <a:lnTo>
                    <a:pt x="5681" y="4498"/>
                  </a:lnTo>
                  <a:lnTo>
                    <a:pt x="6180" y="4498"/>
                  </a:lnTo>
                  <a:lnTo>
                    <a:pt x="6180" y="4631"/>
                  </a:lnTo>
                  <a:lnTo>
                    <a:pt x="4825" y="4631"/>
                  </a:lnTo>
                  <a:lnTo>
                    <a:pt x="4825" y="4498"/>
                  </a:lnTo>
                  <a:close/>
                  <a:moveTo>
                    <a:pt x="0" y="4498"/>
                  </a:moveTo>
                  <a:lnTo>
                    <a:pt x="443" y="4498"/>
                  </a:lnTo>
                  <a:lnTo>
                    <a:pt x="443" y="3754"/>
                  </a:lnTo>
                  <a:lnTo>
                    <a:pt x="195" y="3754"/>
                  </a:lnTo>
                  <a:lnTo>
                    <a:pt x="195" y="0"/>
                  </a:lnTo>
                  <a:lnTo>
                    <a:pt x="1082" y="0"/>
                  </a:lnTo>
                  <a:lnTo>
                    <a:pt x="1082" y="3754"/>
                  </a:lnTo>
                  <a:lnTo>
                    <a:pt x="856" y="3754"/>
                  </a:lnTo>
                  <a:lnTo>
                    <a:pt x="856" y="4498"/>
                  </a:lnTo>
                  <a:lnTo>
                    <a:pt x="1355" y="4498"/>
                  </a:lnTo>
                  <a:lnTo>
                    <a:pt x="1355" y="4631"/>
                  </a:lnTo>
                  <a:lnTo>
                    <a:pt x="0" y="4631"/>
                  </a:lnTo>
                  <a:lnTo>
                    <a:pt x="0" y="4498"/>
                  </a:lnTo>
                  <a:close/>
                  <a:moveTo>
                    <a:pt x="1552" y="137"/>
                  </a:moveTo>
                  <a:lnTo>
                    <a:pt x="4589" y="137"/>
                  </a:lnTo>
                  <a:lnTo>
                    <a:pt x="4773" y="137"/>
                  </a:lnTo>
                  <a:lnTo>
                    <a:pt x="4773" y="320"/>
                  </a:lnTo>
                  <a:lnTo>
                    <a:pt x="4773" y="2215"/>
                  </a:lnTo>
                  <a:lnTo>
                    <a:pt x="4773" y="2399"/>
                  </a:lnTo>
                  <a:lnTo>
                    <a:pt x="4589" y="2399"/>
                  </a:lnTo>
                  <a:lnTo>
                    <a:pt x="3474" y="2399"/>
                  </a:lnTo>
                  <a:lnTo>
                    <a:pt x="3474" y="2623"/>
                  </a:lnTo>
                  <a:lnTo>
                    <a:pt x="3863" y="2623"/>
                  </a:lnTo>
                  <a:lnTo>
                    <a:pt x="3863" y="2820"/>
                  </a:lnTo>
                  <a:lnTo>
                    <a:pt x="4385" y="2820"/>
                  </a:lnTo>
                  <a:lnTo>
                    <a:pt x="4523" y="2820"/>
                  </a:lnTo>
                  <a:lnTo>
                    <a:pt x="4523" y="2958"/>
                  </a:lnTo>
                  <a:lnTo>
                    <a:pt x="4523" y="4306"/>
                  </a:lnTo>
                  <a:lnTo>
                    <a:pt x="4523" y="4444"/>
                  </a:lnTo>
                  <a:lnTo>
                    <a:pt x="4385" y="4444"/>
                  </a:lnTo>
                  <a:lnTo>
                    <a:pt x="4231" y="4444"/>
                  </a:lnTo>
                  <a:lnTo>
                    <a:pt x="4231" y="4622"/>
                  </a:lnTo>
                  <a:lnTo>
                    <a:pt x="3982" y="4622"/>
                  </a:lnTo>
                  <a:lnTo>
                    <a:pt x="3982" y="4444"/>
                  </a:lnTo>
                  <a:lnTo>
                    <a:pt x="2232" y="4444"/>
                  </a:lnTo>
                  <a:lnTo>
                    <a:pt x="2232" y="4622"/>
                  </a:lnTo>
                  <a:lnTo>
                    <a:pt x="1983" y="4622"/>
                  </a:lnTo>
                  <a:lnTo>
                    <a:pt x="1983" y="4444"/>
                  </a:lnTo>
                  <a:lnTo>
                    <a:pt x="1846" y="4444"/>
                  </a:lnTo>
                  <a:lnTo>
                    <a:pt x="1708" y="4444"/>
                  </a:lnTo>
                  <a:lnTo>
                    <a:pt x="1708" y="4306"/>
                  </a:lnTo>
                  <a:lnTo>
                    <a:pt x="1708" y="2958"/>
                  </a:lnTo>
                  <a:lnTo>
                    <a:pt x="1708" y="2820"/>
                  </a:lnTo>
                  <a:lnTo>
                    <a:pt x="1846" y="2820"/>
                  </a:lnTo>
                  <a:lnTo>
                    <a:pt x="2400" y="2820"/>
                  </a:lnTo>
                  <a:lnTo>
                    <a:pt x="2400" y="2623"/>
                  </a:lnTo>
                  <a:lnTo>
                    <a:pt x="2757" y="2623"/>
                  </a:lnTo>
                  <a:lnTo>
                    <a:pt x="2757" y="2399"/>
                  </a:lnTo>
                  <a:lnTo>
                    <a:pt x="1552" y="2399"/>
                  </a:lnTo>
                  <a:lnTo>
                    <a:pt x="1368" y="2399"/>
                  </a:lnTo>
                  <a:lnTo>
                    <a:pt x="1368" y="2215"/>
                  </a:lnTo>
                  <a:lnTo>
                    <a:pt x="1368" y="320"/>
                  </a:lnTo>
                  <a:lnTo>
                    <a:pt x="1368" y="137"/>
                  </a:lnTo>
                  <a:lnTo>
                    <a:pt x="1552" y="137"/>
                  </a:lnTo>
                  <a:close/>
                  <a:moveTo>
                    <a:pt x="2513" y="3884"/>
                  </a:moveTo>
                  <a:lnTo>
                    <a:pt x="2513" y="4097"/>
                  </a:lnTo>
                  <a:lnTo>
                    <a:pt x="3712" y="4097"/>
                  </a:lnTo>
                  <a:lnTo>
                    <a:pt x="3712" y="3884"/>
                  </a:lnTo>
                  <a:lnTo>
                    <a:pt x="2513" y="3884"/>
                  </a:lnTo>
                  <a:close/>
                  <a:moveTo>
                    <a:pt x="2604" y="4122"/>
                  </a:moveTo>
                  <a:lnTo>
                    <a:pt x="2682" y="4122"/>
                  </a:lnTo>
                  <a:lnTo>
                    <a:pt x="2682" y="4168"/>
                  </a:lnTo>
                  <a:lnTo>
                    <a:pt x="3550" y="4168"/>
                  </a:lnTo>
                  <a:lnTo>
                    <a:pt x="3550" y="4122"/>
                  </a:lnTo>
                  <a:lnTo>
                    <a:pt x="3628" y="4122"/>
                  </a:lnTo>
                  <a:lnTo>
                    <a:pt x="3628" y="4168"/>
                  </a:lnTo>
                  <a:lnTo>
                    <a:pt x="4247" y="4168"/>
                  </a:lnTo>
                  <a:lnTo>
                    <a:pt x="4247" y="3718"/>
                  </a:lnTo>
                  <a:lnTo>
                    <a:pt x="1983" y="3718"/>
                  </a:lnTo>
                  <a:lnTo>
                    <a:pt x="1983" y="4168"/>
                  </a:lnTo>
                  <a:lnTo>
                    <a:pt x="2604" y="4168"/>
                  </a:lnTo>
                  <a:lnTo>
                    <a:pt x="2604" y="4122"/>
                  </a:lnTo>
                  <a:close/>
                  <a:moveTo>
                    <a:pt x="1983" y="3633"/>
                  </a:moveTo>
                  <a:lnTo>
                    <a:pt x="2417" y="3633"/>
                  </a:lnTo>
                  <a:lnTo>
                    <a:pt x="2417" y="3565"/>
                  </a:lnTo>
                  <a:lnTo>
                    <a:pt x="2524" y="3565"/>
                  </a:lnTo>
                  <a:lnTo>
                    <a:pt x="2524" y="3633"/>
                  </a:lnTo>
                  <a:lnTo>
                    <a:pt x="3712" y="3633"/>
                  </a:lnTo>
                  <a:lnTo>
                    <a:pt x="3712" y="3565"/>
                  </a:lnTo>
                  <a:lnTo>
                    <a:pt x="3818" y="3565"/>
                  </a:lnTo>
                  <a:lnTo>
                    <a:pt x="3818" y="3633"/>
                  </a:lnTo>
                  <a:lnTo>
                    <a:pt x="4247" y="3633"/>
                  </a:lnTo>
                  <a:lnTo>
                    <a:pt x="4247" y="3095"/>
                  </a:lnTo>
                  <a:lnTo>
                    <a:pt x="1983" y="3095"/>
                  </a:lnTo>
                  <a:lnTo>
                    <a:pt x="1983" y="3633"/>
                  </a:lnTo>
                  <a:close/>
                  <a:moveTo>
                    <a:pt x="2292" y="3239"/>
                  </a:moveTo>
                  <a:lnTo>
                    <a:pt x="2292" y="3531"/>
                  </a:lnTo>
                  <a:lnTo>
                    <a:pt x="3933" y="3531"/>
                  </a:lnTo>
                  <a:lnTo>
                    <a:pt x="3933" y="3239"/>
                  </a:lnTo>
                  <a:lnTo>
                    <a:pt x="2292" y="3239"/>
                  </a:lnTo>
                  <a:close/>
                  <a:moveTo>
                    <a:pt x="4406" y="504"/>
                  </a:moveTo>
                  <a:lnTo>
                    <a:pt x="1735" y="504"/>
                  </a:lnTo>
                  <a:lnTo>
                    <a:pt x="1735" y="2032"/>
                  </a:lnTo>
                  <a:lnTo>
                    <a:pt x="4406" y="2032"/>
                  </a:lnTo>
                  <a:lnTo>
                    <a:pt x="4406" y="504"/>
                  </a:lnTo>
                  <a:close/>
                  <a:moveTo>
                    <a:pt x="634" y="285"/>
                  </a:moveTo>
                  <a:lnTo>
                    <a:pt x="634" y="285"/>
                  </a:lnTo>
                  <a:lnTo>
                    <a:pt x="616" y="285"/>
                  </a:lnTo>
                  <a:lnTo>
                    <a:pt x="599" y="286"/>
                  </a:lnTo>
                  <a:lnTo>
                    <a:pt x="581" y="288"/>
                  </a:lnTo>
                  <a:lnTo>
                    <a:pt x="564" y="292"/>
                  </a:lnTo>
                  <a:lnTo>
                    <a:pt x="547" y="295"/>
                  </a:lnTo>
                  <a:lnTo>
                    <a:pt x="530" y="300"/>
                  </a:lnTo>
                  <a:lnTo>
                    <a:pt x="514" y="306"/>
                  </a:lnTo>
                  <a:lnTo>
                    <a:pt x="498" y="312"/>
                  </a:lnTo>
                  <a:lnTo>
                    <a:pt x="483" y="319"/>
                  </a:lnTo>
                  <a:lnTo>
                    <a:pt x="468" y="327"/>
                  </a:lnTo>
                  <a:lnTo>
                    <a:pt x="453" y="335"/>
                  </a:lnTo>
                  <a:lnTo>
                    <a:pt x="439" y="345"/>
                  </a:lnTo>
                  <a:lnTo>
                    <a:pt x="425" y="354"/>
                  </a:lnTo>
                  <a:lnTo>
                    <a:pt x="412" y="365"/>
                  </a:lnTo>
                  <a:lnTo>
                    <a:pt x="399" y="376"/>
                  </a:lnTo>
                  <a:lnTo>
                    <a:pt x="387" y="387"/>
                  </a:lnTo>
                  <a:lnTo>
                    <a:pt x="376" y="399"/>
                  </a:lnTo>
                  <a:lnTo>
                    <a:pt x="365" y="412"/>
                  </a:lnTo>
                  <a:lnTo>
                    <a:pt x="354" y="425"/>
                  </a:lnTo>
                  <a:lnTo>
                    <a:pt x="345" y="439"/>
                  </a:lnTo>
                  <a:lnTo>
                    <a:pt x="335" y="454"/>
                  </a:lnTo>
                  <a:lnTo>
                    <a:pt x="327" y="468"/>
                  </a:lnTo>
                  <a:lnTo>
                    <a:pt x="319" y="483"/>
                  </a:lnTo>
                  <a:lnTo>
                    <a:pt x="312" y="498"/>
                  </a:lnTo>
                  <a:lnTo>
                    <a:pt x="306" y="515"/>
                  </a:lnTo>
                  <a:lnTo>
                    <a:pt x="300" y="530"/>
                  </a:lnTo>
                  <a:lnTo>
                    <a:pt x="295" y="547"/>
                  </a:lnTo>
                  <a:lnTo>
                    <a:pt x="292" y="564"/>
                  </a:lnTo>
                  <a:lnTo>
                    <a:pt x="288" y="581"/>
                  </a:lnTo>
                  <a:lnTo>
                    <a:pt x="286" y="599"/>
                  </a:lnTo>
                  <a:lnTo>
                    <a:pt x="285" y="616"/>
                  </a:lnTo>
                  <a:lnTo>
                    <a:pt x="285" y="634"/>
                  </a:lnTo>
                  <a:lnTo>
                    <a:pt x="285" y="652"/>
                  </a:lnTo>
                  <a:lnTo>
                    <a:pt x="286" y="671"/>
                  </a:lnTo>
                  <a:lnTo>
                    <a:pt x="288" y="687"/>
                  </a:lnTo>
                  <a:lnTo>
                    <a:pt x="292" y="705"/>
                  </a:lnTo>
                  <a:lnTo>
                    <a:pt x="295" y="722"/>
                  </a:lnTo>
                  <a:lnTo>
                    <a:pt x="300" y="738"/>
                  </a:lnTo>
                  <a:lnTo>
                    <a:pt x="306" y="755"/>
                  </a:lnTo>
                  <a:lnTo>
                    <a:pt x="312" y="771"/>
                  </a:lnTo>
                  <a:lnTo>
                    <a:pt x="319" y="786"/>
                  </a:lnTo>
                  <a:lnTo>
                    <a:pt x="327" y="802"/>
                  </a:lnTo>
                  <a:lnTo>
                    <a:pt x="335" y="816"/>
                  </a:lnTo>
                  <a:lnTo>
                    <a:pt x="345" y="830"/>
                  </a:lnTo>
                  <a:lnTo>
                    <a:pt x="354" y="844"/>
                  </a:lnTo>
                  <a:lnTo>
                    <a:pt x="365" y="857"/>
                  </a:lnTo>
                  <a:lnTo>
                    <a:pt x="376" y="870"/>
                  </a:lnTo>
                  <a:lnTo>
                    <a:pt x="387" y="882"/>
                  </a:lnTo>
                  <a:lnTo>
                    <a:pt x="399" y="894"/>
                  </a:lnTo>
                  <a:lnTo>
                    <a:pt x="412" y="905"/>
                  </a:lnTo>
                  <a:lnTo>
                    <a:pt x="425" y="915"/>
                  </a:lnTo>
                  <a:lnTo>
                    <a:pt x="439" y="925"/>
                  </a:lnTo>
                  <a:lnTo>
                    <a:pt x="453" y="934"/>
                  </a:lnTo>
                  <a:lnTo>
                    <a:pt x="468" y="942"/>
                  </a:lnTo>
                  <a:lnTo>
                    <a:pt x="483" y="949"/>
                  </a:lnTo>
                  <a:lnTo>
                    <a:pt x="498" y="957"/>
                  </a:lnTo>
                  <a:lnTo>
                    <a:pt x="514" y="964"/>
                  </a:lnTo>
                  <a:lnTo>
                    <a:pt x="530" y="968"/>
                  </a:lnTo>
                  <a:lnTo>
                    <a:pt x="547" y="973"/>
                  </a:lnTo>
                  <a:lnTo>
                    <a:pt x="564" y="978"/>
                  </a:lnTo>
                  <a:lnTo>
                    <a:pt x="581" y="980"/>
                  </a:lnTo>
                  <a:lnTo>
                    <a:pt x="599" y="982"/>
                  </a:lnTo>
                  <a:lnTo>
                    <a:pt x="616" y="984"/>
                  </a:lnTo>
                  <a:lnTo>
                    <a:pt x="634" y="985"/>
                  </a:lnTo>
                  <a:lnTo>
                    <a:pt x="653" y="984"/>
                  </a:lnTo>
                  <a:lnTo>
                    <a:pt x="671" y="982"/>
                  </a:lnTo>
                  <a:lnTo>
                    <a:pt x="687" y="980"/>
                  </a:lnTo>
                  <a:lnTo>
                    <a:pt x="705" y="978"/>
                  </a:lnTo>
                  <a:lnTo>
                    <a:pt x="722" y="973"/>
                  </a:lnTo>
                  <a:lnTo>
                    <a:pt x="738" y="968"/>
                  </a:lnTo>
                  <a:lnTo>
                    <a:pt x="755" y="964"/>
                  </a:lnTo>
                  <a:lnTo>
                    <a:pt x="770" y="957"/>
                  </a:lnTo>
                  <a:lnTo>
                    <a:pt x="787" y="949"/>
                  </a:lnTo>
                  <a:lnTo>
                    <a:pt x="801" y="942"/>
                  </a:lnTo>
                  <a:lnTo>
                    <a:pt x="816" y="934"/>
                  </a:lnTo>
                  <a:lnTo>
                    <a:pt x="830" y="925"/>
                  </a:lnTo>
                  <a:lnTo>
                    <a:pt x="843" y="915"/>
                  </a:lnTo>
                  <a:lnTo>
                    <a:pt x="857" y="905"/>
                  </a:lnTo>
                  <a:lnTo>
                    <a:pt x="869" y="894"/>
                  </a:lnTo>
                  <a:lnTo>
                    <a:pt x="882" y="882"/>
                  </a:lnTo>
                  <a:lnTo>
                    <a:pt x="894" y="870"/>
                  </a:lnTo>
                  <a:lnTo>
                    <a:pt x="905" y="857"/>
                  </a:lnTo>
                  <a:lnTo>
                    <a:pt x="915" y="844"/>
                  </a:lnTo>
                  <a:lnTo>
                    <a:pt x="925" y="830"/>
                  </a:lnTo>
                  <a:lnTo>
                    <a:pt x="934" y="816"/>
                  </a:lnTo>
                  <a:lnTo>
                    <a:pt x="942" y="802"/>
                  </a:lnTo>
                  <a:lnTo>
                    <a:pt x="949" y="786"/>
                  </a:lnTo>
                  <a:lnTo>
                    <a:pt x="957" y="771"/>
                  </a:lnTo>
                  <a:lnTo>
                    <a:pt x="964" y="755"/>
                  </a:lnTo>
                  <a:lnTo>
                    <a:pt x="968" y="738"/>
                  </a:lnTo>
                  <a:lnTo>
                    <a:pt x="973" y="722"/>
                  </a:lnTo>
                  <a:lnTo>
                    <a:pt x="978" y="705"/>
                  </a:lnTo>
                  <a:lnTo>
                    <a:pt x="980" y="687"/>
                  </a:lnTo>
                  <a:lnTo>
                    <a:pt x="983" y="671"/>
                  </a:lnTo>
                  <a:lnTo>
                    <a:pt x="984" y="652"/>
                  </a:lnTo>
                  <a:lnTo>
                    <a:pt x="985" y="634"/>
                  </a:lnTo>
                  <a:lnTo>
                    <a:pt x="984" y="616"/>
                  </a:lnTo>
                  <a:lnTo>
                    <a:pt x="983" y="599"/>
                  </a:lnTo>
                  <a:lnTo>
                    <a:pt x="980" y="581"/>
                  </a:lnTo>
                  <a:lnTo>
                    <a:pt x="978" y="564"/>
                  </a:lnTo>
                  <a:lnTo>
                    <a:pt x="973" y="547"/>
                  </a:lnTo>
                  <a:lnTo>
                    <a:pt x="968" y="530"/>
                  </a:lnTo>
                  <a:lnTo>
                    <a:pt x="964" y="515"/>
                  </a:lnTo>
                  <a:lnTo>
                    <a:pt x="957" y="498"/>
                  </a:lnTo>
                  <a:lnTo>
                    <a:pt x="949" y="483"/>
                  </a:lnTo>
                  <a:lnTo>
                    <a:pt x="942" y="468"/>
                  </a:lnTo>
                  <a:lnTo>
                    <a:pt x="934" y="454"/>
                  </a:lnTo>
                  <a:lnTo>
                    <a:pt x="925" y="439"/>
                  </a:lnTo>
                  <a:lnTo>
                    <a:pt x="915" y="425"/>
                  </a:lnTo>
                  <a:lnTo>
                    <a:pt x="905" y="412"/>
                  </a:lnTo>
                  <a:lnTo>
                    <a:pt x="894" y="399"/>
                  </a:lnTo>
                  <a:lnTo>
                    <a:pt x="882" y="387"/>
                  </a:lnTo>
                  <a:lnTo>
                    <a:pt x="869" y="376"/>
                  </a:lnTo>
                  <a:lnTo>
                    <a:pt x="857" y="365"/>
                  </a:lnTo>
                  <a:lnTo>
                    <a:pt x="843" y="354"/>
                  </a:lnTo>
                  <a:lnTo>
                    <a:pt x="830" y="345"/>
                  </a:lnTo>
                  <a:lnTo>
                    <a:pt x="816" y="335"/>
                  </a:lnTo>
                  <a:lnTo>
                    <a:pt x="801" y="327"/>
                  </a:lnTo>
                  <a:lnTo>
                    <a:pt x="787" y="319"/>
                  </a:lnTo>
                  <a:lnTo>
                    <a:pt x="770" y="312"/>
                  </a:lnTo>
                  <a:lnTo>
                    <a:pt x="755" y="306"/>
                  </a:lnTo>
                  <a:lnTo>
                    <a:pt x="738" y="300"/>
                  </a:lnTo>
                  <a:lnTo>
                    <a:pt x="722" y="295"/>
                  </a:lnTo>
                  <a:lnTo>
                    <a:pt x="705" y="292"/>
                  </a:lnTo>
                  <a:lnTo>
                    <a:pt x="687" y="288"/>
                  </a:lnTo>
                  <a:lnTo>
                    <a:pt x="671" y="286"/>
                  </a:lnTo>
                  <a:lnTo>
                    <a:pt x="653" y="285"/>
                  </a:lnTo>
                  <a:lnTo>
                    <a:pt x="634" y="285"/>
                  </a:lnTo>
                  <a:close/>
                  <a:moveTo>
                    <a:pt x="634" y="2318"/>
                  </a:moveTo>
                  <a:lnTo>
                    <a:pt x="634" y="2318"/>
                  </a:lnTo>
                  <a:lnTo>
                    <a:pt x="616" y="2318"/>
                  </a:lnTo>
                  <a:lnTo>
                    <a:pt x="599" y="2319"/>
                  </a:lnTo>
                  <a:lnTo>
                    <a:pt x="581" y="2321"/>
                  </a:lnTo>
                  <a:lnTo>
                    <a:pt x="564" y="2325"/>
                  </a:lnTo>
                  <a:lnTo>
                    <a:pt x="547" y="2329"/>
                  </a:lnTo>
                  <a:lnTo>
                    <a:pt x="530" y="2333"/>
                  </a:lnTo>
                  <a:lnTo>
                    <a:pt x="514" y="2339"/>
                  </a:lnTo>
                  <a:lnTo>
                    <a:pt x="498" y="2345"/>
                  </a:lnTo>
                  <a:lnTo>
                    <a:pt x="483" y="2352"/>
                  </a:lnTo>
                  <a:lnTo>
                    <a:pt x="468" y="2360"/>
                  </a:lnTo>
                  <a:lnTo>
                    <a:pt x="453" y="2369"/>
                  </a:lnTo>
                  <a:lnTo>
                    <a:pt x="439" y="2378"/>
                  </a:lnTo>
                  <a:lnTo>
                    <a:pt x="425" y="2388"/>
                  </a:lnTo>
                  <a:lnTo>
                    <a:pt x="412" y="2398"/>
                  </a:lnTo>
                  <a:lnTo>
                    <a:pt x="399" y="2409"/>
                  </a:lnTo>
                  <a:lnTo>
                    <a:pt x="387" y="2421"/>
                  </a:lnTo>
                  <a:lnTo>
                    <a:pt x="376" y="2432"/>
                  </a:lnTo>
                  <a:lnTo>
                    <a:pt x="365" y="2445"/>
                  </a:lnTo>
                  <a:lnTo>
                    <a:pt x="354" y="2458"/>
                  </a:lnTo>
                  <a:lnTo>
                    <a:pt x="345" y="2473"/>
                  </a:lnTo>
                  <a:lnTo>
                    <a:pt x="335" y="2487"/>
                  </a:lnTo>
                  <a:lnTo>
                    <a:pt x="327" y="2501"/>
                  </a:lnTo>
                  <a:lnTo>
                    <a:pt x="319" y="2516"/>
                  </a:lnTo>
                  <a:lnTo>
                    <a:pt x="312" y="2532"/>
                  </a:lnTo>
                  <a:lnTo>
                    <a:pt x="306" y="2548"/>
                  </a:lnTo>
                  <a:lnTo>
                    <a:pt x="300" y="2564"/>
                  </a:lnTo>
                  <a:lnTo>
                    <a:pt x="295" y="2580"/>
                  </a:lnTo>
                  <a:lnTo>
                    <a:pt x="292" y="2598"/>
                  </a:lnTo>
                  <a:lnTo>
                    <a:pt x="288" y="2614"/>
                  </a:lnTo>
                  <a:lnTo>
                    <a:pt x="286" y="2632"/>
                  </a:lnTo>
                  <a:lnTo>
                    <a:pt x="285" y="2650"/>
                  </a:lnTo>
                  <a:lnTo>
                    <a:pt x="285" y="2667"/>
                  </a:lnTo>
                  <a:lnTo>
                    <a:pt x="285" y="2686"/>
                  </a:lnTo>
                  <a:lnTo>
                    <a:pt x="286" y="2704"/>
                  </a:lnTo>
                  <a:lnTo>
                    <a:pt x="288" y="2721"/>
                  </a:lnTo>
                  <a:lnTo>
                    <a:pt x="292" y="2738"/>
                  </a:lnTo>
                  <a:lnTo>
                    <a:pt x="295" y="2755"/>
                  </a:lnTo>
                  <a:lnTo>
                    <a:pt x="300" y="2771"/>
                  </a:lnTo>
                  <a:lnTo>
                    <a:pt x="306" y="2788"/>
                  </a:lnTo>
                  <a:lnTo>
                    <a:pt x="312" y="2804"/>
                  </a:lnTo>
                  <a:lnTo>
                    <a:pt x="319" y="2820"/>
                  </a:lnTo>
                  <a:lnTo>
                    <a:pt x="327" y="2835"/>
                  </a:lnTo>
                  <a:lnTo>
                    <a:pt x="335" y="2849"/>
                  </a:lnTo>
                  <a:lnTo>
                    <a:pt x="345" y="2863"/>
                  </a:lnTo>
                  <a:lnTo>
                    <a:pt x="354" y="2878"/>
                  </a:lnTo>
                  <a:lnTo>
                    <a:pt x="365" y="2891"/>
                  </a:lnTo>
                  <a:lnTo>
                    <a:pt x="376" y="2904"/>
                  </a:lnTo>
                  <a:lnTo>
                    <a:pt x="387" y="2915"/>
                  </a:lnTo>
                  <a:lnTo>
                    <a:pt x="399" y="2927"/>
                  </a:lnTo>
                  <a:lnTo>
                    <a:pt x="412" y="2938"/>
                  </a:lnTo>
                  <a:lnTo>
                    <a:pt x="425" y="2948"/>
                  </a:lnTo>
                  <a:lnTo>
                    <a:pt x="439" y="2958"/>
                  </a:lnTo>
                  <a:lnTo>
                    <a:pt x="453" y="2967"/>
                  </a:lnTo>
                  <a:lnTo>
                    <a:pt x="468" y="2976"/>
                  </a:lnTo>
                  <a:lnTo>
                    <a:pt x="483" y="2983"/>
                  </a:lnTo>
                  <a:lnTo>
                    <a:pt x="498" y="2990"/>
                  </a:lnTo>
                  <a:lnTo>
                    <a:pt x="514" y="2997"/>
                  </a:lnTo>
                  <a:lnTo>
                    <a:pt x="530" y="3002"/>
                  </a:lnTo>
                  <a:lnTo>
                    <a:pt x="547" y="3006"/>
                  </a:lnTo>
                  <a:lnTo>
                    <a:pt x="564" y="3011"/>
                  </a:lnTo>
                  <a:lnTo>
                    <a:pt x="581" y="3013"/>
                  </a:lnTo>
                  <a:lnTo>
                    <a:pt x="599" y="3016"/>
                  </a:lnTo>
                  <a:lnTo>
                    <a:pt x="616" y="3017"/>
                  </a:lnTo>
                  <a:lnTo>
                    <a:pt x="634" y="3018"/>
                  </a:lnTo>
                  <a:lnTo>
                    <a:pt x="653" y="3017"/>
                  </a:lnTo>
                  <a:lnTo>
                    <a:pt x="671" y="3016"/>
                  </a:lnTo>
                  <a:lnTo>
                    <a:pt x="687" y="3013"/>
                  </a:lnTo>
                  <a:lnTo>
                    <a:pt x="705" y="3011"/>
                  </a:lnTo>
                  <a:lnTo>
                    <a:pt x="722" y="3006"/>
                  </a:lnTo>
                  <a:lnTo>
                    <a:pt x="738" y="3002"/>
                  </a:lnTo>
                  <a:lnTo>
                    <a:pt x="755" y="2997"/>
                  </a:lnTo>
                  <a:lnTo>
                    <a:pt x="770" y="2990"/>
                  </a:lnTo>
                  <a:lnTo>
                    <a:pt x="787" y="2983"/>
                  </a:lnTo>
                  <a:lnTo>
                    <a:pt x="801" y="2976"/>
                  </a:lnTo>
                  <a:lnTo>
                    <a:pt x="816" y="2967"/>
                  </a:lnTo>
                  <a:lnTo>
                    <a:pt x="830" y="2958"/>
                  </a:lnTo>
                  <a:lnTo>
                    <a:pt x="843" y="2948"/>
                  </a:lnTo>
                  <a:lnTo>
                    <a:pt x="857" y="2938"/>
                  </a:lnTo>
                  <a:lnTo>
                    <a:pt x="869" y="2927"/>
                  </a:lnTo>
                  <a:lnTo>
                    <a:pt x="882" y="2915"/>
                  </a:lnTo>
                  <a:lnTo>
                    <a:pt x="894" y="2904"/>
                  </a:lnTo>
                  <a:lnTo>
                    <a:pt x="905" y="2891"/>
                  </a:lnTo>
                  <a:lnTo>
                    <a:pt x="915" y="2878"/>
                  </a:lnTo>
                  <a:lnTo>
                    <a:pt x="925" y="2863"/>
                  </a:lnTo>
                  <a:lnTo>
                    <a:pt x="934" y="2849"/>
                  </a:lnTo>
                  <a:lnTo>
                    <a:pt x="942" y="2835"/>
                  </a:lnTo>
                  <a:lnTo>
                    <a:pt x="949" y="2820"/>
                  </a:lnTo>
                  <a:lnTo>
                    <a:pt x="957" y="2804"/>
                  </a:lnTo>
                  <a:lnTo>
                    <a:pt x="964" y="2788"/>
                  </a:lnTo>
                  <a:lnTo>
                    <a:pt x="968" y="2771"/>
                  </a:lnTo>
                  <a:lnTo>
                    <a:pt x="973" y="2755"/>
                  </a:lnTo>
                  <a:lnTo>
                    <a:pt x="978" y="2738"/>
                  </a:lnTo>
                  <a:lnTo>
                    <a:pt x="980" y="2721"/>
                  </a:lnTo>
                  <a:lnTo>
                    <a:pt x="983" y="2704"/>
                  </a:lnTo>
                  <a:lnTo>
                    <a:pt x="984" y="2686"/>
                  </a:lnTo>
                  <a:lnTo>
                    <a:pt x="985" y="2667"/>
                  </a:lnTo>
                  <a:lnTo>
                    <a:pt x="984" y="2650"/>
                  </a:lnTo>
                  <a:lnTo>
                    <a:pt x="983" y="2632"/>
                  </a:lnTo>
                  <a:lnTo>
                    <a:pt x="980" y="2614"/>
                  </a:lnTo>
                  <a:lnTo>
                    <a:pt x="978" y="2598"/>
                  </a:lnTo>
                  <a:lnTo>
                    <a:pt x="973" y="2580"/>
                  </a:lnTo>
                  <a:lnTo>
                    <a:pt x="968" y="2564"/>
                  </a:lnTo>
                  <a:lnTo>
                    <a:pt x="964" y="2548"/>
                  </a:lnTo>
                  <a:lnTo>
                    <a:pt x="957" y="2532"/>
                  </a:lnTo>
                  <a:lnTo>
                    <a:pt x="949" y="2516"/>
                  </a:lnTo>
                  <a:lnTo>
                    <a:pt x="942" y="2501"/>
                  </a:lnTo>
                  <a:lnTo>
                    <a:pt x="934" y="2487"/>
                  </a:lnTo>
                  <a:lnTo>
                    <a:pt x="925" y="2473"/>
                  </a:lnTo>
                  <a:lnTo>
                    <a:pt x="915" y="2458"/>
                  </a:lnTo>
                  <a:lnTo>
                    <a:pt x="905" y="2445"/>
                  </a:lnTo>
                  <a:lnTo>
                    <a:pt x="894" y="2432"/>
                  </a:lnTo>
                  <a:lnTo>
                    <a:pt x="882" y="2421"/>
                  </a:lnTo>
                  <a:lnTo>
                    <a:pt x="869" y="2409"/>
                  </a:lnTo>
                  <a:lnTo>
                    <a:pt x="857" y="2398"/>
                  </a:lnTo>
                  <a:lnTo>
                    <a:pt x="843" y="2388"/>
                  </a:lnTo>
                  <a:lnTo>
                    <a:pt x="830" y="2378"/>
                  </a:lnTo>
                  <a:lnTo>
                    <a:pt x="816" y="2369"/>
                  </a:lnTo>
                  <a:lnTo>
                    <a:pt x="801" y="2360"/>
                  </a:lnTo>
                  <a:lnTo>
                    <a:pt x="787" y="2352"/>
                  </a:lnTo>
                  <a:lnTo>
                    <a:pt x="770" y="2345"/>
                  </a:lnTo>
                  <a:lnTo>
                    <a:pt x="755" y="2339"/>
                  </a:lnTo>
                  <a:lnTo>
                    <a:pt x="738" y="2333"/>
                  </a:lnTo>
                  <a:lnTo>
                    <a:pt x="722" y="2329"/>
                  </a:lnTo>
                  <a:lnTo>
                    <a:pt x="705" y="2325"/>
                  </a:lnTo>
                  <a:lnTo>
                    <a:pt x="687" y="2321"/>
                  </a:lnTo>
                  <a:lnTo>
                    <a:pt x="671" y="2319"/>
                  </a:lnTo>
                  <a:lnTo>
                    <a:pt x="653" y="2318"/>
                  </a:lnTo>
                  <a:lnTo>
                    <a:pt x="634" y="2318"/>
                  </a:lnTo>
                  <a:close/>
                  <a:moveTo>
                    <a:pt x="752" y="2549"/>
                  </a:moveTo>
                  <a:lnTo>
                    <a:pt x="752" y="2549"/>
                  </a:lnTo>
                  <a:lnTo>
                    <a:pt x="740" y="2539"/>
                  </a:lnTo>
                  <a:lnTo>
                    <a:pt x="727" y="2529"/>
                  </a:lnTo>
                  <a:lnTo>
                    <a:pt x="714" y="2521"/>
                  </a:lnTo>
                  <a:lnTo>
                    <a:pt x="699" y="2514"/>
                  </a:lnTo>
                  <a:lnTo>
                    <a:pt x="684" y="2509"/>
                  </a:lnTo>
                  <a:lnTo>
                    <a:pt x="668" y="2504"/>
                  </a:lnTo>
                  <a:lnTo>
                    <a:pt x="652" y="2502"/>
                  </a:lnTo>
                  <a:lnTo>
                    <a:pt x="634" y="2501"/>
                  </a:lnTo>
                  <a:lnTo>
                    <a:pt x="618" y="2502"/>
                  </a:lnTo>
                  <a:lnTo>
                    <a:pt x="601" y="2504"/>
                  </a:lnTo>
                  <a:lnTo>
                    <a:pt x="585" y="2509"/>
                  </a:lnTo>
                  <a:lnTo>
                    <a:pt x="569" y="2514"/>
                  </a:lnTo>
                  <a:lnTo>
                    <a:pt x="555" y="2521"/>
                  </a:lnTo>
                  <a:lnTo>
                    <a:pt x="542" y="2529"/>
                  </a:lnTo>
                  <a:lnTo>
                    <a:pt x="529" y="2540"/>
                  </a:lnTo>
                  <a:lnTo>
                    <a:pt x="517" y="2551"/>
                  </a:lnTo>
                  <a:lnTo>
                    <a:pt x="517" y="2549"/>
                  </a:lnTo>
                  <a:lnTo>
                    <a:pt x="505" y="2562"/>
                  </a:lnTo>
                  <a:lnTo>
                    <a:pt x="496" y="2574"/>
                  </a:lnTo>
                  <a:lnTo>
                    <a:pt x="488" y="2588"/>
                  </a:lnTo>
                  <a:lnTo>
                    <a:pt x="481" y="2602"/>
                  </a:lnTo>
                  <a:lnTo>
                    <a:pt x="476" y="2618"/>
                  </a:lnTo>
                  <a:lnTo>
                    <a:pt x="471" y="2634"/>
                  </a:lnTo>
                  <a:lnTo>
                    <a:pt x="469" y="2651"/>
                  </a:lnTo>
                  <a:lnTo>
                    <a:pt x="468" y="2667"/>
                  </a:lnTo>
                  <a:lnTo>
                    <a:pt x="469" y="2685"/>
                  </a:lnTo>
                  <a:lnTo>
                    <a:pt x="471" y="2702"/>
                  </a:lnTo>
                  <a:lnTo>
                    <a:pt x="476" y="2717"/>
                  </a:lnTo>
                  <a:lnTo>
                    <a:pt x="482" y="2732"/>
                  </a:lnTo>
                  <a:lnTo>
                    <a:pt x="488" y="2747"/>
                  </a:lnTo>
                  <a:lnTo>
                    <a:pt x="497" y="2761"/>
                  </a:lnTo>
                  <a:lnTo>
                    <a:pt x="507" y="2774"/>
                  </a:lnTo>
                  <a:lnTo>
                    <a:pt x="517" y="2785"/>
                  </a:lnTo>
                  <a:lnTo>
                    <a:pt x="529" y="2796"/>
                  </a:lnTo>
                  <a:lnTo>
                    <a:pt x="542" y="2806"/>
                  </a:lnTo>
                  <a:lnTo>
                    <a:pt x="555" y="2814"/>
                  </a:lnTo>
                  <a:lnTo>
                    <a:pt x="569" y="2821"/>
                  </a:lnTo>
                  <a:lnTo>
                    <a:pt x="585" y="2827"/>
                  </a:lnTo>
                  <a:lnTo>
                    <a:pt x="601" y="2830"/>
                  </a:lnTo>
                  <a:lnTo>
                    <a:pt x="618" y="2833"/>
                  </a:lnTo>
                  <a:lnTo>
                    <a:pt x="634" y="2834"/>
                  </a:lnTo>
                  <a:lnTo>
                    <a:pt x="652" y="2833"/>
                  </a:lnTo>
                  <a:lnTo>
                    <a:pt x="668" y="2830"/>
                  </a:lnTo>
                  <a:lnTo>
                    <a:pt x="684" y="2827"/>
                  </a:lnTo>
                  <a:lnTo>
                    <a:pt x="699" y="2821"/>
                  </a:lnTo>
                  <a:lnTo>
                    <a:pt x="714" y="2814"/>
                  </a:lnTo>
                  <a:lnTo>
                    <a:pt x="727" y="2806"/>
                  </a:lnTo>
                  <a:lnTo>
                    <a:pt x="740" y="2796"/>
                  </a:lnTo>
                  <a:lnTo>
                    <a:pt x="752" y="2785"/>
                  </a:lnTo>
                  <a:lnTo>
                    <a:pt x="763" y="2774"/>
                  </a:lnTo>
                  <a:lnTo>
                    <a:pt x="772" y="2761"/>
                  </a:lnTo>
                  <a:lnTo>
                    <a:pt x="781" y="2747"/>
                  </a:lnTo>
                  <a:lnTo>
                    <a:pt x="788" y="2732"/>
                  </a:lnTo>
                  <a:lnTo>
                    <a:pt x="794" y="2717"/>
                  </a:lnTo>
                  <a:lnTo>
                    <a:pt x="797" y="2702"/>
                  </a:lnTo>
                  <a:lnTo>
                    <a:pt x="799" y="2685"/>
                  </a:lnTo>
                  <a:lnTo>
                    <a:pt x="801" y="2667"/>
                  </a:lnTo>
                  <a:lnTo>
                    <a:pt x="799" y="2651"/>
                  </a:lnTo>
                  <a:lnTo>
                    <a:pt x="797" y="2634"/>
                  </a:lnTo>
                  <a:lnTo>
                    <a:pt x="794" y="2618"/>
                  </a:lnTo>
                  <a:lnTo>
                    <a:pt x="788" y="2602"/>
                  </a:lnTo>
                  <a:lnTo>
                    <a:pt x="781" y="2588"/>
                  </a:lnTo>
                  <a:lnTo>
                    <a:pt x="772" y="2574"/>
                  </a:lnTo>
                  <a:lnTo>
                    <a:pt x="763" y="2562"/>
                  </a:lnTo>
                  <a:lnTo>
                    <a:pt x="752" y="2549"/>
                  </a:lnTo>
                  <a:close/>
                  <a:moveTo>
                    <a:pt x="634" y="1295"/>
                  </a:moveTo>
                  <a:lnTo>
                    <a:pt x="634" y="1295"/>
                  </a:lnTo>
                  <a:lnTo>
                    <a:pt x="616" y="1297"/>
                  </a:lnTo>
                  <a:lnTo>
                    <a:pt x="599" y="1298"/>
                  </a:lnTo>
                  <a:lnTo>
                    <a:pt x="581" y="1300"/>
                  </a:lnTo>
                  <a:lnTo>
                    <a:pt x="564" y="1302"/>
                  </a:lnTo>
                  <a:lnTo>
                    <a:pt x="547" y="1307"/>
                  </a:lnTo>
                  <a:lnTo>
                    <a:pt x="530" y="1312"/>
                  </a:lnTo>
                  <a:lnTo>
                    <a:pt x="514" y="1317"/>
                  </a:lnTo>
                  <a:lnTo>
                    <a:pt x="498" y="1324"/>
                  </a:lnTo>
                  <a:lnTo>
                    <a:pt x="483" y="1331"/>
                  </a:lnTo>
                  <a:lnTo>
                    <a:pt x="468" y="1338"/>
                  </a:lnTo>
                  <a:lnTo>
                    <a:pt x="453" y="1346"/>
                  </a:lnTo>
                  <a:lnTo>
                    <a:pt x="439" y="1356"/>
                  </a:lnTo>
                  <a:lnTo>
                    <a:pt x="425" y="1365"/>
                  </a:lnTo>
                  <a:lnTo>
                    <a:pt x="412" y="1376"/>
                  </a:lnTo>
                  <a:lnTo>
                    <a:pt x="399" y="1386"/>
                  </a:lnTo>
                  <a:lnTo>
                    <a:pt x="387" y="1398"/>
                  </a:lnTo>
                  <a:lnTo>
                    <a:pt x="376" y="1411"/>
                  </a:lnTo>
                  <a:lnTo>
                    <a:pt x="365" y="1424"/>
                  </a:lnTo>
                  <a:lnTo>
                    <a:pt x="354" y="1437"/>
                  </a:lnTo>
                  <a:lnTo>
                    <a:pt x="345" y="1450"/>
                  </a:lnTo>
                  <a:lnTo>
                    <a:pt x="335" y="1464"/>
                  </a:lnTo>
                  <a:lnTo>
                    <a:pt x="327" y="1480"/>
                  </a:lnTo>
                  <a:lnTo>
                    <a:pt x="319" y="1494"/>
                  </a:lnTo>
                  <a:lnTo>
                    <a:pt x="312" y="1510"/>
                  </a:lnTo>
                  <a:lnTo>
                    <a:pt x="306" y="1526"/>
                  </a:lnTo>
                  <a:lnTo>
                    <a:pt x="300" y="1542"/>
                  </a:lnTo>
                  <a:lnTo>
                    <a:pt x="295" y="1559"/>
                  </a:lnTo>
                  <a:lnTo>
                    <a:pt x="292" y="1575"/>
                  </a:lnTo>
                  <a:lnTo>
                    <a:pt x="288" y="1593"/>
                  </a:lnTo>
                  <a:lnTo>
                    <a:pt x="286" y="1609"/>
                  </a:lnTo>
                  <a:lnTo>
                    <a:pt x="285" y="1627"/>
                  </a:lnTo>
                  <a:lnTo>
                    <a:pt x="285" y="1646"/>
                  </a:lnTo>
                  <a:lnTo>
                    <a:pt x="285" y="1664"/>
                  </a:lnTo>
                  <a:lnTo>
                    <a:pt x="286" y="1681"/>
                  </a:lnTo>
                  <a:lnTo>
                    <a:pt x="288" y="1699"/>
                  </a:lnTo>
                  <a:lnTo>
                    <a:pt x="292" y="1716"/>
                  </a:lnTo>
                  <a:lnTo>
                    <a:pt x="295" y="1733"/>
                  </a:lnTo>
                  <a:lnTo>
                    <a:pt x="300" y="1750"/>
                  </a:lnTo>
                  <a:lnTo>
                    <a:pt x="306" y="1767"/>
                  </a:lnTo>
                  <a:lnTo>
                    <a:pt x="312" y="1782"/>
                  </a:lnTo>
                  <a:lnTo>
                    <a:pt x="319" y="1797"/>
                  </a:lnTo>
                  <a:lnTo>
                    <a:pt x="327" y="1813"/>
                  </a:lnTo>
                  <a:lnTo>
                    <a:pt x="335" y="1827"/>
                  </a:lnTo>
                  <a:lnTo>
                    <a:pt x="345" y="1841"/>
                  </a:lnTo>
                  <a:lnTo>
                    <a:pt x="354" y="1855"/>
                  </a:lnTo>
                  <a:lnTo>
                    <a:pt x="365" y="1868"/>
                  </a:lnTo>
                  <a:lnTo>
                    <a:pt x="376" y="1881"/>
                  </a:lnTo>
                  <a:lnTo>
                    <a:pt x="387" y="1893"/>
                  </a:lnTo>
                  <a:lnTo>
                    <a:pt x="399" y="1905"/>
                  </a:lnTo>
                  <a:lnTo>
                    <a:pt x="412" y="1915"/>
                  </a:lnTo>
                  <a:lnTo>
                    <a:pt x="425" y="1926"/>
                  </a:lnTo>
                  <a:lnTo>
                    <a:pt x="439" y="1937"/>
                  </a:lnTo>
                  <a:lnTo>
                    <a:pt x="453" y="1945"/>
                  </a:lnTo>
                  <a:lnTo>
                    <a:pt x="468" y="1953"/>
                  </a:lnTo>
                  <a:lnTo>
                    <a:pt x="483" y="1961"/>
                  </a:lnTo>
                  <a:lnTo>
                    <a:pt x="498" y="1968"/>
                  </a:lnTo>
                  <a:lnTo>
                    <a:pt x="514" y="1974"/>
                  </a:lnTo>
                  <a:lnTo>
                    <a:pt x="530" y="1980"/>
                  </a:lnTo>
                  <a:lnTo>
                    <a:pt x="547" y="1985"/>
                  </a:lnTo>
                  <a:lnTo>
                    <a:pt x="564" y="1988"/>
                  </a:lnTo>
                  <a:lnTo>
                    <a:pt x="581" y="1992"/>
                  </a:lnTo>
                  <a:lnTo>
                    <a:pt x="599" y="1994"/>
                  </a:lnTo>
                  <a:lnTo>
                    <a:pt x="616" y="1996"/>
                  </a:lnTo>
                  <a:lnTo>
                    <a:pt x="634" y="1996"/>
                  </a:lnTo>
                  <a:lnTo>
                    <a:pt x="653" y="1996"/>
                  </a:lnTo>
                  <a:lnTo>
                    <a:pt x="671" y="1994"/>
                  </a:lnTo>
                  <a:lnTo>
                    <a:pt x="687" y="1992"/>
                  </a:lnTo>
                  <a:lnTo>
                    <a:pt x="705" y="1988"/>
                  </a:lnTo>
                  <a:lnTo>
                    <a:pt x="722" y="1985"/>
                  </a:lnTo>
                  <a:lnTo>
                    <a:pt x="738" y="1980"/>
                  </a:lnTo>
                  <a:lnTo>
                    <a:pt x="755" y="1974"/>
                  </a:lnTo>
                  <a:lnTo>
                    <a:pt x="770" y="1968"/>
                  </a:lnTo>
                  <a:lnTo>
                    <a:pt x="787" y="1961"/>
                  </a:lnTo>
                  <a:lnTo>
                    <a:pt x="801" y="1953"/>
                  </a:lnTo>
                  <a:lnTo>
                    <a:pt x="816" y="1945"/>
                  </a:lnTo>
                  <a:lnTo>
                    <a:pt x="830" y="1937"/>
                  </a:lnTo>
                  <a:lnTo>
                    <a:pt x="843" y="1926"/>
                  </a:lnTo>
                  <a:lnTo>
                    <a:pt x="857" y="1915"/>
                  </a:lnTo>
                  <a:lnTo>
                    <a:pt x="869" y="1905"/>
                  </a:lnTo>
                  <a:lnTo>
                    <a:pt x="882" y="1893"/>
                  </a:lnTo>
                  <a:lnTo>
                    <a:pt x="894" y="1881"/>
                  </a:lnTo>
                  <a:lnTo>
                    <a:pt x="905" y="1868"/>
                  </a:lnTo>
                  <a:lnTo>
                    <a:pt x="915" y="1855"/>
                  </a:lnTo>
                  <a:lnTo>
                    <a:pt x="925" y="1841"/>
                  </a:lnTo>
                  <a:lnTo>
                    <a:pt x="934" y="1827"/>
                  </a:lnTo>
                  <a:lnTo>
                    <a:pt x="942" y="1813"/>
                  </a:lnTo>
                  <a:lnTo>
                    <a:pt x="949" y="1797"/>
                  </a:lnTo>
                  <a:lnTo>
                    <a:pt x="957" y="1782"/>
                  </a:lnTo>
                  <a:lnTo>
                    <a:pt x="964" y="1767"/>
                  </a:lnTo>
                  <a:lnTo>
                    <a:pt x="968" y="1750"/>
                  </a:lnTo>
                  <a:lnTo>
                    <a:pt x="973" y="1733"/>
                  </a:lnTo>
                  <a:lnTo>
                    <a:pt x="978" y="1716"/>
                  </a:lnTo>
                  <a:lnTo>
                    <a:pt x="980" y="1699"/>
                  </a:lnTo>
                  <a:lnTo>
                    <a:pt x="983" y="1681"/>
                  </a:lnTo>
                  <a:lnTo>
                    <a:pt x="984" y="1664"/>
                  </a:lnTo>
                  <a:lnTo>
                    <a:pt x="985" y="1646"/>
                  </a:lnTo>
                  <a:lnTo>
                    <a:pt x="984" y="1627"/>
                  </a:lnTo>
                  <a:lnTo>
                    <a:pt x="983" y="1609"/>
                  </a:lnTo>
                  <a:lnTo>
                    <a:pt x="980" y="1593"/>
                  </a:lnTo>
                  <a:lnTo>
                    <a:pt x="978" y="1575"/>
                  </a:lnTo>
                  <a:lnTo>
                    <a:pt x="973" y="1559"/>
                  </a:lnTo>
                  <a:lnTo>
                    <a:pt x="968" y="1542"/>
                  </a:lnTo>
                  <a:lnTo>
                    <a:pt x="964" y="1526"/>
                  </a:lnTo>
                  <a:lnTo>
                    <a:pt x="957" y="1510"/>
                  </a:lnTo>
                  <a:lnTo>
                    <a:pt x="949" y="1494"/>
                  </a:lnTo>
                  <a:lnTo>
                    <a:pt x="942" y="1480"/>
                  </a:lnTo>
                  <a:lnTo>
                    <a:pt x="934" y="1464"/>
                  </a:lnTo>
                  <a:lnTo>
                    <a:pt x="925" y="1450"/>
                  </a:lnTo>
                  <a:lnTo>
                    <a:pt x="915" y="1437"/>
                  </a:lnTo>
                  <a:lnTo>
                    <a:pt x="905" y="1424"/>
                  </a:lnTo>
                  <a:lnTo>
                    <a:pt x="894" y="1411"/>
                  </a:lnTo>
                  <a:lnTo>
                    <a:pt x="882" y="1398"/>
                  </a:lnTo>
                  <a:lnTo>
                    <a:pt x="869" y="1386"/>
                  </a:lnTo>
                  <a:lnTo>
                    <a:pt x="857" y="1376"/>
                  </a:lnTo>
                  <a:lnTo>
                    <a:pt x="843" y="1365"/>
                  </a:lnTo>
                  <a:lnTo>
                    <a:pt x="830" y="1356"/>
                  </a:lnTo>
                  <a:lnTo>
                    <a:pt x="816" y="1346"/>
                  </a:lnTo>
                  <a:lnTo>
                    <a:pt x="801" y="1338"/>
                  </a:lnTo>
                  <a:lnTo>
                    <a:pt x="787" y="1331"/>
                  </a:lnTo>
                  <a:lnTo>
                    <a:pt x="770" y="1324"/>
                  </a:lnTo>
                  <a:lnTo>
                    <a:pt x="755" y="1317"/>
                  </a:lnTo>
                  <a:lnTo>
                    <a:pt x="738" y="1312"/>
                  </a:lnTo>
                  <a:lnTo>
                    <a:pt x="722" y="1307"/>
                  </a:lnTo>
                  <a:lnTo>
                    <a:pt x="705" y="1302"/>
                  </a:lnTo>
                  <a:lnTo>
                    <a:pt x="687" y="1300"/>
                  </a:lnTo>
                  <a:lnTo>
                    <a:pt x="671" y="1298"/>
                  </a:lnTo>
                  <a:lnTo>
                    <a:pt x="653" y="1297"/>
                  </a:lnTo>
                  <a:lnTo>
                    <a:pt x="634" y="1295"/>
                  </a:lnTo>
                  <a:close/>
                  <a:moveTo>
                    <a:pt x="752" y="1528"/>
                  </a:moveTo>
                  <a:lnTo>
                    <a:pt x="752" y="1528"/>
                  </a:lnTo>
                  <a:lnTo>
                    <a:pt x="740" y="1517"/>
                  </a:lnTo>
                  <a:lnTo>
                    <a:pt x="727" y="1508"/>
                  </a:lnTo>
                  <a:lnTo>
                    <a:pt x="714" y="1500"/>
                  </a:lnTo>
                  <a:lnTo>
                    <a:pt x="699" y="1493"/>
                  </a:lnTo>
                  <a:lnTo>
                    <a:pt x="684" y="1487"/>
                  </a:lnTo>
                  <a:lnTo>
                    <a:pt x="668" y="1483"/>
                  </a:lnTo>
                  <a:lnTo>
                    <a:pt x="652" y="1481"/>
                  </a:lnTo>
                  <a:lnTo>
                    <a:pt x="634" y="1480"/>
                  </a:lnTo>
                  <a:lnTo>
                    <a:pt x="618" y="1481"/>
                  </a:lnTo>
                  <a:lnTo>
                    <a:pt x="601" y="1483"/>
                  </a:lnTo>
                  <a:lnTo>
                    <a:pt x="585" y="1487"/>
                  </a:lnTo>
                  <a:lnTo>
                    <a:pt x="569" y="1493"/>
                  </a:lnTo>
                  <a:lnTo>
                    <a:pt x="555" y="1500"/>
                  </a:lnTo>
                  <a:lnTo>
                    <a:pt x="542" y="1508"/>
                  </a:lnTo>
                  <a:lnTo>
                    <a:pt x="529" y="1517"/>
                  </a:lnTo>
                  <a:lnTo>
                    <a:pt x="517" y="1528"/>
                  </a:lnTo>
                  <a:lnTo>
                    <a:pt x="505" y="1540"/>
                  </a:lnTo>
                  <a:lnTo>
                    <a:pt x="496" y="1553"/>
                  </a:lnTo>
                  <a:lnTo>
                    <a:pt x="488" y="1566"/>
                  </a:lnTo>
                  <a:lnTo>
                    <a:pt x="481" y="1581"/>
                  </a:lnTo>
                  <a:lnTo>
                    <a:pt x="476" y="1596"/>
                  </a:lnTo>
                  <a:lnTo>
                    <a:pt x="471" y="1612"/>
                  </a:lnTo>
                  <a:lnTo>
                    <a:pt x="469" y="1628"/>
                  </a:lnTo>
                  <a:lnTo>
                    <a:pt x="468" y="1646"/>
                  </a:lnTo>
                  <a:lnTo>
                    <a:pt x="469" y="1663"/>
                  </a:lnTo>
                  <a:lnTo>
                    <a:pt x="471" y="1679"/>
                  </a:lnTo>
                  <a:lnTo>
                    <a:pt x="476" y="1696"/>
                  </a:lnTo>
                  <a:lnTo>
                    <a:pt x="482" y="1711"/>
                  </a:lnTo>
                  <a:lnTo>
                    <a:pt x="488" y="1725"/>
                  </a:lnTo>
                  <a:lnTo>
                    <a:pt x="497" y="1738"/>
                  </a:lnTo>
                  <a:lnTo>
                    <a:pt x="507" y="1751"/>
                  </a:lnTo>
                  <a:lnTo>
                    <a:pt x="517" y="1763"/>
                  </a:lnTo>
                  <a:lnTo>
                    <a:pt x="529" y="1774"/>
                  </a:lnTo>
                  <a:lnTo>
                    <a:pt x="542" y="1783"/>
                  </a:lnTo>
                  <a:lnTo>
                    <a:pt x="555" y="1792"/>
                  </a:lnTo>
                  <a:lnTo>
                    <a:pt x="569" y="1798"/>
                  </a:lnTo>
                  <a:lnTo>
                    <a:pt x="585" y="1804"/>
                  </a:lnTo>
                  <a:lnTo>
                    <a:pt x="601" y="1809"/>
                  </a:lnTo>
                  <a:lnTo>
                    <a:pt x="618" y="1811"/>
                  </a:lnTo>
                  <a:lnTo>
                    <a:pt x="634" y="1813"/>
                  </a:lnTo>
                  <a:lnTo>
                    <a:pt x="652" y="1811"/>
                  </a:lnTo>
                  <a:lnTo>
                    <a:pt x="668" y="1809"/>
                  </a:lnTo>
                  <a:lnTo>
                    <a:pt x="684" y="1804"/>
                  </a:lnTo>
                  <a:lnTo>
                    <a:pt x="699" y="1800"/>
                  </a:lnTo>
                  <a:lnTo>
                    <a:pt x="714" y="1792"/>
                  </a:lnTo>
                  <a:lnTo>
                    <a:pt x="727" y="1784"/>
                  </a:lnTo>
                  <a:lnTo>
                    <a:pt x="740" y="1775"/>
                  </a:lnTo>
                  <a:lnTo>
                    <a:pt x="752" y="1763"/>
                  </a:lnTo>
                  <a:lnTo>
                    <a:pt x="763" y="1751"/>
                  </a:lnTo>
                  <a:lnTo>
                    <a:pt x="772" y="1738"/>
                  </a:lnTo>
                  <a:lnTo>
                    <a:pt x="781" y="1725"/>
                  </a:lnTo>
                  <a:lnTo>
                    <a:pt x="788" y="1711"/>
                  </a:lnTo>
                  <a:lnTo>
                    <a:pt x="794" y="1696"/>
                  </a:lnTo>
                  <a:lnTo>
                    <a:pt x="797" y="1679"/>
                  </a:lnTo>
                  <a:lnTo>
                    <a:pt x="799" y="1663"/>
                  </a:lnTo>
                  <a:lnTo>
                    <a:pt x="801" y="1646"/>
                  </a:lnTo>
                  <a:lnTo>
                    <a:pt x="799" y="1628"/>
                  </a:lnTo>
                  <a:lnTo>
                    <a:pt x="797" y="1612"/>
                  </a:lnTo>
                  <a:lnTo>
                    <a:pt x="794" y="1596"/>
                  </a:lnTo>
                  <a:lnTo>
                    <a:pt x="788" y="1581"/>
                  </a:lnTo>
                  <a:lnTo>
                    <a:pt x="781" y="1566"/>
                  </a:lnTo>
                  <a:lnTo>
                    <a:pt x="772" y="1553"/>
                  </a:lnTo>
                  <a:lnTo>
                    <a:pt x="763" y="1540"/>
                  </a:lnTo>
                  <a:lnTo>
                    <a:pt x="752" y="1528"/>
                  </a:lnTo>
                  <a:close/>
                  <a:moveTo>
                    <a:pt x="752" y="517"/>
                  </a:moveTo>
                  <a:lnTo>
                    <a:pt x="752" y="517"/>
                  </a:lnTo>
                  <a:lnTo>
                    <a:pt x="740" y="505"/>
                  </a:lnTo>
                  <a:lnTo>
                    <a:pt x="727" y="496"/>
                  </a:lnTo>
                  <a:lnTo>
                    <a:pt x="714" y="488"/>
                  </a:lnTo>
                  <a:lnTo>
                    <a:pt x="699" y="481"/>
                  </a:lnTo>
                  <a:lnTo>
                    <a:pt x="684" y="476"/>
                  </a:lnTo>
                  <a:lnTo>
                    <a:pt x="668" y="471"/>
                  </a:lnTo>
                  <a:lnTo>
                    <a:pt x="652" y="469"/>
                  </a:lnTo>
                  <a:lnTo>
                    <a:pt x="634" y="468"/>
                  </a:lnTo>
                  <a:lnTo>
                    <a:pt x="618" y="469"/>
                  </a:lnTo>
                  <a:lnTo>
                    <a:pt x="601" y="471"/>
                  </a:lnTo>
                  <a:lnTo>
                    <a:pt x="585" y="476"/>
                  </a:lnTo>
                  <a:lnTo>
                    <a:pt x="569" y="482"/>
                  </a:lnTo>
                  <a:lnTo>
                    <a:pt x="555" y="488"/>
                  </a:lnTo>
                  <a:lnTo>
                    <a:pt x="542" y="497"/>
                  </a:lnTo>
                  <a:lnTo>
                    <a:pt x="529" y="507"/>
                  </a:lnTo>
                  <a:lnTo>
                    <a:pt x="517" y="517"/>
                  </a:lnTo>
                  <a:lnTo>
                    <a:pt x="505" y="529"/>
                  </a:lnTo>
                  <a:lnTo>
                    <a:pt x="496" y="541"/>
                  </a:lnTo>
                  <a:lnTo>
                    <a:pt x="488" y="555"/>
                  </a:lnTo>
                  <a:lnTo>
                    <a:pt x="481" y="569"/>
                  </a:lnTo>
                  <a:lnTo>
                    <a:pt x="476" y="585"/>
                  </a:lnTo>
                  <a:lnTo>
                    <a:pt x="471" y="601"/>
                  </a:lnTo>
                  <a:lnTo>
                    <a:pt x="469" y="618"/>
                  </a:lnTo>
                  <a:lnTo>
                    <a:pt x="468" y="634"/>
                  </a:lnTo>
                  <a:lnTo>
                    <a:pt x="469" y="652"/>
                  </a:lnTo>
                  <a:lnTo>
                    <a:pt x="471" y="668"/>
                  </a:lnTo>
                  <a:lnTo>
                    <a:pt x="476" y="684"/>
                  </a:lnTo>
                  <a:lnTo>
                    <a:pt x="482" y="699"/>
                  </a:lnTo>
                  <a:lnTo>
                    <a:pt x="488" y="713"/>
                  </a:lnTo>
                  <a:lnTo>
                    <a:pt x="497" y="727"/>
                  </a:lnTo>
                  <a:lnTo>
                    <a:pt x="507" y="740"/>
                  </a:lnTo>
                  <a:lnTo>
                    <a:pt x="517" y="752"/>
                  </a:lnTo>
                  <a:lnTo>
                    <a:pt x="529" y="763"/>
                  </a:lnTo>
                  <a:lnTo>
                    <a:pt x="542" y="772"/>
                  </a:lnTo>
                  <a:lnTo>
                    <a:pt x="555" y="781"/>
                  </a:lnTo>
                  <a:lnTo>
                    <a:pt x="569" y="788"/>
                  </a:lnTo>
                  <a:lnTo>
                    <a:pt x="585" y="794"/>
                  </a:lnTo>
                  <a:lnTo>
                    <a:pt x="601" y="797"/>
                  </a:lnTo>
                  <a:lnTo>
                    <a:pt x="618" y="799"/>
                  </a:lnTo>
                  <a:lnTo>
                    <a:pt x="634" y="801"/>
                  </a:lnTo>
                  <a:lnTo>
                    <a:pt x="652" y="799"/>
                  </a:lnTo>
                  <a:lnTo>
                    <a:pt x="668" y="797"/>
                  </a:lnTo>
                  <a:lnTo>
                    <a:pt x="684" y="794"/>
                  </a:lnTo>
                  <a:lnTo>
                    <a:pt x="699" y="788"/>
                  </a:lnTo>
                  <a:lnTo>
                    <a:pt x="714" y="781"/>
                  </a:lnTo>
                  <a:lnTo>
                    <a:pt x="727" y="772"/>
                  </a:lnTo>
                  <a:lnTo>
                    <a:pt x="740" y="763"/>
                  </a:lnTo>
                  <a:lnTo>
                    <a:pt x="752" y="752"/>
                  </a:lnTo>
                  <a:lnTo>
                    <a:pt x="763" y="740"/>
                  </a:lnTo>
                  <a:lnTo>
                    <a:pt x="772" y="727"/>
                  </a:lnTo>
                  <a:lnTo>
                    <a:pt x="781" y="713"/>
                  </a:lnTo>
                  <a:lnTo>
                    <a:pt x="788" y="699"/>
                  </a:lnTo>
                  <a:lnTo>
                    <a:pt x="794" y="684"/>
                  </a:lnTo>
                  <a:lnTo>
                    <a:pt x="797" y="668"/>
                  </a:lnTo>
                  <a:lnTo>
                    <a:pt x="799" y="652"/>
                  </a:lnTo>
                  <a:lnTo>
                    <a:pt x="801" y="634"/>
                  </a:lnTo>
                  <a:lnTo>
                    <a:pt x="799" y="618"/>
                  </a:lnTo>
                  <a:lnTo>
                    <a:pt x="797" y="601"/>
                  </a:lnTo>
                  <a:lnTo>
                    <a:pt x="794" y="585"/>
                  </a:lnTo>
                  <a:lnTo>
                    <a:pt x="788" y="569"/>
                  </a:lnTo>
                  <a:lnTo>
                    <a:pt x="781" y="555"/>
                  </a:lnTo>
                  <a:lnTo>
                    <a:pt x="772" y="541"/>
                  </a:lnTo>
                  <a:lnTo>
                    <a:pt x="763" y="529"/>
                  </a:lnTo>
                  <a:lnTo>
                    <a:pt x="752" y="517"/>
                  </a:lnTo>
                  <a:close/>
                  <a:moveTo>
                    <a:pt x="5459" y="285"/>
                  </a:moveTo>
                  <a:lnTo>
                    <a:pt x="5459" y="285"/>
                  </a:lnTo>
                  <a:lnTo>
                    <a:pt x="5442" y="285"/>
                  </a:lnTo>
                  <a:lnTo>
                    <a:pt x="5424" y="286"/>
                  </a:lnTo>
                  <a:lnTo>
                    <a:pt x="5406" y="288"/>
                  </a:lnTo>
                  <a:lnTo>
                    <a:pt x="5390" y="292"/>
                  </a:lnTo>
                  <a:lnTo>
                    <a:pt x="5372" y="295"/>
                  </a:lnTo>
                  <a:lnTo>
                    <a:pt x="5356" y="300"/>
                  </a:lnTo>
                  <a:lnTo>
                    <a:pt x="5340" y="306"/>
                  </a:lnTo>
                  <a:lnTo>
                    <a:pt x="5324" y="312"/>
                  </a:lnTo>
                  <a:lnTo>
                    <a:pt x="5308" y="319"/>
                  </a:lnTo>
                  <a:lnTo>
                    <a:pt x="5293" y="327"/>
                  </a:lnTo>
                  <a:lnTo>
                    <a:pt x="5279" y="335"/>
                  </a:lnTo>
                  <a:lnTo>
                    <a:pt x="5265" y="345"/>
                  </a:lnTo>
                  <a:lnTo>
                    <a:pt x="5250" y="354"/>
                  </a:lnTo>
                  <a:lnTo>
                    <a:pt x="5237" y="365"/>
                  </a:lnTo>
                  <a:lnTo>
                    <a:pt x="5224" y="376"/>
                  </a:lnTo>
                  <a:lnTo>
                    <a:pt x="5213" y="387"/>
                  </a:lnTo>
                  <a:lnTo>
                    <a:pt x="5201" y="399"/>
                  </a:lnTo>
                  <a:lnTo>
                    <a:pt x="5190" y="412"/>
                  </a:lnTo>
                  <a:lnTo>
                    <a:pt x="5180" y="425"/>
                  </a:lnTo>
                  <a:lnTo>
                    <a:pt x="5170" y="439"/>
                  </a:lnTo>
                  <a:lnTo>
                    <a:pt x="5161" y="454"/>
                  </a:lnTo>
                  <a:lnTo>
                    <a:pt x="5152" y="468"/>
                  </a:lnTo>
                  <a:lnTo>
                    <a:pt x="5144" y="483"/>
                  </a:lnTo>
                  <a:lnTo>
                    <a:pt x="5137" y="498"/>
                  </a:lnTo>
                  <a:lnTo>
                    <a:pt x="5131" y="515"/>
                  </a:lnTo>
                  <a:lnTo>
                    <a:pt x="5125" y="530"/>
                  </a:lnTo>
                  <a:lnTo>
                    <a:pt x="5121" y="547"/>
                  </a:lnTo>
                  <a:lnTo>
                    <a:pt x="5117" y="564"/>
                  </a:lnTo>
                  <a:lnTo>
                    <a:pt x="5115" y="581"/>
                  </a:lnTo>
                  <a:lnTo>
                    <a:pt x="5112" y="599"/>
                  </a:lnTo>
                  <a:lnTo>
                    <a:pt x="5111" y="616"/>
                  </a:lnTo>
                  <a:lnTo>
                    <a:pt x="5110" y="634"/>
                  </a:lnTo>
                  <a:lnTo>
                    <a:pt x="5111" y="652"/>
                  </a:lnTo>
                  <a:lnTo>
                    <a:pt x="5112" y="671"/>
                  </a:lnTo>
                  <a:lnTo>
                    <a:pt x="5115" y="687"/>
                  </a:lnTo>
                  <a:lnTo>
                    <a:pt x="5117" y="705"/>
                  </a:lnTo>
                  <a:lnTo>
                    <a:pt x="5121" y="722"/>
                  </a:lnTo>
                  <a:lnTo>
                    <a:pt x="5125" y="738"/>
                  </a:lnTo>
                  <a:lnTo>
                    <a:pt x="5131" y="755"/>
                  </a:lnTo>
                  <a:lnTo>
                    <a:pt x="5137" y="771"/>
                  </a:lnTo>
                  <a:lnTo>
                    <a:pt x="5144" y="786"/>
                  </a:lnTo>
                  <a:lnTo>
                    <a:pt x="5152" y="802"/>
                  </a:lnTo>
                  <a:lnTo>
                    <a:pt x="5161" y="816"/>
                  </a:lnTo>
                  <a:lnTo>
                    <a:pt x="5170" y="830"/>
                  </a:lnTo>
                  <a:lnTo>
                    <a:pt x="5180" y="844"/>
                  </a:lnTo>
                  <a:lnTo>
                    <a:pt x="5190" y="857"/>
                  </a:lnTo>
                  <a:lnTo>
                    <a:pt x="5201" y="870"/>
                  </a:lnTo>
                  <a:lnTo>
                    <a:pt x="5213" y="882"/>
                  </a:lnTo>
                  <a:lnTo>
                    <a:pt x="5224" y="894"/>
                  </a:lnTo>
                  <a:lnTo>
                    <a:pt x="5237" y="905"/>
                  </a:lnTo>
                  <a:lnTo>
                    <a:pt x="5250" y="915"/>
                  </a:lnTo>
                  <a:lnTo>
                    <a:pt x="5265" y="925"/>
                  </a:lnTo>
                  <a:lnTo>
                    <a:pt x="5279" y="934"/>
                  </a:lnTo>
                  <a:lnTo>
                    <a:pt x="5293" y="942"/>
                  </a:lnTo>
                  <a:lnTo>
                    <a:pt x="5308" y="949"/>
                  </a:lnTo>
                  <a:lnTo>
                    <a:pt x="5324" y="957"/>
                  </a:lnTo>
                  <a:lnTo>
                    <a:pt x="5340" y="964"/>
                  </a:lnTo>
                  <a:lnTo>
                    <a:pt x="5356" y="968"/>
                  </a:lnTo>
                  <a:lnTo>
                    <a:pt x="5372" y="973"/>
                  </a:lnTo>
                  <a:lnTo>
                    <a:pt x="5390" y="978"/>
                  </a:lnTo>
                  <a:lnTo>
                    <a:pt x="5406" y="980"/>
                  </a:lnTo>
                  <a:lnTo>
                    <a:pt x="5424" y="982"/>
                  </a:lnTo>
                  <a:lnTo>
                    <a:pt x="5442" y="984"/>
                  </a:lnTo>
                  <a:lnTo>
                    <a:pt x="5459" y="985"/>
                  </a:lnTo>
                  <a:lnTo>
                    <a:pt x="5478" y="984"/>
                  </a:lnTo>
                  <a:lnTo>
                    <a:pt x="5496" y="982"/>
                  </a:lnTo>
                  <a:lnTo>
                    <a:pt x="5514" y="980"/>
                  </a:lnTo>
                  <a:lnTo>
                    <a:pt x="5530" y="978"/>
                  </a:lnTo>
                  <a:lnTo>
                    <a:pt x="5547" y="973"/>
                  </a:lnTo>
                  <a:lnTo>
                    <a:pt x="5563" y="968"/>
                  </a:lnTo>
                  <a:lnTo>
                    <a:pt x="5580" y="964"/>
                  </a:lnTo>
                  <a:lnTo>
                    <a:pt x="5596" y="957"/>
                  </a:lnTo>
                  <a:lnTo>
                    <a:pt x="5612" y="949"/>
                  </a:lnTo>
                  <a:lnTo>
                    <a:pt x="5627" y="942"/>
                  </a:lnTo>
                  <a:lnTo>
                    <a:pt x="5641" y="934"/>
                  </a:lnTo>
                  <a:lnTo>
                    <a:pt x="5656" y="925"/>
                  </a:lnTo>
                  <a:lnTo>
                    <a:pt x="5670" y="915"/>
                  </a:lnTo>
                  <a:lnTo>
                    <a:pt x="5683" y="905"/>
                  </a:lnTo>
                  <a:lnTo>
                    <a:pt x="5694" y="894"/>
                  </a:lnTo>
                  <a:lnTo>
                    <a:pt x="5707" y="882"/>
                  </a:lnTo>
                  <a:lnTo>
                    <a:pt x="5719" y="870"/>
                  </a:lnTo>
                  <a:lnTo>
                    <a:pt x="5730" y="857"/>
                  </a:lnTo>
                  <a:lnTo>
                    <a:pt x="5741" y="844"/>
                  </a:lnTo>
                  <a:lnTo>
                    <a:pt x="5750" y="830"/>
                  </a:lnTo>
                  <a:lnTo>
                    <a:pt x="5759" y="816"/>
                  </a:lnTo>
                  <a:lnTo>
                    <a:pt x="5768" y="802"/>
                  </a:lnTo>
                  <a:lnTo>
                    <a:pt x="5776" y="786"/>
                  </a:lnTo>
                  <a:lnTo>
                    <a:pt x="5783" y="771"/>
                  </a:lnTo>
                  <a:lnTo>
                    <a:pt x="5789" y="755"/>
                  </a:lnTo>
                  <a:lnTo>
                    <a:pt x="5795" y="738"/>
                  </a:lnTo>
                  <a:lnTo>
                    <a:pt x="5800" y="722"/>
                  </a:lnTo>
                  <a:lnTo>
                    <a:pt x="5803" y="705"/>
                  </a:lnTo>
                  <a:lnTo>
                    <a:pt x="5805" y="687"/>
                  </a:lnTo>
                  <a:lnTo>
                    <a:pt x="5808" y="671"/>
                  </a:lnTo>
                  <a:lnTo>
                    <a:pt x="5809" y="652"/>
                  </a:lnTo>
                  <a:lnTo>
                    <a:pt x="5810" y="634"/>
                  </a:lnTo>
                  <a:lnTo>
                    <a:pt x="5809" y="616"/>
                  </a:lnTo>
                  <a:lnTo>
                    <a:pt x="5808" y="599"/>
                  </a:lnTo>
                  <a:lnTo>
                    <a:pt x="5805" y="581"/>
                  </a:lnTo>
                  <a:lnTo>
                    <a:pt x="5803" y="564"/>
                  </a:lnTo>
                  <a:lnTo>
                    <a:pt x="5800" y="547"/>
                  </a:lnTo>
                  <a:lnTo>
                    <a:pt x="5795" y="530"/>
                  </a:lnTo>
                  <a:lnTo>
                    <a:pt x="5789" y="515"/>
                  </a:lnTo>
                  <a:lnTo>
                    <a:pt x="5783" y="498"/>
                  </a:lnTo>
                  <a:lnTo>
                    <a:pt x="5776" y="483"/>
                  </a:lnTo>
                  <a:lnTo>
                    <a:pt x="5768" y="468"/>
                  </a:lnTo>
                  <a:lnTo>
                    <a:pt x="5759" y="454"/>
                  </a:lnTo>
                  <a:lnTo>
                    <a:pt x="5750" y="439"/>
                  </a:lnTo>
                  <a:lnTo>
                    <a:pt x="5741" y="425"/>
                  </a:lnTo>
                  <a:lnTo>
                    <a:pt x="5730" y="412"/>
                  </a:lnTo>
                  <a:lnTo>
                    <a:pt x="5719" y="399"/>
                  </a:lnTo>
                  <a:lnTo>
                    <a:pt x="5707" y="387"/>
                  </a:lnTo>
                  <a:lnTo>
                    <a:pt x="5694" y="376"/>
                  </a:lnTo>
                  <a:lnTo>
                    <a:pt x="5683" y="365"/>
                  </a:lnTo>
                  <a:lnTo>
                    <a:pt x="5670" y="354"/>
                  </a:lnTo>
                  <a:lnTo>
                    <a:pt x="5656" y="345"/>
                  </a:lnTo>
                  <a:lnTo>
                    <a:pt x="5641" y="335"/>
                  </a:lnTo>
                  <a:lnTo>
                    <a:pt x="5627" y="327"/>
                  </a:lnTo>
                  <a:lnTo>
                    <a:pt x="5612" y="319"/>
                  </a:lnTo>
                  <a:lnTo>
                    <a:pt x="5596" y="312"/>
                  </a:lnTo>
                  <a:lnTo>
                    <a:pt x="5580" y="306"/>
                  </a:lnTo>
                  <a:lnTo>
                    <a:pt x="5563" y="300"/>
                  </a:lnTo>
                  <a:lnTo>
                    <a:pt x="5547" y="295"/>
                  </a:lnTo>
                  <a:lnTo>
                    <a:pt x="5530" y="292"/>
                  </a:lnTo>
                  <a:lnTo>
                    <a:pt x="5514" y="288"/>
                  </a:lnTo>
                  <a:lnTo>
                    <a:pt x="5496" y="286"/>
                  </a:lnTo>
                  <a:lnTo>
                    <a:pt x="5478" y="285"/>
                  </a:lnTo>
                  <a:lnTo>
                    <a:pt x="5459" y="285"/>
                  </a:lnTo>
                  <a:close/>
                  <a:moveTo>
                    <a:pt x="5459" y="2318"/>
                  </a:moveTo>
                  <a:lnTo>
                    <a:pt x="5459" y="2318"/>
                  </a:lnTo>
                  <a:lnTo>
                    <a:pt x="5442" y="2318"/>
                  </a:lnTo>
                  <a:lnTo>
                    <a:pt x="5424" y="2319"/>
                  </a:lnTo>
                  <a:lnTo>
                    <a:pt x="5406" y="2321"/>
                  </a:lnTo>
                  <a:lnTo>
                    <a:pt x="5390" y="2325"/>
                  </a:lnTo>
                  <a:lnTo>
                    <a:pt x="5372" y="2329"/>
                  </a:lnTo>
                  <a:lnTo>
                    <a:pt x="5356" y="2333"/>
                  </a:lnTo>
                  <a:lnTo>
                    <a:pt x="5340" y="2339"/>
                  </a:lnTo>
                  <a:lnTo>
                    <a:pt x="5324" y="2345"/>
                  </a:lnTo>
                  <a:lnTo>
                    <a:pt x="5308" y="2352"/>
                  </a:lnTo>
                  <a:lnTo>
                    <a:pt x="5293" y="2360"/>
                  </a:lnTo>
                  <a:lnTo>
                    <a:pt x="5279" y="2369"/>
                  </a:lnTo>
                  <a:lnTo>
                    <a:pt x="5265" y="2378"/>
                  </a:lnTo>
                  <a:lnTo>
                    <a:pt x="5250" y="2388"/>
                  </a:lnTo>
                  <a:lnTo>
                    <a:pt x="5237" y="2398"/>
                  </a:lnTo>
                  <a:lnTo>
                    <a:pt x="5224" y="2409"/>
                  </a:lnTo>
                  <a:lnTo>
                    <a:pt x="5213" y="2421"/>
                  </a:lnTo>
                  <a:lnTo>
                    <a:pt x="5201" y="2432"/>
                  </a:lnTo>
                  <a:lnTo>
                    <a:pt x="5190" y="2445"/>
                  </a:lnTo>
                  <a:lnTo>
                    <a:pt x="5180" y="2458"/>
                  </a:lnTo>
                  <a:lnTo>
                    <a:pt x="5170" y="2473"/>
                  </a:lnTo>
                  <a:lnTo>
                    <a:pt x="5161" y="2487"/>
                  </a:lnTo>
                  <a:lnTo>
                    <a:pt x="5152" y="2501"/>
                  </a:lnTo>
                  <a:lnTo>
                    <a:pt x="5144" y="2516"/>
                  </a:lnTo>
                  <a:lnTo>
                    <a:pt x="5137" y="2532"/>
                  </a:lnTo>
                  <a:lnTo>
                    <a:pt x="5131" y="2548"/>
                  </a:lnTo>
                  <a:lnTo>
                    <a:pt x="5125" y="2564"/>
                  </a:lnTo>
                  <a:lnTo>
                    <a:pt x="5121" y="2580"/>
                  </a:lnTo>
                  <a:lnTo>
                    <a:pt x="5117" y="2598"/>
                  </a:lnTo>
                  <a:lnTo>
                    <a:pt x="5115" y="2614"/>
                  </a:lnTo>
                  <a:lnTo>
                    <a:pt x="5112" y="2632"/>
                  </a:lnTo>
                  <a:lnTo>
                    <a:pt x="5111" y="2650"/>
                  </a:lnTo>
                  <a:lnTo>
                    <a:pt x="5110" y="2667"/>
                  </a:lnTo>
                  <a:lnTo>
                    <a:pt x="5111" y="2686"/>
                  </a:lnTo>
                  <a:lnTo>
                    <a:pt x="5112" y="2704"/>
                  </a:lnTo>
                  <a:lnTo>
                    <a:pt x="5115" y="2721"/>
                  </a:lnTo>
                  <a:lnTo>
                    <a:pt x="5117" y="2738"/>
                  </a:lnTo>
                  <a:lnTo>
                    <a:pt x="5121" y="2755"/>
                  </a:lnTo>
                  <a:lnTo>
                    <a:pt x="5125" y="2771"/>
                  </a:lnTo>
                  <a:lnTo>
                    <a:pt x="5131" y="2788"/>
                  </a:lnTo>
                  <a:lnTo>
                    <a:pt x="5137" y="2804"/>
                  </a:lnTo>
                  <a:lnTo>
                    <a:pt x="5144" y="2820"/>
                  </a:lnTo>
                  <a:lnTo>
                    <a:pt x="5152" y="2835"/>
                  </a:lnTo>
                  <a:lnTo>
                    <a:pt x="5161" y="2849"/>
                  </a:lnTo>
                  <a:lnTo>
                    <a:pt x="5170" y="2863"/>
                  </a:lnTo>
                  <a:lnTo>
                    <a:pt x="5180" y="2878"/>
                  </a:lnTo>
                  <a:lnTo>
                    <a:pt x="5190" y="2891"/>
                  </a:lnTo>
                  <a:lnTo>
                    <a:pt x="5201" y="2904"/>
                  </a:lnTo>
                  <a:lnTo>
                    <a:pt x="5213" y="2915"/>
                  </a:lnTo>
                  <a:lnTo>
                    <a:pt x="5224" y="2927"/>
                  </a:lnTo>
                  <a:lnTo>
                    <a:pt x="5237" y="2938"/>
                  </a:lnTo>
                  <a:lnTo>
                    <a:pt x="5250" y="2948"/>
                  </a:lnTo>
                  <a:lnTo>
                    <a:pt x="5265" y="2958"/>
                  </a:lnTo>
                  <a:lnTo>
                    <a:pt x="5279" y="2967"/>
                  </a:lnTo>
                  <a:lnTo>
                    <a:pt x="5293" y="2976"/>
                  </a:lnTo>
                  <a:lnTo>
                    <a:pt x="5308" y="2983"/>
                  </a:lnTo>
                  <a:lnTo>
                    <a:pt x="5324" y="2990"/>
                  </a:lnTo>
                  <a:lnTo>
                    <a:pt x="5340" y="2997"/>
                  </a:lnTo>
                  <a:lnTo>
                    <a:pt x="5356" y="3002"/>
                  </a:lnTo>
                  <a:lnTo>
                    <a:pt x="5372" y="3006"/>
                  </a:lnTo>
                  <a:lnTo>
                    <a:pt x="5390" y="3011"/>
                  </a:lnTo>
                  <a:lnTo>
                    <a:pt x="5406" y="3013"/>
                  </a:lnTo>
                  <a:lnTo>
                    <a:pt x="5424" y="3016"/>
                  </a:lnTo>
                  <a:lnTo>
                    <a:pt x="5442" y="3017"/>
                  </a:lnTo>
                  <a:lnTo>
                    <a:pt x="5459" y="3018"/>
                  </a:lnTo>
                  <a:lnTo>
                    <a:pt x="5478" y="3017"/>
                  </a:lnTo>
                  <a:lnTo>
                    <a:pt x="5496" y="3016"/>
                  </a:lnTo>
                  <a:lnTo>
                    <a:pt x="5514" y="3013"/>
                  </a:lnTo>
                  <a:lnTo>
                    <a:pt x="5530" y="3011"/>
                  </a:lnTo>
                  <a:lnTo>
                    <a:pt x="5547" y="3006"/>
                  </a:lnTo>
                  <a:lnTo>
                    <a:pt x="5563" y="3002"/>
                  </a:lnTo>
                  <a:lnTo>
                    <a:pt x="5580" y="2997"/>
                  </a:lnTo>
                  <a:lnTo>
                    <a:pt x="5596" y="2990"/>
                  </a:lnTo>
                  <a:lnTo>
                    <a:pt x="5612" y="2983"/>
                  </a:lnTo>
                  <a:lnTo>
                    <a:pt x="5627" y="2976"/>
                  </a:lnTo>
                  <a:lnTo>
                    <a:pt x="5641" y="2967"/>
                  </a:lnTo>
                  <a:lnTo>
                    <a:pt x="5656" y="2958"/>
                  </a:lnTo>
                  <a:lnTo>
                    <a:pt x="5670" y="2948"/>
                  </a:lnTo>
                  <a:lnTo>
                    <a:pt x="5683" y="2938"/>
                  </a:lnTo>
                  <a:lnTo>
                    <a:pt x="5694" y="2927"/>
                  </a:lnTo>
                  <a:lnTo>
                    <a:pt x="5707" y="2915"/>
                  </a:lnTo>
                  <a:lnTo>
                    <a:pt x="5719" y="2904"/>
                  </a:lnTo>
                  <a:lnTo>
                    <a:pt x="5730" y="2891"/>
                  </a:lnTo>
                  <a:lnTo>
                    <a:pt x="5741" y="2878"/>
                  </a:lnTo>
                  <a:lnTo>
                    <a:pt x="5750" y="2863"/>
                  </a:lnTo>
                  <a:lnTo>
                    <a:pt x="5759" y="2849"/>
                  </a:lnTo>
                  <a:lnTo>
                    <a:pt x="5768" y="2835"/>
                  </a:lnTo>
                  <a:lnTo>
                    <a:pt x="5776" y="2820"/>
                  </a:lnTo>
                  <a:lnTo>
                    <a:pt x="5783" y="2804"/>
                  </a:lnTo>
                  <a:lnTo>
                    <a:pt x="5789" y="2788"/>
                  </a:lnTo>
                  <a:lnTo>
                    <a:pt x="5795" y="2771"/>
                  </a:lnTo>
                  <a:lnTo>
                    <a:pt x="5800" y="2755"/>
                  </a:lnTo>
                  <a:lnTo>
                    <a:pt x="5803" y="2738"/>
                  </a:lnTo>
                  <a:lnTo>
                    <a:pt x="5805" y="2721"/>
                  </a:lnTo>
                  <a:lnTo>
                    <a:pt x="5808" y="2704"/>
                  </a:lnTo>
                  <a:lnTo>
                    <a:pt x="5809" y="2686"/>
                  </a:lnTo>
                  <a:lnTo>
                    <a:pt x="5810" y="2667"/>
                  </a:lnTo>
                  <a:lnTo>
                    <a:pt x="5809" y="2650"/>
                  </a:lnTo>
                  <a:lnTo>
                    <a:pt x="5808" y="2632"/>
                  </a:lnTo>
                  <a:lnTo>
                    <a:pt x="5805" y="2614"/>
                  </a:lnTo>
                  <a:lnTo>
                    <a:pt x="5803" y="2598"/>
                  </a:lnTo>
                  <a:lnTo>
                    <a:pt x="5800" y="2580"/>
                  </a:lnTo>
                  <a:lnTo>
                    <a:pt x="5795" y="2564"/>
                  </a:lnTo>
                  <a:lnTo>
                    <a:pt x="5789" y="2548"/>
                  </a:lnTo>
                  <a:lnTo>
                    <a:pt x="5783" y="2532"/>
                  </a:lnTo>
                  <a:lnTo>
                    <a:pt x="5776" y="2516"/>
                  </a:lnTo>
                  <a:lnTo>
                    <a:pt x="5768" y="2501"/>
                  </a:lnTo>
                  <a:lnTo>
                    <a:pt x="5759" y="2487"/>
                  </a:lnTo>
                  <a:lnTo>
                    <a:pt x="5750" y="2473"/>
                  </a:lnTo>
                  <a:lnTo>
                    <a:pt x="5741" y="2458"/>
                  </a:lnTo>
                  <a:lnTo>
                    <a:pt x="5730" y="2445"/>
                  </a:lnTo>
                  <a:lnTo>
                    <a:pt x="5719" y="2432"/>
                  </a:lnTo>
                  <a:lnTo>
                    <a:pt x="5707" y="2421"/>
                  </a:lnTo>
                  <a:lnTo>
                    <a:pt x="5694" y="2409"/>
                  </a:lnTo>
                  <a:lnTo>
                    <a:pt x="5683" y="2398"/>
                  </a:lnTo>
                  <a:lnTo>
                    <a:pt x="5670" y="2388"/>
                  </a:lnTo>
                  <a:lnTo>
                    <a:pt x="5656" y="2378"/>
                  </a:lnTo>
                  <a:lnTo>
                    <a:pt x="5641" y="2369"/>
                  </a:lnTo>
                  <a:lnTo>
                    <a:pt x="5627" y="2360"/>
                  </a:lnTo>
                  <a:lnTo>
                    <a:pt x="5612" y="2352"/>
                  </a:lnTo>
                  <a:lnTo>
                    <a:pt x="5596" y="2345"/>
                  </a:lnTo>
                  <a:lnTo>
                    <a:pt x="5580" y="2339"/>
                  </a:lnTo>
                  <a:lnTo>
                    <a:pt x="5563" y="2333"/>
                  </a:lnTo>
                  <a:lnTo>
                    <a:pt x="5547" y="2329"/>
                  </a:lnTo>
                  <a:lnTo>
                    <a:pt x="5530" y="2325"/>
                  </a:lnTo>
                  <a:lnTo>
                    <a:pt x="5514" y="2321"/>
                  </a:lnTo>
                  <a:lnTo>
                    <a:pt x="5496" y="2319"/>
                  </a:lnTo>
                  <a:lnTo>
                    <a:pt x="5478" y="2318"/>
                  </a:lnTo>
                  <a:lnTo>
                    <a:pt x="5459" y="2318"/>
                  </a:lnTo>
                  <a:close/>
                  <a:moveTo>
                    <a:pt x="5578" y="2549"/>
                  </a:moveTo>
                  <a:lnTo>
                    <a:pt x="5578" y="2549"/>
                  </a:lnTo>
                  <a:lnTo>
                    <a:pt x="5566" y="2539"/>
                  </a:lnTo>
                  <a:lnTo>
                    <a:pt x="5553" y="2529"/>
                  </a:lnTo>
                  <a:lnTo>
                    <a:pt x="5540" y="2521"/>
                  </a:lnTo>
                  <a:lnTo>
                    <a:pt x="5524" y="2514"/>
                  </a:lnTo>
                  <a:lnTo>
                    <a:pt x="5509" y="2509"/>
                  </a:lnTo>
                  <a:lnTo>
                    <a:pt x="5494" y="2504"/>
                  </a:lnTo>
                  <a:lnTo>
                    <a:pt x="5477" y="2502"/>
                  </a:lnTo>
                  <a:lnTo>
                    <a:pt x="5459" y="2501"/>
                  </a:lnTo>
                  <a:lnTo>
                    <a:pt x="5443" y="2502"/>
                  </a:lnTo>
                  <a:lnTo>
                    <a:pt x="5426" y="2504"/>
                  </a:lnTo>
                  <a:lnTo>
                    <a:pt x="5411" y="2509"/>
                  </a:lnTo>
                  <a:lnTo>
                    <a:pt x="5396" y="2514"/>
                  </a:lnTo>
                  <a:lnTo>
                    <a:pt x="5380" y="2521"/>
                  </a:lnTo>
                  <a:lnTo>
                    <a:pt x="5367" y="2529"/>
                  </a:lnTo>
                  <a:lnTo>
                    <a:pt x="5354" y="2540"/>
                  </a:lnTo>
                  <a:lnTo>
                    <a:pt x="5343" y="2551"/>
                  </a:lnTo>
                  <a:lnTo>
                    <a:pt x="5343" y="2549"/>
                  </a:lnTo>
                  <a:lnTo>
                    <a:pt x="5332" y="2562"/>
                  </a:lnTo>
                  <a:lnTo>
                    <a:pt x="5322" y="2574"/>
                  </a:lnTo>
                  <a:lnTo>
                    <a:pt x="5314" y="2588"/>
                  </a:lnTo>
                  <a:lnTo>
                    <a:pt x="5307" y="2602"/>
                  </a:lnTo>
                  <a:lnTo>
                    <a:pt x="5301" y="2618"/>
                  </a:lnTo>
                  <a:lnTo>
                    <a:pt x="5297" y="2634"/>
                  </a:lnTo>
                  <a:lnTo>
                    <a:pt x="5294" y="2651"/>
                  </a:lnTo>
                  <a:lnTo>
                    <a:pt x="5294" y="2667"/>
                  </a:lnTo>
                  <a:lnTo>
                    <a:pt x="5294" y="2685"/>
                  </a:lnTo>
                  <a:lnTo>
                    <a:pt x="5297" y="2702"/>
                  </a:lnTo>
                  <a:lnTo>
                    <a:pt x="5301" y="2717"/>
                  </a:lnTo>
                  <a:lnTo>
                    <a:pt x="5307" y="2732"/>
                  </a:lnTo>
                  <a:lnTo>
                    <a:pt x="5314" y="2747"/>
                  </a:lnTo>
                  <a:lnTo>
                    <a:pt x="5322" y="2761"/>
                  </a:lnTo>
                  <a:lnTo>
                    <a:pt x="5332" y="2774"/>
                  </a:lnTo>
                  <a:lnTo>
                    <a:pt x="5343" y="2785"/>
                  </a:lnTo>
                  <a:lnTo>
                    <a:pt x="5354" y="2796"/>
                  </a:lnTo>
                  <a:lnTo>
                    <a:pt x="5367" y="2806"/>
                  </a:lnTo>
                  <a:lnTo>
                    <a:pt x="5380" y="2814"/>
                  </a:lnTo>
                  <a:lnTo>
                    <a:pt x="5396" y="2821"/>
                  </a:lnTo>
                  <a:lnTo>
                    <a:pt x="5411" y="2827"/>
                  </a:lnTo>
                  <a:lnTo>
                    <a:pt x="5426" y="2830"/>
                  </a:lnTo>
                  <a:lnTo>
                    <a:pt x="5443" y="2833"/>
                  </a:lnTo>
                  <a:lnTo>
                    <a:pt x="5459" y="2834"/>
                  </a:lnTo>
                  <a:lnTo>
                    <a:pt x="5477" y="2833"/>
                  </a:lnTo>
                  <a:lnTo>
                    <a:pt x="5494" y="2830"/>
                  </a:lnTo>
                  <a:lnTo>
                    <a:pt x="5509" y="2827"/>
                  </a:lnTo>
                  <a:lnTo>
                    <a:pt x="5524" y="2821"/>
                  </a:lnTo>
                  <a:lnTo>
                    <a:pt x="5540" y="2814"/>
                  </a:lnTo>
                  <a:lnTo>
                    <a:pt x="5553" y="2806"/>
                  </a:lnTo>
                  <a:lnTo>
                    <a:pt x="5566" y="2796"/>
                  </a:lnTo>
                  <a:lnTo>
                    <a:pt x="5578" y="2785"/>
                  </a:lnTo>
                  <a:lnTo>
                    <a:pt x="5588" y="2774"/>
                  </a:lnTo>
                  <a:lnTo>
                    <a:pt x="5598" y="2761"/>
                  </a:lnTo>
                  <a:lnTo>
                    <a:pt x="5606" y="2747"/>
                  </a:lnTo>
                  <a:lnTo>
                    <a:pt x="5613" y="2732"/>
                  </a:lnTo>
                  <a:lnTo>
                    <a:pt x="5619" y="2717"/>
                  </a:lnTo>
                  <a:lnTo>
                    <a:pt x="5622" y="2702"/>
                  </a:lnTo>
                  <a:lnTo>
                    <a:pt x="5626" y="2685"/>
                  </a:lnTo>
                  <a:lnTo>
                    <a:pt x="5626" y="2667"/>
                  </a:lnTo>
                  <a:lnTo>
                    <a:pt x="5626" y="2651"/>
                  </a:lnTo>
                  <a:lnTo>
                    <a:pt x="5624" y="2634"/>
                  </a:lnTo>
                  <a:lnTo>
                    <a:pt x="5619" y="2618"/>
                  </a:lnTo>
                  <a:lnTo>
                    <a:pt x="5613" y="2602"/>
                  </a:lnTo>
                  <a:lnTo>
                    <a:pt x="5606" y="2588"/>
                  </a:lnTo>
                  <a:lnTo>
                    <a:pt x="5598" y="2574"/>
                  </a:lnTo>
                  <a:lnTo>
                    <a:pt x="5588" y="2562"/>
                  </a:lnTo>
                  <a:lnTo>
                    <a:pt x="5578" y="2549"/>
                  </a:lnTo>
                  <a:close/>
                  <a:moveTo>
                    <a:pt x="5459" y="1295"/>
                  </a:moveTo>
                  <a:lnTo>
                    <a:pt x="5459" y="1295"/>
                  </a:lnTo>
                  <a:lnTo>
                    <a:pt x="5442" y="1297"/>
                  </a:lnTo>
                  <a:lnTo>
                    <a:pt x="5424" y="1298"/>
                  </a:lnTo>
                  <a:lnTo>
                    <a:pt x="5406" y="1300"/>
                  </a:lnTo>
                  <a:lnTo>
                    <a:pt x="5390" y="1302"/>
                  </a:lnTo>
                  <a:lnTo>
                    <a:pt x="5372" y="1307"/>
                  </a:lnTo>
                  <a:lnTo>
                    <a:pt x="5356" y="1312"/>
                  </a:lnTo>
                  <a:lnTo>
                    <a:pt x="5340" y="1317"/>
                  </a:lnTo>
                  <a:lnTo>
                    <a:pt x="5324" y="1324"/>
                  </a:lnTo>
                  <a:lnTo>
                    <a:pt x="5308" y="1331"/>
                  </a:lnTo>
                  <a:lnTo>
                    <a:pt x="5293" y="1338"/>
                  </a:lnTo>
                  <a:lnTo>
                    <a:pt x="5279" y="1346"/>
                  </a:lnTo>
                  <a:lnTo>
                    <a:pt x="5265" y="1356"/>
                  </a:lnTo>
                  <a:lnTo>
                    <a:pt x="5250" y="1365"/>
                  </a:lnTo>
                  <a:lnTo>
                    <a:pt x="5237" y="1376"/>
                  </a:lnTo>
                  <a:lnTo>
                    <a:pt x="5224" y="1386"/>
                  </a:lnTo>
                  <a:lnTo>
                    <a:pt x="5213" y="1398"/>
                  </a:lnTo>
                  <a:lnTo>
                    <a:pt x="5201" y="1411"/>
                  </a:lnTo>
                  <a:lnTo>
                    <a:pt x="5190" y="1424"/>
                  </a:lnTo>
                  <a:lnTo>
                    <a:pt x="5180" y="1437"/>
                  </a:lnTo>
                  <a:lnTo>
                    <a:pt x="5170" y="1450"/>
                  </a:lnTo>
                  <a:lnTo>
                    <a:pt x="5161" y="1464"/>
                  </a:lnTo>
                  <a:lnTo>
                    <a:pt x="5152" y="1480"/>
                  </a:lnTo>
                  <a:lnTo>
                    <a:pt x="5144" y="1494"/>
                  </a:lnTo>
                  <a:lnTo>
                    <a:pt x="5137" y="1510"/>
                  </a:lnTo>
                  <a:lnTo>
                    <a:pt x="5131" y="1526"/>
                  </a:lnTo>
                  <a:lnTo>
                    <a:pt x="5125" y="1542"/>
                  </a:lnTo>
                  <a:lnTo>
                    <a:pt x="5121" y="1559"/>
                  </a:lnTo>
                  <a:lnTo>
                    <a:pt x="5117" y="1575"/>
                  </a:lnTo>
                  <a:lnTo>
                    <a:pt x="5115" y="1593"/>
                  </a:lnTo>
                  <a:lnTo>
                    <a:pt x="5112" y="1609"/>
                  </a:lnTo>
                  <a:lnTo>
                    <a:pt x="5111" y="1627"/>
                  </a:lnTo>
                  <a:lnTo>
                    <a:pt x="5110" y="1646"/>
                  </a:lnTo>
                  <a:lnTo>
                    <a:pt x="5111" y="1664"/>
                  </a:lnTo>
                  <a:lnTo>
                    <a:pt x="5112" y="1681"/>
                  </a:lnTo>
                  <a:lnTo>
                    <a:pt x="5115" y="1699"/>
                  </a:lnTo>
                  <a:lnTo>
                    <a:pt x="5117" y="1716"/>
                  </a:lnTo>
                  <a:lnTo>
                    <a:pt x="5121" y="1733"/>
                  </a:lnTo>
                  <a:lnTo>
                    <a:pt x="5125" y="1750"/>
                  </a:lnTo>
                  <a:lnTo>
                    <a:pt x="5131" y="1767"/>
                  </a:lnTo>
                  <a:lnTo>
                    <a:pt x="5137" y="1782"/>
                  </a:lnTo>
                  <a:lnTo>
                    <a:pt x="5144" y="1797"/>
                  </a:lnTo>
                  <a:lnTo>
                    <a:pt x="5152" y="1813"/>
                  </a:lnTo>
                  <a:lnTo>
                    <a:pt x="5161" y="1827"/>
                  </a:lnTo>
                  <a:lnTo>
                    <a:pt x="5170" y="1841"/>
                  </a:lnTo>
                  <a:lnTo>
                    <a:pt x="5180" y="1855"/>
                  </a:lnTo>
                  <a:lnTo>
                    <a:pt x="5190" y="1868"/>
                  </a:lnTo>
                  <a:lnTo>
                    <a:pt x="5201" y="1881"/>
                  </a:lnTo>
                  <a:lnTo>
                    <a:pt x="5213" y="1893"/>
                  </a:lnTo>
                  <a:lnTo>
                    <a:pt x="5224" y="1905"/>
                  </a:lnTo>
                  <a:lnTo>
                    <a:pt x="5237" y="1915"/>
                  </a:lnTo>
                  <a:lnTo>
                    <a:pt x="5250" y="1926"/>
                  </a:lnTo>
                  <a:lnTo>
                    <a:pt x="5265" y="1937"/>
                  </a:lnTo>
                  <a:lnTo>
                    <a:pt x="5279" y="1945"/>
                  </a:lnTo>
                  <a:lnTo>
                    <a:pt x="5293" y="1953"/>
                  </a:lnTo>
                  <a:lnTo>
                    <a:pt x="5308" y="1961"/>
                  </a:lnTo>
                  <a:lnTo>
                    <a:pt x="5324" y="1968"/>
                  </a:lnTo>
                  <a:lnTo>
                    <a:pt x="5340" y="1974"/>
                  </a:lnTo>
                  <a:lnTo>
                    <a:pt x="5356" y="1980"/>
                  </a:lnTo>
                  <a:lnTo>
                    <a:pt x="5372" y="1985"/>
                  </a:lnTo>
                  <a:lnTo>
                    <a:pt x="5390" y="1988"/>
                  </a:lnTo>
                  <a:lnTo>
                    <a:pt x="5406" y="1992"/>
                  </a:lnTo>
                  <a:lnTo>
                    <a:pt x="5424" y="1994"/>
                  </a:lnTo>
                  <a:lnTo>
                    <a:pt x="5442" y="1996"/>
                  </a:lnTo>
                  <a:lnTo>
                    <a:pt x="5459" y="1996"/>
                  </a:lnTo>
                  <a:lnTo>
                    <a:pt x="5478" y="1996"/>
                  </a:lnTo>
                  <a:lnTo>
                    <a:pt x="5496" y="1994"/>
                  </a:lnTo>
                  <a:lnTo>
                    <a:pt x="5514" y="1992"/>
                  </a:lnTo>
                  <a:lnTo>
                    <a:pt x="5530" y="1988"/>
                  </a:lnTo>
                  <a:lnTo>
                    <a:pt x="5547" y="1985"/>
                  </a:lnTo>
                  <a:lnTo>
                    <a:pt x="5563" y="1980"/>
                  </a:lnTo>
                  <a:lnTo>
                    <a:pt x="5580" y="1974"/>
                  </a:lnTo>
                  <a:lnTo>
                    <a:pt x="5596" y="1968"/>
                  </a:lnTo>
                  <a:lnTo>
                    <a:pt x="5612" y="1961"/>
                  </a:lnTo>
                  <a:lnTo>
                    <a:pt x="5627" y="1953"/>
                  </a:lnTo>
                  <a:lnTo>
                    <a:pt x="5641" y="1945"/>
                  </a:lnTo>
                  <a:lnTo>
                    <a:pt x="5656" y="1937"/>
                  </a:lnTo>
                  <a:lnTo>
                    <a:pt x="5670" y="1926"/>
                  </a:lnTo>
                  <a:lnTo>
                    <a:pt x="5683" y="1915"/>
                  </a:lnTo>
                  <a:lnTo>
                    <a:pt x="5694" y="1905"/>
                  </a:lnTo>
                  <a:lnTo>
                    <a:pt x="5707" y="1893"/>
                  </a:lnTo>
                  <a:lnTo>
                    <a:pt x="5719" y="1881"/>
                  </a:lnTo>
                  <a:lnTo>
                    <a:pt x="5730" y="1868"/>
                  </a:lnTo>
                  <a:lnTo>
                    <a:pt x="5741" y="1855"/>
                  </a:lnTo>
                  <a:lnTo>
                    <a:pt x="5750" y="1841"/>
                  </a:lnTo>
                  <a:lnTo>
                    <a:pt x="5759" y="1827"/>
                  </a:lnTo>
                  <a:lnTo>
                    <a:pt x="5768" y="1813"/>
                  </a:lnTo>
                  <a:lnTo>
                    <a:pt x="5776" y="1797"/>
                  </a:lnTo>
                  <a:lnTo>
                    <a:pt x="5783" y="1782"/>
                  </a:lnTo>
                  <a:lnTo>
                    <a:pt x="5789" y="1767"/>
                  </a:lnTo>
                  <a:lnTo>
                    <a:pt x="5795" y="1750"/>
                  </a:lnTo>
                  <a:lnTo>
                    <a:pt x="5800" y="1733"/>
                  </a:lnTo>
                  <a:lnTo>
                    <a:pt x="5803" y="1716"/>
                  </a:lnTo>
                  <a:lnTo>
                    <a:pt x="5805" y="1699"/>
                  </a:lnTo>
                  <a:lnTo>
                    <a:pt x="5808" y="1681"/>
                  </a:lnTo>
                  <a:lnTo>
                    <a:pt x="5809" y="1664"/>
                  </a:lnTo>
                  <a:lnTo>
                    <a:pt x="5810" y="1646"/>
                  </a:lnTo>
                  <a:lnTo>
                    <a:pt x="5809" y="1627"/>
                  </a:lnTo>
                  <a:lnTo>
                    <a:pt x="5808" y="1609"/>
                  </a:lnTo>
                  <a:lnTo>
                    <a:pt x="5805" y="1593"/>
                  </a:lnTo>
                  <a:lnTo>
                    <a:pt x="5803" y="1575"/>
                  </a:lnTo>
                  <a:lnTo>
                    <a:pt x="5800" y="1559"/>
                  </a:lnTo>
                  <a:lnTo>
                    <a:pt x="5795" y="1542"/>
                  </a:lnTo>
                  <a:lnTo>
                    <a:pt x="5789" y="1526"/>
                  </a:lnTo>
                  <a:lnTo>
                    <a:pt x="5783" y="1510"/>
                  </a:lnTo>
                  <a:lnTo>
                    <a:pt x="5776" y="1494"/>
                  </a:lnTo>
                  <a:lnTo>
                    <a:pt x="5768" y="1480"/>
                  </a:lnTo>
                  <a:lnTo>
                    <a:pt x="5759" y="1464"/>
                  </a:lnTo>
                  <a:lnTo>
                    <a:pt x="5750" y="1450"/>
                  </a:lnTo>
                  <a:lnTo>
                    <a:pt x="5741" y="1437"/>
                  </a:lnTo>
                  <a:lnTo>
                    <a:pt x="5730" y="1424"/>
                  </a:lnTo>
                  <a:lnTo>
                    <a:pt x="5719" y="1411"/>
                  </a:lnTo>
                  <a:lnTo>
                    <a:pt x="5707" y="1398"/>
                  </a:lnTo>
                  <a:lnTo>
                    <a:pt x="5694" y="1386"/>
                  </a:lnTo>
                  <a:lnTo>
                    <a:pt x="5683" y="1376"/>
                  </a:lnTo>
                  <a:lnTo>
                    <a:pt x="5670" y="1365"/>
                  </a:lnTo>
                  <a:lnTo>
                    <a:pt x="5656" y="1356"/>
                  </a:lnTo>
                  <a:lnTo>
                    <a:pt x="5641" y="1346"/>
                  </a:lnTo>
                  <a:lnTo>
                    <a:pt x="5627" y="1338"/>
                  </a:lnTo>
                  <a:lnTo>
                    <a:pt x="5612" y="1331"/>
                  </a:lnTo>
                  <a:lnTo>
                    <a:pt x="5596" y="1324"/>
                  </a:lnTo>
                  <a:lnTo>
                    <a:pt x="5580" y="1317"/>
                  </a:lnTo>
                  <a:lnTo>
                    <a:pt x="5563" y="1312"/>
                  </a:lnTo>
                  <a:lnTo>
                    <a:pt x="5547" y="1307"/>
                  </a:lnTo>
                  <a:lnTo>
                    <a:pt x="5530" y="1302"/>
                  </a:lnTo>
                  <a:lnTo>
                    <a:pt x="5514" y="1300"/>
                  </a:lnTo>
                  <a:lnTo>
                    <a:pt x="5496" y="1298"/>
                  </a:lnTo>
                  <a:lnTo>
                    <a:pt x="5478" y="1297"/>
                  </a:lnTo>
                  <a:lnTo>
                    <a:pt x="5459" y="1295"/>
                  </a:lnTo>
                  <a:close/>
                  <a:moveTo>
                    <a:pt x="5578" y="1528"/>
                  </a:moveTo>
                  <a:lnTo>
                    <a:pt x="5578" y="1528"/>
                  </a:lnTo>
                  <a:lnTo>
                    <a:pt x="5566" y="1517"/>
                  </a:lnTo>
                  <a:lnTo>
                    <a:pt x="5553" y="1508"/>
                  </a:lnTo>
                  <a:lnTo>
                    <a:pt x="5540" y="1500"/>
                  </a:lnTo>
                  <a:lnTo>
                    <a:pt x="5524" y="1493"/>
                  </a:lnTo>
                  <a:lnTo>
                    <a:pt x="5509" y="1487"/>
                  </a:lnTo>
                  <a:lnTo>
                    <a:pt x="5494" y="1483"/>
                  </a:lnTo>
                  <a:lnTo>
                    <a:pt x="5477" y="1481"/>
                  </a:lnTo>
                  <a:lnTo>
                    <a:pt x="5459" y="1480"/>
                  </a:lnTo>
                  <a:lnTo>
                    <a:pt x="5443" y="1481"/>
                  </a:lnTo>
                  <a:lnTo>
                    <a:pt x="5426" y="1483"/>
                  </a:lnTo>
                  <a:lnTo>
                    <a:pt x="5411" y="1487"/>
                  </a:lnTo>
                  <a:lnTo>
                    <a:pt x="5396" y="1493"/>
                  </a:lnTo>
                  <a:lnTo>
                    <a:pt x="5380" y="1500"/>
                  </a:lnTo>
                  <a:lnTo>
                    <a:pt x="5367" y="1508"/>
                  </a:lnTo>
                  <a:lnTo>
                    <a:pt x="5354" y="1517"/>
                  </a:lnTo>
                  <a:lnTo>
                    <a:pt x="5343" y="1528"/>
                  </a:lnTo>
                  <a:lnTo>
                    <a:pt x="5332" y="1540"/>
                  </a:lnTo>
                  <a:lnTo>
                    <a:pt x="5322" y="1553"/>
                  </a:lnTo>
                  <a:lnTo>
                    <a:pt x="5314" y="1566"/>
                  </a:lnTo>
                  <a:lnTo>
                    <a:pt x="5307" y="1581"/>
                  </a:lnTo>
                  <a:lnTo>
                    <a:pt x="5301" y="1596"/>
                  </a:lnTo>
                  <a:lnTo>
                    <a:pt x="5297" y="1612"/>
                  </a:lnTo>
                  <a:lnTo>
                    <a:pt x="5294" y="1628"/>
                  </a:lnTo>
                  <a:lnTo>
                    <a:pt x="5294" y="1646"/>
                  </a:lnTo>
                  <a:lnTo>
                    <a:pt x="5294" y="1663"/>
                  </a:lnTo>
                  <a:lnTo>
                    <a:pt x="5297" y="1679"/>
                  </a:lnTo>
                  <a:lnTo>
                    <a:pt x="5301" y="1696"/>
                  </a:lnTo>
                  <a:lnTo>
                    <a:pt x="5307" y="1711"/>
                  </a:lnTo>
                  <a:lnTo>
                    <a:pt x="5314" y="1725"/>
                  </a:lnTo>
                  <a:lnTo>
                    <a:pt x="5322" y="1738"/>
                  </a:lnTo>
                  <a:lnTo>
                    <a:pt x="5332" y="1751"/>
                  </a:lnTo>
                  <a:lnTo>
                    <a:pt x="5343" y="1763"/>
                  </a:lnTo>
                  <a:lnTo>
                    <a:pt x="5354" y="1774"/>
                  </a:lnTo>
                  <a:lnTo>
                    <a:pt x="5367" y="1783"/>
                  </a:lnTo>
                  <a:lnTo>
                    <a:pt x="5380" y="1792"/>
                  </a:lnTo>
                  <a:lnTo>
                    <a:pt x="5396" y="1798"/>
                  </a:lnTo>
                  <a:lnTo>
                    <a:pt x="5411" y="1804"/>
                  </a:lnTo>
                  <a:lnTo>
                    <a:pt x="5426" y="1809"/>
                  </a:lnTo>
                  <a:lnTo>
                    <a:pt x="5443" y="1811"/>
                  </a:lnTo>
                  <a:lnTo>
                    <a:pt x="5459" y="1813"/>
                  </a:lnTo>
                  <a:lnTo>
                    <a:pt x="5477" y="1811"/>
                  </a:lnTo>
                  <a:lnTo>
                    <a:pt x="5494" y="1809"/>
                  </a:lnTo>
                  <a:lnTo>
                    <a:pt x="5509" y="1804"/>
                  </a:lnTo>
                  <a:lnTo>
                    <a:pt x="5524" y="1800"/>
                  </a:lnTo>
                  <a:lnTo>
                    <a:pt x="5540" y="1792"/>
                  </a:lnTo>
                  <a:lnTo>
                    <a:pt x="5553" y="1784"/>
                  </a:lnTo>
                  <a:lnTo>
                    <a:pt x="5566" y="1775"/>
                  </a:lnTo>
                  <a:lnTo>
                    <a:pt x="5578" y="1763"/>
                  </a:lnTo>
                  <a:lnTo>
                    <a:pt x="5588" y="1751"/>
                  </a:lnTo>
                  <a:lnTo>
                    <a:pt x="5598" y="1738"/>
                  </a:lnTo>
                  <a:lnTo>
                    <a:pt x="5606" y="1725"/>
                  </a:lnTo>
                  <a:lnTo>
                    <a:pt x="5613" y="1711"/>
                  </a:lnTo>
                  <a:lnTo>
                    <a:pt x="5619" y="1696"/>
                  </a:lnTo>
                  <a:lnTo>
                    <a:pt x="5622" y="1679"/>
                  </a:lnTo>
                  <a:lnTo>
                    <a:pt x="5626" y="1663"/>
                  </a:lnTo>
                  <a:lnTo>
                    <a:pt x="5626" y="1646"/>
                  </a:lnTo>
                  <a:lnTo>
                    <a:pt x="5626" y="1628"/>
                  </a:lnTo>
                  <a:lnTo>
                    <a:pt x="5624" y="1612"/>
                  </a:lnTo>
                  <a:lnTo>
                    <a:pt x="5619" y="1596"/>
                  </a:lnTo>
                  <a:lnTo>
                    <a:pt x="5613" y="1581"/>
                  </a:lnTo>
                  <a:lnTo>
                    <a:pt x="5606" y="1566"/>
                  </a:lnTo>
                  <a:lnTo>
                    <a:pt x="5598" y="1553"/>
                  </a:lnTo>
                  <a:lnTo>
                    <a:pt x="5588" y="1540"/>
                  </a:lnTo>
                  <a:lnTo>
                    <a:pt x="5578" y="1528"/>
                  </a:lnTo>
                  <a:close/>
                  <a:moveTo>
                    <a:pt x="5578" y="517"/>
                  </a:moveTo>
                  <a:lnTo>
                    <a:pt x="5578" y="517"/>
                  </a:lnTo>
                  <a:lnTo>
                    <a:pt x="5566" y="505"/>
                  </a:lnTo>
                  <a:lnTo>
                    <a:pt x="5553" y="496"/>
                  </a:lnTo>
                  <a:lnTo>
                    <a:pt x="5540" y="488"/>
                  </a:lnTo>
                  <a:lnTo>
                    <a:pt x="5524" y="481"/>
                  </a:lnTo>
                  <a:lnTo>
                    <a:pt x="5509" y="476"/>
                  </a:lnTo>
                  <a:lnTo>
                    <a:pt x="5494" y="471"/>
                  </a:lnTo>
                  <a:lnTo>
                    <a:pt x="5477" y="469"/>
                  </a:lnTo>
                  <a:lnTo>
                    <a:pt x="5459" y="468"/>
                  </a:lnTo>
                  <a:lnTo>
                    <a:pt x="5443" y="469"/>
                  </a:lnTo>
                  <a:lnTo>
                    <a:pt x="5426" y="471"/>
                  </a:lnTo>
                  <a:lnTo>
                    <a:pt x="5411" y="476"/>
                  </a:lnTo>
                  <a:lnTo>
                    <a:pt x="5396" y="482"/>
                  </a:lnTo>
                  <a:lnTo>
                    <a:pt x="5380" y="488"/>
                  </a:lnTo>
                  <a:lnTo>
                    <a:pt x="5367" y="497"/>
                  </a:lnTo>
                  <a:lnTo>
                    <a:pt x="5354" y="507"/>
                  </a:lnTo>
                  <a:lnTo>
                    <a:pt x="5343" y="517"/>
                  </a:lnTo>
                  <a:lnTo>
                    <a:pt x="5332" y="529"/>
                  </a:lnTo>
                  <a:lnTo>
                    <a:pt x="5322" y="541"/>
                  </a:lnTo>
                  <a:lnTo>
                    <a:pt x="5314" y="555"/>
                  </a:lnTo>
                  <a:lnTo>
                    <a:pt x="5307" y="569"/>
                  </a:lnTo>
                  <a:lnTo>
                    <a:pt x="5301" y="585"/>
                  </a:lnTo>
                  <a:lnTo>
                    <a:pt x="5297" y="601"/>
                  </a:lnTo>
                  <a:lnTo>
                    <a:pt x="5294" y="618"/>
                  </a:lnTo>
                  <a:lnTo>
                    <a:pt x="5294" y="634"/>
                  </a:lnTo>
                  <a:lnTo>
                    <a:pt x="5294" y="652"/>
                  </a:lnTo>
                  <a:lnTo>
                    <a:pt x="5297" y="668"/>
                  </a:lnTo>
                  <a:lnTo>
                    <a:pt x="5301" y="684"/>
                  </a:lnTo>
                  <a:lnTo>
                    <a:pt x="5307" y="699"/>
                  </a:lnTo>
                  <a:lnTo>
                    <a:pt x="5314" y="713"/>
                  </a:lnTo>
                  <a:lnTo>
                    <a:pt x="5322" y="727"/>
                  </a:lnTo>
                  <a:lnTo>
                    <a:pt x="5332" y="740"/>
                  </a:lnTo>
                  <a:lnTo>
                    <a:pt x="5343" y="752"/>
                  </a:lnTo>
                  <a:lnTo>
                    <a:pt x="5354" y="763"/>
                  </a:lnTo>
                  <a:lnTo>
                    <a:pt x="5367" y="772"/>
                  </a:lnTo>
                  <a:lnTo>
                    <a:pt x="5380" y="781"/>
                  </a:lnTo>
                  <a:lnTo>
                    <a:pt x="5396" y="788"/>
                  </a:lnTo>
                  <a:lnTo>
                    <a:pt x="5411" y="794"/>
                  </a:lnTo>
                  <a:lnTo>
                    <a:pt x="5426" y="797"/>
                  </a:lnTo>
                  <a:lnTo>
                    <a:pt x="5443" y="799"/>
                  </a:lnTo>
                  <a:lnTo>
                    <a:pt x="5459" y="801"/>
                  </a:lnTo>
                  <a:lnTo>
                    <a:pt x="5477" y="799"/>
                  </a:lnTo>
                  <a:lnTo>
                    <a:pt x="5494" y="797"/>
                  </a:lnTo>
                  <a:lnTo>
                    <a:pt x="5509" y="794"/>
                  </a:lnTo>
                  <a:lnTo>
                    <a:pt x="5524" y="788"/>
                  </a:lnTo>
                  <a:lnTo>
                    <a:pt x="5540" y="781"/>
                  </a:lnTo>
                  <a:lnTo>
                    <a:pt x="5553" y="772"/>
                  </a:lnTo>
                  <a:lnTo>
                    <a:pt x="5566" y="763"/>
                  </a:lnTo>
                  <a:lnTo>
                    <a:pt x="5578" y="752"/>
                  </a:lnTo>
                  <a:lnTo>
                    <a:pt x="5588" y="740"/>
                  </a:lnTo>
                  <a:lnTo>
                    <a:pt x="5598" y="727"/>
                  </a:lnTo>
                  <a:lnTo>
                    <a:pt x="5606" y="713"/>
                  </a:lnTo>
                  <a:lnTo>
                    <a:pt x="5613" y="699"/>
                  </a:lnTo>
                  <a:lnTo>
                    <a:pt x="5619" y="684"/>
                  </a:lnTo>
                  <a:lnTo>
                    <a:pt x="5622" y="668"/>
                  </a:lnTo>
                  <a:lnTo>
                    <a:pt x="5626" y="652"/>
                  </a:lnTo>
                  <a:lnTo>
                    <a:pt x="5626" y="634"/>
                  </a:lnTo>
                  <a:lnTo>
                    <a:pt x="5626" y="618"/>
                  </a:lnTo>
                  <a:lnTo>
                    <a:pt x="5624" y="601"/>
                  </a:lnTo>
                  <a:lnTo>
                    <a:pt x="5619" y="585"/>
                  </a:lnTo>
                  <a:lnTo>
                    <a:pt x="5613" y="569"/>
                  </a:lnTo>
                  <a:lnTo>
                    <a:pt x="5606" y="555"/>
                  </a:lnTo>
                  <a:lnTo>
                    <a:pt x="5598" y="541"/>
                  </a:lnTo>
                  <a:lnTo>
                    <a:pt x="5588" y="529"/>
                  </a:lnTo>
                  <a:lnTo>
                    <a:pt x="5578" y="517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FBCB714C-C010-4711-9695-CD1EF09AB811}"/>
              </a:ext>
            </a:extLst>
          </p:cNvPr>
          <p:cNvSpPr/>
          <p:nvPr/>
        </p:nvSpPr>
        <p:spPr>
          <a:xfrm>
            <a:off x="561340" y="1796869"/>
            <a:ext cx="1208315" cy="2581275"/>
          </a:xfrm>
          <a:prstGeom prst="roundRect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89709B4-C995-4C0F-BDA4-3C9B357FC3BE}"/>
              </a:ext>
            </a:extLst>
          </p:cNvPr>
          <p:cNvSpPr txBox="1"/>
          <p:nvPr/>
        </p:nvSpPr>
        <p:spPr>
          <a:xfrm>
            <a:off x="828587" y="1996259"/>
            <a:ext cx="677108" cy="228736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智能会议室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9979CD0B-C6A3-4477-8F8C-29346207BF99}"/>
              </a:ext>
            </a:extLst>
          </p:cNvPr>
          <p:cNvSpPr/>
          <p:nvPr/>
        </p:nvSpPr>
        <p:spPr>
          <a:xfrm>
            <a:off x="2083177" y="2835329"/>
            <a:ext cx="604157" cy="359228"/>
          </a:xfrm>
          <a:prstGeom prst="rightArrow">
            <a:avLst/>
          </a:prstGeom>
          <a:solidFill>
            <a:schemeClr val="bg1"/>
          </a:solidFill>
          <a:ln w="31750">
            <a:solidFill>
              <a:srgbClr val="77A5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右 19">
            <a:extLst>
              <a:ext uri="{FF2B5EF4-FFF2-40B4-BE49-F238E27FC236}">
                <a16:creationId xmlns:a16="http://schemas.microsoft.com/office/drawing/2014/main" id="{6770276E-1C79-4E7E-BCF5-C998805B4862}"/>
              </a:ext>
            </a:extLst>
          </p:cNvPr>
          <p:cNvSpPr/>
          <p:nvPr/>
        </p:nvSpPr>
        <p:spPr>
          <a:xfrm rot="20191921">
            <a:off x="2083178" y="2101701"/>
            <a:ext cx="604157" cy="359228"/>
          </a:xfrm>
          <a:prstGeom prst="rightArrow">
            <a:avLst/>
          </a:prstGeom>
          <a:solidFill>
            <a:schemeClr val="bg1"/>
          </a:solidFill>
          <a:ln w="31750">
            <a:solidFill>
              <a:srgbClr val="77A5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箭头: 右 22">
            <a:extLst>
              <a:ext uri="{FF2B5EF4-FFF2-40B4-BE49-F238E27FC236}">
                <a16:creationId xmlns:a16="http://schemas.microsoft.com/office/drawing/2014/main" id="{2C67795F-A0C3-4CB8-AB45-E76B46CDED94}"/>
              </a:ext>
            </a:extLst>
          </p:cNvPr>
          <p:cNvSpPr/>
          <p:nvPr/>
        </p:nvSpPr>
        <p:spPr>
          <a:xfrm rot="1722195">
            <a:off x="2089482" y="3568957"/>
            <a:ext cx="604157" cy="359228"/>
          </a:xfrm>
          <a:prstGeom prst="rightArrow">
            <a:avLst/>
          </a:prstGeom>
          <a:solidFill>
            <a:schemeClr val="bg1"/>
          </a:solidFill>
          <a:ln w="31750">
            <a:solidFill>
              <a:srgbClr val="77A5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5142C89B-5470-4707-81C7-7E21336AAD5B}"/>
              </a:ext>
            </a:extLst>
          </p:cNvPr>
          <p:cNvSpPr/>
          <p:nvPr/>
        </p:nvSpPr>
        <p:spPr>
          <a:xfrm>
            <a:off x="2826420" y="1732915"/>
            <a:ext cx="2021633" cy="720526"/>
          </a:xfrm>
          <a:prstGeom prst="roundRect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DECA2D5A-ADBF-48C9-AB1A-F7E5844DAA67}"/>
              </a:ext>
            </a:extLst>
          </p:cNvPr>
          <p:cNvSpPr/>
          <p:nvPr/>
        </p:nvSpPr>
        <p:spPr>
          <a:xfrm>
            <a:off x="2829609" y="2669194"/>
            <a:ext cx="2018444" cy="720526"/>
          </a:xfrm>
          <a:prstGeom prst="roundRect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40552825-FF4F-4A0F-A4B9-312D71A300D4}"/>
              </a:ext>
            </a:extLst>
          </p:cNvPr>
          <p:cNvSpPr/>
          <p:nvPr/>
        </p:nvSpPr>
        <p:spPr>
          <a:xfrm>
            <a:off x="2827790" y="3605473"/>
            <a:ext cx="2018444" cy="720526"/>
          </a:xfrm>
          <a:prstGeom prst="roundRect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A894B08-85B9-42C0-BDAD-FAA15D38C7EF}"/>
              </a:ext>
            </a:extLst>
          </p:cNvPr>
          <p:cNvSpPr txBox="1"/>
          <p:nvPr/>
        </p:nvSpPr>
        <p:spPr>
          <a:xfrm>
            <a:off x="2847621" y="1873235"/>
            <a:ext cx="2270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个性智能推荐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576C7CE-2398-44A7-AFCF-0DDD1D5460D1}"/>
              </a:ext>
            </a:extLst>
          </p:cNvPr>
          <p:cNvSpPr txBox="1"/>
          <p:nvPr/>
        </p:nvSpPr>
        <p:spPr>
          <a:xfrm>
            <a:off x="2847621" y="2813083"/>
            <a:ext cx="2140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生物信息识别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1A18E84-1517-438C-864A-B3658021AAE1}"/>
              </a:ext>
            </a:extLst>
          </p:cNvPr>
          <p:cNvSpPr txBox="1"/>
          <p:nvPr/>
        </p:nvSpPr>
        <p:spPr>
          <a:xfrm>
            <a:off x="2848506" y="3748571"/>
            <a:ext cx="2082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智能硬件控制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92B62EB-43CC-43F8-8F74-13AA731B62F8}"/>
              </a:ext>
            </a:extLst>
          </p:cNvPr>
          <p:cNvSpPr/>
          <p:nvPr/>
        </p:nvSpPr>
        <p:spPr>
          <a:xfrm>
            <a:off x="0" y="0"/>
            <a:ext cx="5134791" cy="6868795"/>
          </a:xfrm>
          <a:prstGeom prst="rect">
            <a:avLst/>
          </a:prstGeom>
          <a:solidFill>
            <a:srgbClr val="86C62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 animBg="1"/>
      <p:bldP spid="5" grpId="0"/>
      <p:bldP spid="6" grpId="0" animBg="1"/>
      <p:bldP spid="20" grpId="0" animBg="1"/>
      <p:bldP spid="23" grpId="0" animBg="1"/>
      <p:bldP spid="24" grpId="0" animBg="1"/>
      <p:bldP spid="25" grpId="0" animBg="1"/>
      <p:bldP spid="26" grpId="0" animBg="1"/>
      <p:bldP spid="9" grpId="0"/>
      <p:bldP spid="27" grpId="0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图片 77" descr="timg (31)"/>
          <p:cNvPicPr>
            <a:picLocks noChangeAspect="1"/>
          </p:cNvPicPr>
          <p:nvPr/>
        </p:nvPicPr>
        <p:blipFill>
          <a:blip r:embed="rId4"/>
          <a:srcRect t="16825" b="3980"/>
          <a:stretch>
            <a:fillRect/>
          </a:stretch>
        </p:blipFill>
        <p:spPr>
          <a:xfrm>
            <a:off x="-10795" y="-46990"/>
            <a:ext cx="12213590" cy="6904355"/>
          </a:xfrm>
          <a:prstGeom prst="rect">
            <a:avLst/>
          </a:prstGeom>
        </p:spPr>
      </p:pic>
      <p:sp>
        <p:nvSpPr>
          <p:cNvPr id="79" name="矩形 78"/>
          <p:cNvSpPr/>
          <p:nvPr/>
        </p:nvSpPr>
        <p:spPr>
          <a:xfrm>
            <a:off x="-13335" y="-49530"/>
            <a:ext cx="12216130" cy="60134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19" name="Rectangle 3"/>
          <p:cNvSpPr>
            <a:spLocks noGrp="1"/>
          </p:cNvSpPr>
          <p:nvPr>
            <p:ph idx="1"/>
          </p:nvPr>
        </p:nvSpPr>
        <p:spPr>
          <a:xfrm>
            <a:off x="2526030" y="1141730"/>
            <a:ext cx="7148830" cy="3688715"/>
          </a:xfrm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10000"/>
              </a:lnSpc>
              <a:buClr>
                <a:schemeClr val="tx1"/>
              </a:buClr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10000"/>
              </a:lnSpc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3335" y="5963920"/>
            <a:ext cx="12221845" cy="893445"/>
          </a:xfrm>
          <a:prstGeom prst="rect">
            <a:avLst/>
          </a:prstGeom>
          <a:solidFill>
            <a:srgbClr val="86C62A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66115" y="6211570"/>
            <a:ext cx="3058795" cy="410845"/>
            <a:chOff x="9601" y="7573"/>
            <a:chExt cx="6817" cy="916"/>
          </a:xfrm>
        </p:grpSpPr>
        <p:sp>
          <p:nvSpPr>
            <p:cNvPr id="148" name="箭头"/>
            <p:cNvSpPr/>
            <p:nvPr/>
          </p:nvSpPr>
          <p:spPr bwMode="auto">
            <a:xfrm>
              <a:off x="11580" y="7579"/>
              <a:ext cx="910" cy="910"/>
            </a:xfrm>
            <a:custGeom>
              <a:avLst/>
              <a:gdLst>
                <a:gd name="T0" fmla="*/ 2156354 w 3019426"/>
                <a:gd name="T1" fmla="*/ 1446894 h 1601787"/>
                <a:gd name="T2" fmla="*/ 1892300 w 3019426"/>
                <a:gd name="T3" fmla="*/ 1511300 h 1601787"/>
                <a:gd name="T4" fmla="*/ 1681845 w 3019426"/>
                <a:gd name="T5" fmla="*/ 1575173 h 1601787"/>
                <a:gd name="T6" fmla="*/ 1509978 w 3019426"/>
                <a:gd name="T7" fmla="*/ 1601787 h 1601787"/>
                <a:gd name="T8" fmla="*/ 863072 w 3019426"/>
                <a:gd name="T9" fmla="*/ 1575173 h 1601787"/>
                <a:gd name="T10" fmla="*/ 652463 w 3019426"/>
                <a:gd name="T11" fmla="*/ 1511300 h 1601787"/>
                <a:gd name="T12" fmla="*/ 389623 w 3019426"/>
                <a:gd name="T13" fmla="*/ 1446894 h 1601787"/>
                <a:gd name="T14" fmla="*/ 89429 w 3019426"/>
                <a:gd name="T15" fmla="*/ 1420812 h 1601787"/>
                <a:gd name="T16" fmla="*/ 32279 w 3019426"/>
                <a:gd name="T17" fmla="*/ 1441571 h 1601787"/>
                <a:gd name="T18" fmla="*/ 2366963 w 3019426"/>
                <a:gd name="T19" fmla="*/ 1265475 h 1601787"/>
                <a:gd name="T20" fmla="*/ 2155237 w 3019426"/>
                <a:gd name="T21" fmla="*/ 1331815 h 1601787"/>
                <a:gd name="T22" fmla="*/ 1973739 w 3019426"/>
                <a:gd name="T23" fmla="*/ 1364189 h 1601787"/>
                <a:gd name="T24" fmla="*/ 1803737 w 3019426"/>
                <a:gd name="T25" fmla="*/ 1344021 h 1601787"/>
                <a:gd name="T26" fmla="*/ 1125009 w 3019426"/>
                <a:gd name="T27" fmla="*/ 1284050 h 1601787"/>
                <a:gd name="T28" fmla="*/ 873714 w 3019426"/>
                <a:gd name="T29" fmla="*/ 1217180 h 1601787"/>
                <a:gd name="T30" fmla="*/ 571975 w 3019426"/>
                <a:gd name="T31" fmla="*/ 1184806 h 1601787"/>
                <a:gd name="T32" fmla="*/ 512530 w 3019426"/>
                <a:gd name="T33" fmla="*/ 1200197 h 1601787"/>
                <a:gd name="T34" fmla="*/ 238116 w 3019426"/>
                <a:gd name="T35" fmla="*/ 1256453 h 1601787"/>
                <a:gd name="T36" fmla="*/ 2624077 w 3019426"/>
                <a:gd name="T37" fmla="*/ 1094317 h 1601787"/>
                <a:gd name="T38" fmla="*/ 2446868 w 3019426"/>
                <a:gd name="T39" fmla="*/ 1126596 h 1601787"/>
                <a:gd name="T40" fmla="*/ 2281337 w 3019426"/>
                <a:gd name="T41" fmla="*/ 1106488 h 1601787"/>
                <a:gd name="T42" fmla="*/ 2073275 w 3019426"/>
                <a:gd name="T43" fmla="*/ 1046162 h 1601787"/>
                <a:gd name="T44" fmla="*/ 1341439 w 3019426"/>
                <a:gd name="T45" fmla="*/ 980016 h 1601787"/>
                <a:gd name="T46" fmla="*/ 1045105 w 3019426"/>
                <a:gd name="T47" fmla="*/ 947737 h 1601787"/>
                <a:gd name="T48" fmla="*/ 985309 w 3019426"/>
                <a:gd name="T49" fmla="*/ 962554 h 1601787"/>
                <a:gd name="T50" fmla="*/ 716486 w 3019426"/>
                <a:gd name="T51" fmla="*/ 1019175 h 1601787"/>
                <a:gd name="T52" fmla="*/ 488331 w 3019426"/>
                <a:gd name="T53" fmla="*/ 1087438 h 1601787"/>
                <a:gd name="T54" fmla="*/ 2903166 w 3019426"/>
                <a:gd name="T55" fmla="*/ 887413 h 1601787"/>
                <a:gd name="T56" fmla="*/ 2736458 w 3019426"/>
                <a:gd name="T57" fmla="*/ 880005 h 1601787"/>
                <a:gd name="T58" fmla="*/ 2542118 w 3019426"/>
                <a:gd name="T59" fmla="*/ 827617 h 1601787"/>
                <a:gd name="T60" fmla="*/ 2299230 w 3019426"/>
                <a:gd name="T61" fmla="*/ 758296 h 1601787"/>
                <a:gd name="T62" fmla="*/ 1536514 w 3019426"/>
                <a:gd name="T63" fmla="*/ 714904 h 1601787"/>
                <a:gd name="T64" fmla="*/ 1474951 w 3019426"/>
                <a:gd name="T65" fmla="*/ 718079 h 1601787"/>
                <a:gd name="T66" fmla="*/ 1189567 w 3019426"/>
                <a:gd name="T67" fmla="*/ 766234 h 1601787"/>
                <a:gd name="T68" fmla="*/ 952500 w 3019426"/>
                <a:gd name="T69" fmla="*/ 836084 h 1601787"/>
                <a:gd name="T70" fmla="*/ 764647 w 3019426"/>
                <a:gd name="T71" fmla="*/ 884238 h 1601787"/>
                <a:gd name="T72" fmla="*/ 2728544 w 3019426"/>
                <a:gd name="T73" fmla="*/ 647191 h 1601787"/>
                <a:gd name="T74" fmla="*/ 2538943 w 3019426"/>
                <a:gd name="T75" fmla="*/ 599179 h 1601787"/>
                <a:gd name="T76" fmla="*/ 2303463 w 3019426"/>
                <a:gd name="T77" fmla="*/ 529534 h 1601787"/>
                <a:gd name="T78" fmla="*/ 2017918 w 3019426"/>
                <a:gd name="T79" fmla="*/ 482049 h 1601787"/>
                <a:gd name="T80" fmla="*/ 1956174 w 3019426"/>
                <a:gd name="T81" fmla="*/ 478883 h 1601787"/>
                <a:gd name="T82" fmla="*/ 1193272 w 3019426"/>
                <a:gd name="T83" fmla="*/ 521620 h 1601787"/>
                <a:gd name="T84" fmla="*/ 949325 w 3019426"/>
                <a:gd name="T85" fmla="*/ 591264 h 1601787"/>
                <a:gd name="T86" fmla="*/ 756709 w 3019426"/>
                <a:gd name="T87" fmla="*/ 643498 h 1601787"/>
                <a:gd name="T88" fmla="*/ 589335 w 3019426"/>
                <a:gd name="T89" fmla="*/ 650357 h 1601787"/>
                <a:gd name="T90" fmla="*/ 2535238 w 3019426"/>
                <a:gd name="T91" fmla="*/ 370556 h 1601787"/>
                <a:gd name="T92" fmla="*/ 2306109 w 3019426"/>
                <a:gd name="T93" fmla="*/ 301439 h 1601787"/>
                <a:gd name="T94" fmla="*/ 2025902 w 3019426"/>
                <a:gd name="T95" fmla="*/ 249205 h 1601787"/>
                <a:gd name="T96" fmla="*/ 1964690 w 3019426"/>
                <a:gd name="T97" fmla="*/ 239708 h 1601787"/>
                <a:gd name="T98" fmla="*/ 1671199 w 3019426"/>
                <a:gd name="T99" fmla="*/ 277696 h 1601787"/>
                <a:gd name="T100" fmla="*/ 947738 w 3019426"/>
                <a:gd name="T101" fmla="*/ 346286 h 1601787"/>
                <a:gd name="T102" fmla="*/ 749301 w 3019426"/>
                <a:gd name="T103" fmla="*/ 402212 h 1601787"/>
                <a:gd name="T104" fmla="*/ 580918 w 3019426"/>
                <a:gd name="T105" fmla="*/ 415930 h 1601787"/>
                <a:gd name="T106" fmla="*/ 400670 w 3019426"/>
                <a:gd name="T107" fmla="*/ 378470 h 1601787"/>
                <a:gd name="T108" fmla="*/ 2308226 w 3019426"/>
                <a:gd name="T109" fmla="*/ 72178 h 1601787"/>
                <a:gd name="T110" fmla="*/ 2033354 w 3019426"/>
                <a:gd name="T111" fmla="*/ 15922 h 1601787"/>
                <a:gd name="T112" fmla="*/ 1973739 w 3019426"/>
                <a:gd name="T113" fmla="*/ 531 h 1601787"/>
                <a:gd name="T114" fmla="*/ 1676522 w 3019426"/>
                <a:gd name="T115" fmla="*/ 32905 h 1601787"/>
                <a:gd name="T116" fmla="*/ 1420287 w 3019426"/>
                <a:gd name="T117" fmla="*/ 99775 h 1601787"/>
                <a:gd name="T118" fmla="*/ 742422 w 3019426"/>
                <a:gd name="T119" fmla="*/ 160277 h 1601787"/>
                <a:gd name="T120" fmla="*/ 571975 w 3019426"/>
                <a:gd name="T121" fmla="*/ 180444 h 1601787"/>
                <a:gd name="T122" fmla="*/ 394883 w 3019426"/>
                <a:gd name="T123" fmla="*/ 148071 h 1601787"/>
                <a:gd name="T124" fmla="*/ 178859 w 3019426"/>
                <a:gd name="T125" fmla="*/ 81200 h 160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19426" h="1601787">
                  <a:moveTo>
                    <a:pt x="2220384" y="1420812"/>
                  </a:moveTo>
                  <a:lnTo>
                    <a:pt x="2229909" y="1421344"/>
                  </a:lnTo>
                  <a:lnTo>
                    <a:pt x="2238376" y="1422409"/>
                  </a:lnTo>
                  <a:lnTo>
                    <a:pt x="2246842" y="1425070"/>
                  </a:lnTo>
                  <a:lnTo>
                    <a:pt x="2255309" y="1427732"/>
                  </a:lnTo>
                  <a:lnTo>
                    <a:pt x="2263246" y="1431458"/>
                  </a:lnTo>
                  <a:lnTo>
                    <a:pt x="2270655" y="1435716"/>
                  </a:lnTo>
                  <a:lnTo>
                    <a:pt x="2277005" y="1441571"/>
                  </a:lnTo>
                  <a:lnTo>
                    <a:pt x="2283884" y="1446894"/>
                  </a:lnTo>
                  <a:lnTo>
                    <a:pt x="2289705" y="1453813"/>
                  </a:lnTo>
                  <a:lnTo>
                    <a:pt x="2294997" y="1460201"/>
                  </a:lnTo>
                  <a:lnTo>
                    <a:pt x="2299230" y="1468185"/>
                  </a:lnTo>
                  <a:lnTo>
                    <a:pt x="2303463" y="1475637"/>
                  </a:lnTo>
                  <a:lnTo>
                    <a:pt x="2306109" y="1484153"/>
                  </a:lnTo>
                  <a:lnTo>
                    <a:pt x="2308226" y="1492670"/>
                  </a:lnTo>
                  <a:lnTo>
                    <a:pt x="2309284" y="1502251"/>
                  </a:lnTo>
                  <a:lnTo>
                    <a:pt x="2309813" y="1511300"/>
                  </a:lnTo>
                  <a:lnTo>
                    <a:pt x="2309284" y="1520348"/>
                  </a:lnTo>
                  <a:lnTo>
                    <a:pt x="2308226" y="1529397"/>
                  </a:lnTo>
                  <a:lnTo>
                    <a:pt x="2306109" y="1537914"/>
                  </a:lnTo>
                  <a:lnTo>
                    <a:pt x="2303463" y="1545898"/>
                  </a:lnTo>
                  <a:lnTo>
                    <a:pt x="2299230" y="1553882"/>
                  </a:lnTo>
                  <a:lnTo>
                    <a:pt x="2294997" y="1561866"/>
                  </a:lnTo>
                  <a:lnTo>
                    <a:pt x="2289705" y="1568786"/>
                  </a:lnTo>
                  <a:lnTo>
                    <a:pt x="2283884" y="1575173"/>
                  </a:lnTo>
                  <a:lnTo>
                    <a:pt x="2277005" y="1581028"/>
                  </a:lnTo>
                  <a:lnTo>
                    <a:pt x="2270655" y="1585819"/>
                  </a:lnTo>
                  <a:lnTo>
                    <a:pt x="2263246" y="1590609"/>
                  </a:lnTo>
                  <a:lnTo>
                    <a:pt x="2255309" y="1594335"/>
                  </a:lnTo>
                  <a:lnTo>
                    <a:pt x="2246842" y="1597529"/>
                  </a:lnTo>
                  <a:lnTo>
                    <a:pt x="2238376" y="1600190"/>
                  </a:lnTo>
                  <a:lnTo>
                    <a:pt x="2229909" y="1601255"/>
                  </a:lnTo>
                  <a:lnTo>
                    <a:pt x="2220384" y="1601787"/>
                  </a:lnTo>
                  <a:lnTo>
                    <a:pt x="2210859" y="1601255"/>
                  </a:lnTo>
                  <a:lnTo>
                    <a:pt x="2202392" y="1600190"/>
                  </a:lnTo>
                  <a:lnTo>
                    <a:pt x="2193925" y="1597529"/>
                  </a:lnTo>
                  <a:lnTo>
                    <a:pt x="2185459" y="1594335"/>
                  </a:lnTo>
                  <a:lnTo>
                    <a:pt x="2177521" y="1590609"/>
                  </a:lnTo>
                  <a:lnTo>
                    <a:pt x="2170113" y="1585819"/>
                  </a:lnTo>
                  <a:lnTo>
                    <a:pt x="2163234" y="1581028"/>
                  </a:lnTo>
                  <a:lnTo>
                    <a:pt x="2156354" y="1575173"/>
                  </a:lnTo>
                  <a:lnTo>
                    <a:pt x="2151063" y="1568786"/>
                  </a:lnTo>
                  <a:lnTo>
                    <a:pt x="2145771" y="1561866"/>
                  </a:lnTo>
                  <a:lnTo>
                    <a:pt x="2141538" y="1553882"/>
                  </a:lnTo>
                  <a:lnTo>
                    <a:pt x="2137304" y="1545898"/>
                  </a:lnTo>
                  <a:lnTo>
                    <a:pt x="2134129" y="1537914"/>
                  </a:lnTo>
                  <a:lnTo>
                    <a:pt x="2132013" y="1529397"/>
                  </a:lnTo>
                  <a:lnTo>
                    <a:pt x="2130954" y="1520348"/>
                  </a:lnTo>
                  <a:lnTo>
                    <a:pt x="2130425" y="1511300"/>
                  </a:lnTo>
                  <a:lnTo>
                    <a:pt x="2130954" y="1502251"/>
                  </a:lnTo>
                  <a:lnTo>
                    <a:pt x="2132013" y="1492670"/>
                  </a:lnTo>
                  <a:lnTo>
                    <a:pt x="2134129" y="1484153"/>
                  </a:lnTo>
                  <a:lnTo>
                    <a:pt x="2137304" y="1475637"/>
                  </a:lnTo>
                  <a:lnTo>
                    <a:pt x="2141538" y="1468185"/>
                  </a:lnTo>
                  <a:lnTo>
                    <a:pt x="2145771" y="1460201"/>
                  </a:lnTo>
                  <a:lnTo>
                    <a:pt x="2151063" y="1453813"/>
                  </a:lnTo>
                  <a:lnTo>
                    <a:pt x="2156354" y="1446894"/>
                  </a:lnTo>
                  <a:lnTo>
                    <a:pt x="2163234" y="1441571"/>
                  </a:lnTo>
                  <a:lnTo>
                    <a:pt x="2170113" y="1435716"/>
                  </a:lnTo>
                  <a:lnTo>
                    <a:pt x="2177521" y="1431458"/>
                  </a:lnTo>
                  <a:lnTo>
                    <a:pt x="2185459" y="1427732"/>
                  </a:lnTo>
                  <a:lnTo>
                    <a:pt x="2193925" y="1425070"/>
                  </a:lnTo>
                  <a:lnTo>
                    <a:pt x="2202392" y="1422409"/>
                  </a:lnTo>
                  <a:lnTo>
                    <a:pt x="2210859" y="1421344"/>
                  </a:lnTo>
                  <a:lnTo>
                    <a:pt x="2220384" y="1420812"/>
                  </a:lnTo>
                  <a:close/>
                  <a:moveTo>
                    <a:pt x="1983320" y="1420812"/>
                  </a:moveTo>
                  <a:lnTo>
                    <a:pt x="1992369" y="1421344"/>
                  </a:lnTo>
                  <a:lnTo>
                    <a:pt x="2001418" y="1422409"/>
                  </a:lnTo>
                  <a:lnTo>
                    <a:pt x="2009934" y="1425070"/>
                  </a:lnTo>
                  <a:lnTo>
                    <a:pt x="2017918" y="1427732"/>
                  </a:lnTo>
                  <a:lnTo>
                    <a:pt x="2025902" y="1431458"/>
                  </a:lnTo>
                  <a:lnTo>
                    <a:pt x="2033354" y="1435716"/>
                  </a:lnTo>
                  <a:lnTo>
                    <a:pt x="2040806" y="1441571"/>
                  </a:lnTo>
                  <a:lnTo>
                    <a:pt x="2046661" y="1446894"/>
                  </a:lnTo>
                  <a:lnTo>
                    <a:pt x="2053049" y="1453813"/>
                  </a:lnTo>
                  <a:lnTo>
                    <a:pt x="2057839" y="1460201"/>
                  </a:lnTo>
                  <a:lnTo>
                    <a:pt x="2062630" y="1468185"/>
                  </a:lnTo>
                  <a:lnTo>
                    <a:pt x="2066356" y="1475637"/>
                  </a:lnTo>
                  <a:lnTo>
                    <a:pt x="2069549" y="1484153"/>
                  </a:lnTo>
                  <a:lnTo>
                    <a:pt x="2071146" y="1492670"/>
                  </a:lnTo>
                  <a:lnTo>
                    <a:pt x="2073275" y="1502251"/>
                  </a:lnTo>
                  <a:lnTo>
                    <a:pt x="2073275" y="1511300"/>
                  </a:lnTo>
                  <a:lnTo>
                    <a:pt x="2073275" y="1520348"/>
                  </a:lnTo>
                  <a:lnTo>
                    <a:pt x="2071146" y="1529397"/>
                  </a:lnTo>
                  <a:lnTo>
                    <a:pt x="2069549" y="1537914"/>
                  </a:lnTo>
                  <a:lnTo>
                    <a:pt x="2066356" y="1545898"/>
                  </a:lnTo>
                  <a:lnTo>
                    <a:pt x="2062630" y="1553882"/>
                  </a:lnTo>
                  <a:lnTo>
                    <a:pt x="2057839" y="1561866"/>
                  </a:lnTo>
                  <a:lnTo>
                    <a:pt x="2053049" y="1568786"/>
                  </a:lnTo>
                  <a:lnTo>
                    <a:pt x="2046661" y="1575173"/>
                  </a:lnTo>
                  <a:lnTo>
                    <a:pt x="2040806" y="1581028"/>
                  </a:lnTo>
                  <a:lnTo>
                    <a:pt x="2033354" y="1585819"/>
                  </a:lnTo>
                  <a:lnTo>
                    <a:pt x="2025902" y="1590609"/>
                  </a:lnTo>
                  <a:lnTo>
                    <a:pt x="2017918" y="1594335"/>
                  </a:lnTo>
                  <a:lnTo>
                    <a:pt x="2009934" y="1597529"/>
                  </a:lnTo>
                  <a:lnTo>
                    <a:pt x="2001418" y="1600190"/>
                  </a:lnTo>
                  <a:lnTo>
                    <a:pt x="1992369" y="1601255"/>
                  </a:lnTo>
                  <a:lnTo>
                    <a:pt x="1983320" y="1601787"/>
                  </a:lnTo>
                  <a:lnTo>
                    <a:pt x="1973739" y="1601255"/>
                  </a:lnTo>
                  <a:lnTo>
                    <a:pt x="1964690" y="1600190"/>
                  </a:lnTo>
                  <a:lnTo>
                    <a:pt x="1956174" y="1597529"/>
                  </a:lnTo>
                  <a:lnTo>
                    <a:pt x="1947657" y="1594335"/>
                  </a:lnTo>
                  <a:lnTo>
                    <a:pt x="1939673" y="1590609"/>
                  </a:lnTo>
                  <a:lnTo>
                    <a:pt x="1932221" y="1585819"/>
                  </a:lnTo>
                  <a:lnTo>
                    <a:pt x="1925834" y="1581028"/>
                  </a:lnTo>
                  <a:lnTo>
                    <a:pt x="1918914" y="1575173"/>
                  </a:lnTo>
                  <a:lnTo>
                    <a:pt x="1913591" y="1568786"/>
                  </a:lnTo>
                  <a:lnTo>
                    <a:pt x="1907736" y="1561866"/>
                  </a:lnTo>
                  <a:lnTo>
                    <a:pt x="1903478" y="1553882"/>
                  </a:lnTo>
                  <a:lnTo>
                    <a:pt x="1899752" y="1545898"/>
                  </a:lnTo>
                  <a:lnTo>
                    <a:pt x="1897091" y="1537914"/>
                  </a:lnTo>
                  <a:lnTo>
                    <a:pt x="1894429" y="1529397"/>
                  </a:lnTo>
                  <a:lnTo>
                    <a:pt x="1893365" y="1520348"/>
                  </a:lnTo>
                  <a:lnTo>
                    <a:pt x="1892300" y="1511300"/>
                  </a:lnTo>
                  <a:lnTo>
                    <a:pt x="1893365" y="1502251"/>
                  </a:lnTo>
                  <a:lnTo>
                    <a:pt x="1894429" y="1492670"/>
                  </a:lnTo>
                  <a:lnTo>
                    <a:pt x="1897091" y="1484153"/>
                  </a:lnTo>
                  <a:lnTo>
                    <a:pt x="1899752" y="1475637"/>
                  </a:lnTo>
                  <a:lnTo>
                    <a:pt x="1903478" y="1468185"/>
                  </a:lnTo>
                  <a:lnTo>
                    <a:pt x="1907736" y="1460201"/>
                  </a:lnTo>
                  <a:lnTo>
                    <a:pt x="1913591" y="1453813"/>
                  </a:lnTo>
                  <a:lnTo>
                    <a:pt x="1918914" y="1446894"/>
                  </a:lnTo>
                  <a:lnTo>
                    <a:pt x="1925834" y="1441571"/>
                  </a:lnTo>
                  <a:lnTo>
                    <a:pt x="1932221" y="1435716"/>
                  </a:lnTo>
                  <a:lnTo>
                    <a:pt x="1939673" y="1431458"/>
                  </a:lnTo>
                  <a:lnTo>
                    <a:pt x="1947657" y="1427732"/>
                  </a:lnTo>
                  <a:lnTo>
                    <a:pt x="1956174" y="1425070"/>
                  </a:lnTo>
                  <a:lnTo>
                    <a:pt x="1964690" y="1422409"/>
                  </a:lnTo>
                  <a:lnTo>
                    <a:pt x="1973739" y="1421344"/>
                  </a:lnTo>
                  <a:lnTo>
                    <a:pt x="1983320" y="1420812"/>
                  </a:lnTo>
                  <a:close/>
                  <a:moveTo>
                    <a:pt x="1746251" y="1420812"/>
                  </a:moveTo>
                  <a:lnTo>
                    <a:pt x="1755299" y="1421344"/>
                  </a:lnTo>
                  <a:lnTo>
                    <a:pt x="1764881" y="1422409"/>
                  </a:lnTo>
                  <a:lnTo>
                    <a:pt x="1773397" y="1425070"/>
                  </a:lnTo>
                  <a:lnTo>
                    <a:pt x="1781381" y="1427732"/>
                  </a:lnTo>
                  <a:lnTo>
                    <a:pt x="1789365" y="1431458"/>
                  </a:lnTo>
                  <a:lnTo>
                    <a:pt x="1797350" y="1435716"/>
                  </a:lnTo>
                  <a:lnTo>
                    <a:pt x="1803737" y="1441571"/>
                  </a:lnTo>
                  <a:lnTo>
                    <a:pt x="1810124" y="1446894"/>
                  </a:lnTo>
                  <a:lnTo>
                    <a:pt x="1815979" y="1453813"/>
                  </a:lnTo>
                  <a:lnTo>
                    <a:pt x="1821302" y="1460201"/>
                  </a:lnTo>
                  <a:lnTo>
                    <a:pt x="1826093" y="1468185"/>
                  </a:lnTo>
                  <a:lnTo>
                    <a:pt x="1829819" y="1475637"/>
                  </a:lnTo>
                  <a:lnTo>
                    <a:pt x="1832480" y="1484153"/>
                  </a:lnTo>
                  <a:lnTo>
                    <a:pt x="1835141" y="1492670"/>
                  </a:lnTo>
                  <a:lnTo>
                    <a:pt x="1836206" y="1502251"/>
                  </a:lnTo>
                  <a:lnTo>
                    <a:pt x="1836738" y="1511300"/>
                  </a:lnTo>
                  <a:lnTo>
                    <a:pt x="1836206" y="1520348"/>
                  </a:lnTo>
                  <a:lnTo>
                    <a:pt x="1835141" y="1529397"/>
                  </a:lnTo>
                  <a:lnTo>
                    <a:pt x="1832480" y="1537914"/>
                  </a:lnTo>
                  <a:lnTo>
                    <a:pt x="1829819" y="1545898"/>
                  </a:lnTo>
                  <a:lnTo>
                    <a:pt x="1826093" y="1553882"/>
                  </a:lnTo>
                  <a:lnTo>
                    <a:pt x="1821302" y="1561866"/>
                  </a:lnTo>
                  <a:lnTo>
                    <a:pt x="1815979" y="1568786"/>
                  </a:lnTo>
                  <a:lnTo>
                    <a:pt x="1810124" y="1575173"/>
                  </a:lnTo>
                  <a:lnTo>
                    <a:pt x="1803737" y="1581028"/>
                  </a:lnTo>
                  <a:lnTo>
                    <a:pt x="1797350" y="1585819"/>
                  </a:lnTo>
                  <a:lnTo>
                    <a:pt x="1789365" y="1590609"/>
                  </a:lnTo>
                  <a:lnTo>
                    <a:pt x="1781381" y="1594335"/>
                  </a:lnTo>
                  <a:lnTo>
                    <a:pt x="1773397" y="1597529"/>
                  </a:lnTo>
                  <a:lnTo>
                    <a:pt x="1764881" y="1600190"/>
                  </a:lnTo>
                  <a:lnTo>
                    <a:pt x="1755299" y="1601255"/>
                  </a:lnTo>
                  <a:lnTo>
                    <a:pt x="1746251" y="1601787"/>
                  </a:lnTo>
                  <a:lnTo>
                    <a:pt x="1737202" y="1601255"/>
                  </a:lnTo>
                  <a:lnTo>
                    <a:pt x="1728153" y="1600190"/>
                  </a:lnTo>
                  <a:lnTo>
                    <a:pt x="1719637" y="1597529"/>
                  </a:lnTo>
                  <a:lnTo>
                    <a:pt x="1711120" y="1594335"/>
                  </a:lnTo>
                  <a:lnTo>
                    <a:pt x="1703668" y="1590609"/>
                  </a:lnTo>
                  <a:lnTo>
                    <a:pt x="1695684" y="1585819"/>
                  </a:lnTo>
                  <a:lnTo>
                    <a:pt x="1688765" y="1581028"/>
                  </a:lnTo>
                  <a:lnTo>
                    <a:pt x="1681845" y="1575173"/>
                  </a:lnTo>
                  <a:lnTo>
                    <a:pt x="1676522" y="1568786"/>
                  </a:lnTo>
                  <a:lnTo>
                    <a:pt x="1671199" y="1561866"/>
                  </a:lnTo>
                  <a:lnTo>
                    <a:pt x="1666941" y="1553882"/>
                  </a:lnTo>
                  <a:lnTo>
                    <a:pt x="1663215" y="1545898"/>
                  </a:lnTo>
                  <a:lnTo>
                    <a:pt x="1660021" y="1537914"/>
                  </a:lnTo>
                  <a:lnTo>
                    <a:pt x="1657360" y="1529397"/>
                  </a:lnTo>
                  <a:lnTo>
                    <a:pt x="1656296" y="1520348"/>
                  </a:lnTo>
                  <a:lnTo>
                    <a:pt x="1655763" y="1511300"/>
                  </a:lnTo>
                  <a:lnTo>
                    <a:pt x="1656296" y="1502251"/>
                  </a:lnTo>
                  <a:lnTo>
                    <a:pt x="1657360" y="1492670"/>
                  </a:lnTo>
                  <a:lnTo>
                    <a:pt x="1660021" y="1484153"/>
                  </a:lnTo>
                  <a:lnTo>
                    <a:pt x="1663215" y="1475637"/>
                  </a:lnTo>
                  <a:lnTo>
                    <a:pt x="1666941" y="1468185"/>
                  </a:lnTo>
                  <a:lnTo>
                    <a:pt x="1671199" y="1460201"/>
                  </a:lnTo>
                  <a:lnTo>
                    <a:pt x="1676522" y="1453813"/>
                  </a:lnTo>
                  <a:lnTo>
                    <a:pt x="1681845" y="1446894"/>
                  </a:lnTo>
                  <a:lnTo>
                    <a:pt x="1688765" y="1441571"/>
                  </a:lnTo>
                  <a:lnTo>
                    <a:pt x="1695684" y="1435716"/>
                  </a:lnTo>
                  <a:lnTo>
                    <a:pt x="1703668" y="1431458"/>
                  </a:lnTo>
                  <a:lnTo>
                    <a:pt x="1711120" y="1427732"/>
                  </a:lnTo>
                  <a:lnTo>
                    <a:pt x="1719637" y="1425070"/>
                  </a:lnTo>
                  <a:lnTo>
                    <a:pt x="1728153" y="1422409"/>
                  </a:lnTo>
                  <a:lnTo>
                    <a:pt x="1737202" y="1421344"/>
                  </a:lnTo>
                  <a:lnTo>
                    <a:pt x="1746251" y="1420812"/>
                  </a:lnTo>
                  <a:close/>
                  <a:moveTo>
                    <a:pt x="1509978" y="1420812"/>
                  </a:moveTo>
                  <a:lnTo>
                    <a:pt x="1519000" y="1421344"/>
                  </a:lnTo>
                  <a:lnTo>
                    <a:pt x="1528023" y="1422409"/>
                  </a:lnTo>
                  <a:lnTo>
                    <a:pt x="1536514" y="1425070"/>
                  </a:lnTo>
                  <a:lnTo>
                    <a:pt x="1545006" y="1427732"/>
                  </a:lnTo>
                  <a:lnTo>
                    <a:pt x="1552966" y="1431458"/>
                  </a:lnTo>
                  <a:lnTo>
                    <a:pt x="1560396" y="1435716"/>
                  </a:lnTo>
                  <a:lnTo>
                    <a:pt x="1567296" y="1441571"/>
                  </a:lnTo>
                  <a:lnTo>
                    <a:pt x="1574195" y="1446894"/>
                  </a:lnTo>
                  <a:lnTo>
                    <a:pt x="1579502" y="1453813"/>
                  </a:lnTo>
                  <a:lnTo>
                    <a:pt x="1584809" y="1460201"/>
                  </a:lnTo>
                  <a:lnTo>
                    <a:pt x="1589055" y="1468185"/>
                  </a:lnTo>
                  <a:lnTo>
                    <a:pt x="1592770" y="1475637"/>
                  </a:lnTo>
                  <a:lnTo>
                    <a:pt x="1595954" y="1484153"/>
                  </a:lnTo>
                  <a:lnTo>
                    <a:pt x="1598608" y="1492670"/>
                  </a:lnTo>
                  <a:lnTo>
                    <a:pt x="1599670" y="1502251"/>
                  </a:lnTo>
                  <a:lnTo>
                    <a:pt x="1600200" y="1511300"/>
                  </a:lnTo>
                  <a:lnTo>
                    <a:pt x="1599670" y="1520348"/>
                  </a:lnTo>
                  <a:lnTo>
                    <a:pt x="1598608" y="1529397"/>
                  </a:lnTo>
                  <a:lnTo>
                    <a:pt x="1595954" y="1537914"/>
                  </a:lnTo>
                  <a:lnTo>
                    <a:pt x="1592770" y="1545898"/>
                  </a:lnTo>
                  <a:lnTo>
                    <a:pt x="1589055" y="1553882"/>
                  </a:lnTo>
                  <a:lnTo>
                    <a:pt x="1584809" y="1561866"/>
                  </a:lnTo>
                  <a:lnTo>
                    <a:pt x="1579502" y="1568786"/>
                  </a:lnTo>
                  <a:lnTo>
                    <a:pt x="1574195" y="1575173"/>
                  </a:lnTo>
                  <a:lnTo>
                    <a:pt x="1567296" y="1581028"/>
                  </a:lnTo>
                  <a:lnTo>
                    <a:pt x="1560396" y="1585819"/>
                  </a:lnTo>
                  <a:lnTo>
                    <a:pt x="1552966" y="1590609"/>
                  </a:lnTo>
                  <a:lnTo>
                    <a:pt x="1545006" y="1594335"/>
                  </a:lnTo>
                  <a:lnTo>
                    <a:pt x="1536514" y="1597529"/>
                  </a:lnTo>
                  <a:lnTo>
                    <a:pt x="1528023" y="1600190"/>
                  </a:lnTo>
                  <a:lnTo>
                    <a:pt x="1519000" y="1601255"/>
                  </a:lnTo>
                  <a:lnTo>
                    <a:pt x="1509978" y="1601787"/>
                  </a:lnTo>
                  <a:lnTo>
                    <a:pt x="1500425" y="1601255"/>
                  </a:lnTo>
                  <a:lnTo>
                    <a:pt x="1491403" y="1600190"/>
                  </a:lnTo>
                  <a:lnTo>
                    <a:pt x="1482911" y="1597529"/>
                  </a:lnTo>
                  <a:lnTo>
                    <a:pt x="1474951" y="1594335"/>
                  </a:lnTo>
                  <a:lnTo>
                    <a:pt x="1466990" y="1590609"/>
                  </a:lnTo>
                  <a:lnTo>
                    <a:pt x="1459560" y="1585819"/>
                  </a:lnTo>
                  <a:lnTo>
                    <a:pt x="1452661" y="1581028"/>
                  </a:lnTo>
                  <a:lnTo>
                    <a:pt x="1446292" y="1575173"/>
                  </a:lnTo>
                  <a:lnTo>
                    <a:pt x="1440454" y="1568786"/>
                  </a:lnTo>
                  <a:lnTo>
                    <a:pt x="1435147" y="1561866"/>
                  </a:lnTo>
                  <a:lnTo>
                    <a:pt x="1430370" y="1553882"/>
                  </a:lnTo>
                  <a:lnTo>
                    <a:pt x="1426655" y="1545898"/>
                  </a:lnTo>
                  <a:lnTo>
                    <a:pt x="1423471" y="1537914"/>
                  </a:lnTo>
                  <a:lnTo>
                    <a:pt x="1421348" y="1529397"/>
                  </a:lnTo>
                  <a:lnTo>
                    <a:pt x="1420287" y="1520348"/>
                  </a:lnTo>
                  <a:lnTo>
                    <a:pt x="1419225" y="1511300"/>
                  </a:lnTo>
                  <a:lnTo>
                    <a:pt x="1420287" y="1502251"/>
                  </a:lnTo>
                  <a:lnTo>
                    <a:pt x="1421348" y="1492670"/>
                  </a:lnTo>
                  <a:lnTo>
                    <a:pt x="1423471" y="1484153"/>
                  </a:lnTo>
                  <a:lnTo>
                    <a:pt x="1426655" y="1475637"/>
                  </a:lnTo>
                  <a:lnTo>
                    <a:pt x="1430370" y="1468185"/>
                  </a:lnTo>
                  <a:lnTo>
                    <a:pt x="1435147" y="1460201"/>
                  </a:lnTo>
                  <a:lnTo>
                    <a:pt x="1440454" y="1453813"/>
                  </a:lnTo>
                  <a:lnTo>
                    <a:pt x="1446292" y="1446894"/>
                  </a:lnTo>
                  <a:lnTo>
                    <a:pt x="1452661" y="1441571"/>
                  </a:lnTo>
                  <a:lnTo>
                    <a:pt x="1459560" y="1435716"/>
                  </a:lnTo>
                  <a:lnTo>
                    <a:pt x="1466990" y="1431458"/>
                  </a:lnTo>
                  <a:lnTo>
                    <a:pt x="1474951" y="1427732"/>
                  </a:lnTo>
                  <a:lnTo>
                    <a:pt x="1482911" y="1425070"/>
                  </a:lnTo>
                  <a:lnTo>
                    <a:pt x="1491403" y="1422409"/>
                  </a:lnTo>
                  <a:lnTo>
                    <a:pt x="1500425" y="1421344"/>
                  </a:lnTo>
                  <a:lnTo>
                    <a:pt x="1509978" y="1420812"/>
                  </a:lnTo>
                  <a:close/>
                  <a:moveTo>
                    <a:pt x="799572" y="1420812"/>
                  </a:moveTo>
                  <a:lnTo>
                    <a:pt x="809097" y="1421344"/>
                  </a:lnTo>
                  <a:lnTo>
                    <a:pt x="817564" y="1422409"/>
                  </a:lnTo>
                  <a:lnTo>
                    <a:pt x="826559" y="1425070"/>
                  </a:lnTo>
                  <a:lnTo>
                    <a:pt x="834497" y="1427732"/>
                  </a:lnTo>
                  <a:lnTo>
                    <a:pt x="842434" y="1431458"/>
                  </a:lnTo>
                  <a:lnTo>
                    <a:pt x="849843" y="1435716"/>
                  </a:lnTo>
                  <a:lnTo>
                    <a:pt x="856722" y="1441571"/>
                  </a:lnTo>
                  <a:lnTo>
                    <a:pt x="863072" y="1446894"/>
                  </a:lnTo>
                  <a:lnTo>
                    <a:pt x="868893" y="1453813"/>
                  </a:lnTo>
                  <a:lnTo>
                    <a:pt x="874185" y="1460201"/>
                  </a:lnTo>
                  <a:lnTo>
                    <a:pt x="878947" y="1468185"/>
                  </a:lnTo>
                  <a:lnTo>
                    <a:pt x="882651" y="1475637"/>
                  </a:lnTo>
                  <a:lnTo>
                    <a:pt x="885826" y="1484153"/>
                  </a:lnTo>
                  <a:lnTo>
                    <a:pt x="887414" y="1492670"/>
                  </a:lnTo>
                  <a:lnTo>
                    <a:pt x="889001" y="1502251"/>
                  </a:lnTo>
                  <a:lnTo>
                    <a:pt x="889001" y="1511300"/>
                  </a:lnTo>
                  <a:lnTo>
                    <a:pt x="889001" y="1520348"/>
                  </a:lnTo>
                  <a:lnTo>
                    <a:pt x="887414" y="1529397"/>
                  </a:lnTo>
                  <a:lnTo>
                    <a:pt x="885826" y="1537914"/>
                  </a:lnTo>
                  <a:lnTo>
                    <a:pt x="882651" y="1545898"/>
                  </a:lnTo>
                  <a:lnTo>
                    <a:pt x="878947" y="1553882"/>
                  </a:lnTo>
                  <a:lnTo>
                    <a:pt x="874185" y="1561866"/>
                  </a:lnTo>
                  <a:lnTo>
                    <a:pt x="868893" y="1568786"/>
                  </a:lnTo>
                  <a:lnTo>
                    <a:pt x="863072" y="1575173"/>
                  </a:lnTo>
                  <a:lnTo>
                    <a:pt x="856722" y="1581028"/>
                  </a:lnTo>
                  <a:lnTo>
                    <a:pt x="849843" y="1585819"/>
                  </a:lnTo>
                  <a:lnTo>
                    <a:pt x="842434" y="1590609"/>
                  </a:lnTo>
                  <a:lnTo>
                    <a:pt x="834497" y="1594335"/>
                  </a:lnTo>
                  <a:lnTo>
                    <a:pt x="826559" y="1597529"/>
                  </a:lnTo>
                  <a:lnTo>
                    <a:pt x="817564" y="1600190"/>
                  </a:lnTo>
                  <a:lnTo>
                    <a:pt x="809097" y="1601255"/>
                  </a:lnTo>
                  <a:lnTo>
                    <a:pt x="799572" y="1601787"/>
                  </a:lnTo>
                  <a:lnTo>
                    <a:pt x="790576" y="1601255"/>
                  </a:lnTo>
                  <a:lnTo>
                    <a:pt x="781580" y="1600190"/>
                  </a:lnTo>
                  <a:lnTo>
                    <a:pt x="773113" y="1597529"/>
                  </a:lnTo>
                  <a:lnTo>
                    <a:pt x="764647" y="1594335"/>
                  </a:lnTo>
                  <a:lnTo>
                    <a:pt x="756709" y="1590609"/>
                  </a:lnTo>
                  <a:lnTo>
                    <a:pt x="749301" y="1585819"/>
                  </a:lnTo>
                  <a:lnTo>
                    <a:pt x="742422" y="1581028"/>
                  </a:lnTo>
                  <a:lnTo>
                    <a:pt x="735542" y="1575173"/>
                  </a:lnTo>
                  <a:lnTo>
                    <a:pt x="730251" y="1568786"/>
                  </a:lnTo>
                  <a:lnTo>
                    <a:pt x="724959" y="1561866"/>
                  </a:lnTo>
                  <a:lnTo>
                    <a:pt x="720726" y="1553882"/>
                  </a:lnTo>
                  <a:lnTo>
                    <a:pt x="717022" y="1545898"/>
                  </a:lnTo>
                  <a:lnTo>
                    <a:pt x="713847" y="1537914"/>
                  </a:lnTo>
                  <a:lnTo>
                    <a:pt x="711201" y="1529397"/>
                  </a:lnTo>
                  <a:lnTo>
                    <a:pt x="710142" y="1520348"/>
                  </a:lnTo>
                  <a:lnTo>
                    <a:pt x="709613" y="1511300"/>
                  </a:lnTo>
                  <a:lnTo>
                    <a:pt x="710142" y="1502251"/>
                  </a:lnTo>
                  <a:lnTo>
                    <a:pt x="711201" y="1492670"/>
                  </a:lnTo>
                  <a:lnTo>
                    <a:pt x="713847" y="1484153"/>
                  </a:lnTo>
                  <a:lnTo>
                    <a:pt x="717022" y="1475637"/>
                  </a:lnTo>
                  <a:lnTo>
                    <a:pt x="720726" y="1468185"/>
                  </a:lnTo>
                  <a:lnTo>
                    <a:pt x="724959" y="1460201"/>
                  </a:lnTo>
                  <a:lnTo>
                    <a:pt x="730251" y="1453813"/>
                  </a:lnTo>
                  <a:lnTo>
                    <a:pt x="735542" y="1446894"/>
                  </a:lnTo>
                  <a:lnTo>
                    <a:pt x="742422" y="1441571"/>
                  </a:lnTo>
                  <a:lnTo>
                    <a:pt x="749301" y="1435716"/>
                  </a:lnTo>
                  <a:lnTo>
                    <a:pt x="756709" y="1431458"/>
                  </a:lnTo>
                  <a:lnTo>
                    <a:pt x="764647" y="1427732"/>
                  </a:lnTo>
                  <a:lnTo>
                    <a:pt x="773113" y="1425070"/>
                  </a:lnTo>
                  <a:lnTo>
                    <a:pt x="781580" y="1422409"/>
                  </a:lnTo>
                  <a:lnTo>
                    <a:pt x="790576" y="1421344"/>
                  </a:lnTo>
                  <a:lnTo>
                    <a:pt x="799572" y="1420812"/>
                  </a:lnTo>
                  <a:close/>
                  <a:moveTo>
                    <a:pt x="563032" y="1420812"/>
                  </a:moveTo>
                  <a:lnTo>
                    <a:pt x="571975" y="1421344"/>
                  </a:lnTo>
                  <a:lnTo>
                    <a:pt x="580918" y="1422409"/>
                  </a:lnTo>
                  <a:lnTo>
                    <a:pt x="589335" y="1425070"/>
                  </a:lnTo>
                  <a:lnTo>
                    <a:pt x="597226" y="1427732"/>
                  </a:lnTo>
                  <a:lnTo>
                    <a:pt x="605117" y="1431458"/>
                  </a:lnTo>
                  <a:lnTo>
                    <a:pt x="613008" y="1435716"/>
                  </a:lnTo>
                  <a:lnTo>
                    <a:pt x="619847" y="1441571"/>
                  </a:lnTo>
                  <a:lnTo>
                    <a:pt x="625633" y="1446894"/>
                  </a:lnTo>
                  <a:lnTo>
                    <a:pt x="631946" y="1453813"/>
                  </a:lnTo>
                  <a:lnTo>
                    <a:pt x="636681" y="1460201"/>
                  </a:lnTo>
                  <a:lnTo>
                    <a:pt x="641415" y="1468185"/>
                  </a:lnTo>
                  <a:lnTo>
                    <a:pt x="645098" y="1475637"/>
                  </a:lnTo>
                  <a:lnTo>
                    <a:pt x="648254" y="1484153"/>
                  </a:lnTo>
                  <a:lnTo>
                    <a:pt x="650885" y="1492670"/>
                  </a:lnTo>
                  <a:lnTo>
                    <a:pt x="651937" y="1502251"/>
                  </a:lnTo>
                  <a:lnTo>
                    <a:pt x="652463" y="1511300"/>
                  </a:lnTo>
                  <a:lnTo>
                    <a:pt x="651937" y="1520348"/>
                  </a:lnTo>
                  <a:lnTo>
                    <a:pt x="650885" y="1529397"/>
                  </a:lnTo>
                  <a:lnTo>
                    <a:pt x="648254" y="1537914"/>
                  </a:lnTo>
                  <a:lnTo>
                    <a:pt x="645098" y="1545898"/>
                  </a:lnTo>
                  <a:lnTo>
                    <a:pt x="641415" y="1553882"/>
                  </a:lnTo>
                  <a:lnTo>
                    <a:pt x="636681" y="1561866"/>
                  </a:lnTo>
                  <a:lnTo>
                    <a:pt x="631946" y="1568786"/>
                  </a:lnTo>
                  <a:lnTo>
                    <a:pt x="625633" y="1575173"/>
                  </a:lnTo>
                  <a:lnTo>
                    <a:pt x="619847" y="1581028"/>
                  </a:lnTo>
                  <a:lnTo>
                    <a:pt x="613008" y="1585819"/>
                  </a:lnTo>
                  <a:lnTo>
                    <a:pt x="605117" y="1590609"/>
                  </a:lnTo>
                  <a:lnTo>
                    <a:pt x="597226" y="1594335"/>
                  </a:lnTo>
                  <a:lnTo>
                    <a:pt x="589335" y="1597529"/>
                  </a:lnTo>
                  <a:lnTo>
                    <a:pt x="580918" y="1600190"/>
                  </a:lnTo>
                  <a:lnTo>
                    <a:pt x="571975" y="1601255"/>
                  </a:lnTo>
                  <a:lnTo>
                    <a:pt x="563032" y="1601787"/>
                  </a:lnTo>
                  <a:lnTo>
                    <a:pt x="554089" y="1601255"/>
                  </a:lnTo>
                  <a:lnTo>
                    <a:pt x="544620" y="1600190"/>
                  </a:lnTo>
                  <a:lnTo>
                    <a:pt x="536202" y="1597529"/>
                  </a:lnTo>
                  <a:lnTo>
                    <a:pt x="527785" y="1594335"/>
                  </a:lnTo>
                  <a:lnTo>
                    <a:pt x="519894" y="1590609"/>
                  </a:lnTo>
                  <a:lnTo>
                    <a:pt x="512530" y="1585819"/>
                  </a:lnTo>
                  <a:lnTo>
                    <a:pt x="506217" y="1581028"/>
                  </a:lnTo>
                  <a:lnTo>
                    <a:pt x="499378" y="1575173"/>
                  </a:lnTo>
                  <a:lnTo>
                    <a:pt x="494117" y="1568786"/>
                  </a:lnTo>
                  <a:lnTo>
                    <a:pt x="488331" y="1561866"/>
                  </a:lnTo>
                  <a:lnTo>
                    <a:pt x="484122" y="1553882"/>
                  </a:lnTo>
                  <a:lnTo>
                    <a:pt x="480440" y="1545898"/>
                  </a:lnTo>
                  <a:lnTo>
                    <a:pt x="477809" y="1537914"/>
                  </a:lnTo>
                  <a:lnTo>
                    <a:pt x="475179" y="1529397"/>
                  </a:lnTo>
                  <a:lnTo>
                    <a:pt x="474127" y="1520348"/>
                  </a:lnTo>
                  <a:lnTo>
                    <a:pt x="473075" y="1511300"/>
                  </a:lnTo>
                  <a:lnTo>
                    <a:pt x="474127" y="1502251"/>
                  </a:lnTo>
                  <a:lnTo>
                    <a:pt x="475179" y="1492670"/>
                  </a:lnTo>
                  <a:lnTo>
                    <a:pt x="477809" y="1484153"/>
                  </a:lnTo>
                  <a:lnTo>
                    <a:pt x="480440" y="1475637"/>
                  </a:lnTo>
                  <a:lnTo>
                    <a:pt x="484122" y="1468185"/>
                  </a:lnTo>
                  <a:lnTo>
                    <a:pt x="488331" y="1460201"/>
                  </a:lnTo>
                  <a:lnTo>
                    <a:pt x="494117" y="1453813"/>
                  </a:lnTo>
                  <a:lnTo>
                    <a:pt x="499378" y="1446894"/>
                  </a:lnTo>
                  <a:lnTo>
                    <a:pt x="506217" y="1441571"/>
                  </a:lnTo>
                  <a:lnTo>
                    <a:pt x="512530" y="1435716"/>
                  </a:lnTo>
                  <a:lnTo>
                    <a:pt x="519894" y="1431458"/>
                  </a:lnTo>
                  <a:lnTo>
                    <a:pt x="527785" y="1427732"/>
                  </a:lnTo>
                  <a:lnTo>
                    <a:pt x="536202" y="1425070"/>
                  </a:lnTo>
                  <a:lnTo>
                    <a:pt x="544620" y="1422409"/>
                  </a:lnTo>
                  <a:lnTo>
                    <a:pt x="554089" y="1421344"/>
                  </a:lnTo>
                  <a:lnTo>
                    <a:pt x="563032" y="1420812"/>
                  </a:lnTo>
                  <a:close/>
                  <a:moveTo>
                    <a:pt x="325969" y="1420812"/>
                  </a:moveTo>
                  <a:lnTo>
                    <a:pt x="334912" y="1421344"/>
                  </a:lnTo>
                  <a:lnTo>
                    <a:pt x="344381" y="1422409"/>
                  </a:lnTo>
                  <a:lnTo>
                    <a:pt x="352798" y="1425070"/>
                  </a:lnTo>
                  <a:lnTo>
                    <a:pt x="361215" y="1427732"/>
                  </a:lnTo>
                  <a:lnTo>
                    <a:pt x="369106" y="1431458"/>
                  </a:lnTo>
                  <a:lnTo>
                    <a:pt x="376471" y="1435716"/>
                  </a:lnTo>
                  <a:lnTo>
                    <a:pt x="382784" y="1441571"/>
                  </a:lnTo>
                  <a:lnTo>
                    <a:pt x="389623" y="1446894"/>
                  </a:lnTo>
                  <a:lnTo>
                    <a:pt x="394883" y="1453813"/>
                  </a:lnTo>
                  <a:lnTo>
                    <a:pt x="400670" y="1460201"/>
                  </a:lnTo>
                  <a:lnTo>
                    <a:pt x="404878" y="1468185"/>
                  </a:lnTo>
                  <a:lnTo>
                    <a:pt x="408561" y="1475637"/>
                  </a:lnTo>
                  <a:lnTo>
                    <a:pt x="411191" y="1484153"/>
                  </a:lnTo>
                  <a:lnTo>
                    <a:pt x="413821" y="1492670"/>
                  </a:lnTo>
                  <a:lnTo>
                    <a:pt x="414874" y="1502251"/>
                  </a:lnTo>
                  <a:lnTo>
                    <a:pt x="415926" y="1511300"/>
                  </a:lnTo>
                  <a:lnTo>
                    <a:pt x="414874" y="1520348"/>
                  </a:lnTo>
                  <a:lnTo>
                    <a:pt x="413821" y="1529397"/>
                  </a:lnTo>
                  <a:lnTo>
                    <a:pt x="411191" y="1537914"/>
                  </a:lnTo>
                  <a:lnTo>
                    <a:pt x="408561" y="1545898"/>
                  </a:lnTo>
                  <a:lnTo>
                    <a:pt x="404878" y="1553882"/>
                  </a:lnTo>
                  <a:lnTo>
                    <a:pt x="400670" y="1561866"/>
                  </a:lnTo>
                  <a:lnTo>
                    <a:pt x="394883" y="1568786"/>
                  </a:lnTo>
                  <a:lnTo>
                    <a:pt x="389623" y="1575173"/>
                  </a:lnTo>
                  <a:lnTo>
                    <a:pt x="382784" y="1581028"/>
                  </a:lnTo>
                  <a:lnTo>
                    <a:pt x="376471" y="1585819"/>
                  </a:lnTo>
                  <a:lnTo>
                    <a:pt x="369106" y="1590609"/>
                  </a:lnTo>
                  <a:lnTo>
                    <a:pt x="361215" y="1594335"/>
                  </a:lnTo>
                  <a:lnTo>
                    <a:pt x="352798" y="1597529"/>
                  </a:lnTo>
                  <a:lnTo>
                    <a:pt x="344381" y="1600190"/>
                  </a:lnTo>
                  <a:lnTo>
                    <a:pt x="334912" y="1601255"/>
                  </a:lnTo>
                  <a:lnTo>
                    <a:pt x="325969" y="1601787"/>
                  </a:lnTo>
                  <a:lnTo>
                    <a:pt x="317026" y="1601255"/>
                  </a:lnTo>
                  <a:lnTo>
                    <a:pt x="308083" y="1600190"/>
                  </a:lnTo>
                  <a:lnTo>
                    <a:pt x="299665" y="1597529"/>
                  </a:lnTo>
                  <a:lnTo>
                    <a:pt x="291775" y="1594335"/>
                  </a:lnTo>
                  <a:lnTo>
                    <a:pt x="283884" y="1590609"/>
                  </a:lnTo>
                  <a:lnTo>
                    <a:pt x="276519" y="1585819"/>
                  </a:lnTo>
                  <a:lnTo>
                    <a:pt x="269154" y="1581028"/>
                  </a:lnTo>
                  <a:lnTo>
                    <a:pt x="263367" y="1575173"/>
                  </a:lnTo>
                  <a:lnTo>
                    <a:pt x="257054" y="1568786"/>
                  </a:lnTo>
                  <a:lnTo>
                    <a:pt x="252320" y="1561866"/>
                  </a:lnTo>
                  <a:lnTo>
                    <a:pt x="247585" y="1553882"/>
                  </a:lnTo>
                  <a:lnTo>
                    <a:pt x="243903" y="1545898"/>
                  </a:lnTo>
                  <a:lnTo>
                    <a:pt x="240746" y="1537914"/>
                  </a:lnTo>
                  <a:lnTo>
                    <a:pt x="238116" y="1529397"/>
                  </a:lnTo>
                  <a:lnTo>
                    <a:pt x="237064" y="1520348"/>
                  </a:lnTo>
                  <a:lnTo>
                    <a:pt x="236538" y="1511300"/>
                  </a:lnTo>
                  <a:lnTo>
                    <a:pt x="237064" y="1502251"/>
                  </a:lnTo>
                  <a:lnTo>
                    <a:pt x="238116" y="1492670"/>
                  </a:lnTo>
                  <a:lnTo>
                    <a:pt x="240746" y="1484153"/>
                  </a:lnTo>
                  <a:lnTo>
                    <a:pt x="243903" y="1475637"/>
                  </a:lnTo>
                  <a:lnTo>
                    <a:pt x="247585" y="1468185"/>
                  </a:lnTo>
                  <a:lnTo>
                    <a:pt x="252320" y="1460201"/>
                  </a:lnTo>
                  <a:lnTo>
                    <a:pt x="257054" y="1453813"/>
                  </a:lnTo>
                  <a:lnTo>
                    <a:pt x="263367" y="1446894"/>
                  </a:lnTo>
                  <a:lnTo>
                    <a:pt x="269154" y="1441571"/>
                  </a:lnTo>
                  <a:lnTo>
                    <a:pt x="276519" y="1435716"/>
                  </a:lnTo>
                  <a:lnTo>
                    <a:pt x="283884" y="1431458"/>
                  </a:lnTo>
                  <a:lnTo>
                    <a:pt x="291775" y="1427732"/>
                  </a:lnTo>
                  <a:lnTo>
                    <a:pt x="299665" y="1425070"/>
                  </a:lnTo>
                  <a:lnTo>
                    <a:pt x="308083" y="1422409"/>
                  </a:lnTo>
                  <a:lnTo>
                    <a:pt x="317026" y="1421344"/>
                  </a:lnTo>
                  <a:lnTo>
                    <a:pt x="325969" y="1420812"/>
                  </a:lnTo>
                  <a:close/>
                  <a:moveTo>
                    <a:pt x="89429" y="1420812"/>
                  </a:moveTo>
                  <a:lnTo>
                    <a:pt x="98425" y="1421344"/>
                  </a:lnTo>
                  <a:lnTo>
                    <a:pt x="107421" y="1422409"/>
                  </a:lnTo>
                  <a:lnTo>
                    <a:pt x="115888" y="1425070"/>
                  </a:lnTo>
                  <a:lnTo>
                    <a:pt x="124354" y="1427732"/>
                  </a:lnTo>
                  <a:lnTo>
                    <a:pt x="132292" y="1431458"/>
                  </a:lnTo>
                  <a:lnTo>
                    <a:pt x="139700" y="1435716"/>
                  </a:lnTo>
                  <a:lnTo>
                    <a:pt x="146579" y="1441571"/>
                  </a:lnTo>
                  <a:lnTo>
                    <a:pt x="153459" y="1446894"/>
                  </a:lnTo>
                  <a:lnTo>
                    <a:pt x="158750" y="1453813"/>
                  </a:lnTo>
                  <a:lnTo>
                    <a:pt x="164042" y="1460201"/>
                  </a:lnTo>
                  <a:lnTo>
                    <a:pt x="168275" y="1468185"/>
                  </a:lnTo>
                  <a:lnTo>
                    <a:pt x="171979" y="1475637"/>
                  </a:lnTo>
                  <a:lnTo>
                    <a:pt x="175154" y="1484153"/>
                  </a:lnTo>
                  <a:lnTo>
                    <a:pt x="177800" y="1492670"/>
                  </a:lnTo>
                  <a:lnTo>
                    <a:pt x="178859" y="1502251"/>
                  </a:lnTo>
                  <a:lnTo>
                    <a:pt x="179388" y="1511300"/>
                  </a:lnTo>
                  <a:lnTo>
                    <a:pt x="178859" y="1520348"/>
                  </a:lnTo>
                  <a:lnTo>
                    <a:pt x="177800" y="1529397"/>
                  </a:lnTo>
                  <a:lnTo>
                    <a:pt x="175154" y="1537914"/>
                  </a:lnTo>
                  <a:lnTo>
                    <a:pt x="171979" y="1545898"/>
                  </a:lnTo>
                  <a:lnTo>
                    <a:pt x="168275" y="1553882"/>
                  </a:lnTo>
                  <a:lnTo>
                    <a:pt x="164042" y="1561866"/>
                  </a:lnTo>
                  <a:lnTo>
                    <a:pt x="158750" y="1568786"/>
                  </a:lnTo>
                  <a:lnTo>
                    <a:pt x="153459" y="1575173"/>
                  </a:lnTo>
                  <a:lnTo>
                    <a:pt x="146579" y="1581028"/>
                  </a:lnTo>
                  <a:lnTo>
                    <a:pt x="139700" y="1585819"/>
                  </a:lnTo>
                  <a:lnTo>
                    <a:pt x="132292" y="1590609"/>
                  </a:lnTo>
                  <a:lnTo>
                    <a:pt x="124354" y="1594335"/>
                  </a:lnTo>
                  <a:lnTo>
                    <a:pt x="115888" y="1597529"/>
                  </a:lnTo>
                  <a:lnTo>
                    <a:pt x="107421" y="1600190"/>
                  </a:lnTo>
                  <a:lnTo>
                    <a:pt x="98425" y="1601255"/>
                  </a:lnTo>
                  <a:lnTo>
                    <a:pt x="89429" y="1601787"/>
                  </a:lnTo>
                  <a:lnTo>
                    <a:pt x="79904" y="1601255"/>
                  </a:lnTo>
                  <a:lnTo>
                    <a:pt x="71437" y="1600190"/>
                  </a:lnTo>
                  <a:lnTo>
                    <a:pt x="62442" y="1597529"/>
                  </a:lnTo>
                  <a:lnTo>
                    <a:pt x="54504" y="1594335"/>
                  </a:lnTo>
                  <a:lnTo>
                    <a:pt x="46567" y="1590609"/>
                  </a:lnTo>
                  <a:lnTo>
                    <a:pt x="39158" y="1585819"/>
                  </a:lnTo>
                  <a:lnTo>
                    <a:pt x="32279" y="1581028"/>
                  </a:lnTo>
                  <a:lnTo>
                    <a:pt x="25929" y="1575173"/>
                  </a:lnTo>
                  <a:lnTo>
                    <a:pt x="20108" y="1568786"/>
                  </a:lnTo>
                  <a:lnTo>
                    <a:pt x="14816" y="1561866"/>
                  </a:lnTo>
                  <a:lnTo>
                    <a:pt x="10054" y="1553882"/>
                  </a:lnTo>
                  <a:lnTo>
                    <a:pt x="6350" y="1545898"/>
                  </a:lnTo>
                  <a:lnTo>
                    <a:pt x="3704" y="1537914"/>
                  </a:lnTo>
                  <a:lnTo>
                    <a:pt x="1587" y="1529397"/>
                  </a:lnTo>
                  <a:lnTo>
                    <a:pt x="0" y="1520348"/>
                  </a:lnTo>
                  <a:lnTo>
                    <a:pt x="0" y="1511300"/>
                  </a:lnTo>
                  <a:lnTo>
                    <a:pt x="0" y="1502251"/>
                  </a:lnTo>
                  <a:lnTo>
                    <a:pt x="1587" y="1492670"/>
                  </a:lnTo>
                  <a:lnTo>
                    <a:pt x="3704" y="1484153"/>
                  </a:lnTo>
                  <a:lnTo>
                    <a:pt x="6350" y="1475637"/>
                  </a:lnTo>
                  <a:lnTo>
                    <a:pt x="10054" y="1468185"/>
                  </a:lnTo>
                  <a:lnTo>
                    <a:pt x="14816" y="1460201"/>
                  </a:lnTo>
                  <a:lnTo>
                    <a:pt x="20108" y="1453813"/>
                  </a:lnTo>
                  <a:lnTo>
                    <a:pt x="25929" y="1446894"/>
                  </a:lnTo>
                  <a:lnTo>
                    <a:pt x="32279" y="1441571"/>
                  </a:lnTo>
                  <a:lnTo>
                    <a:pt x="39158" y="1435716"/>
                  </a:lnTo>
                  <a:lnTo>
                    <a:pt x="46567" y="1431458"/>
                  </a:lnTo>
                  <a:lnTo>
                    <a:pt x="54504" y="1427732"/>
                  </a:lnTo>
                  <a:lnTo>
                    <a:pt x="62442" y="1425070"/>
                  </a:lnTo>
                  <a:lnTo>
                    <a:pt x="71437" y="1422409"/>
                  </a:lnTo>
                  <a:lnTo>
                    <a:pt x="79904" y="1421344"/>
                  </a:lnTo>
                  <a:lnTo>
                    <a:pt x="89429" y="1420812"/>
                  </a:lnTo>
                  <a:close/>
                  <a:moveTo>
                    <a:pt x="2456393" y="1184275"/>
                  </a:moveTo>
                  <a:lnTo>
                    <a:pt x="2465389" y="1184806"/>
                  </a:lnTo>
                  <a:lnTo>
                    <a:pt x="2474384" y="1185867"/>
                  </a:lnTo>
                  <a:lnTo>
                    <a:pt x="2482851" y="1188521"/>
                  </a:lnTo>
                  <a:lnTo>
                    <a:pt x="2491318" y="1191705"/>
                  </a:lnTo>
                  <a:lnTo>
                    <a:pt x="2499255" y="1195420"/>
                  </a:lnTo>
                  <a:lnTo>
                    <a:pt x="2506664" y="1200197"/>
                  </a:lnTo>
                  <a:lnTo>
                    <a:pt x="2513543" y="1204973"/>
                  </a:lnTo>
                  <a:lnTo>
                    <a:pt x="2519893" y="1211342"/>
                  </a:lnTo>
                  <a:lnTo>
                    <a:pt x="2525714" y="1217180"/>
                  </a:lnTo>
                  <a:lnTo>
                    <a:pt x="2531005" y="1224610"/>
                  </a:lnTo>
                  <a:lnTo>
                    <a:pt x="2535238" y="1232040"/>
                  </a:lnTo>
                  <a:lnTo>
                    <a:pt x="2538943" y="1240001"/>
                  </a:lnTo>
                  <a:lnTo>
                    <a:pt x="2542118" y="1247961"/>
                  </a:lnTo>
                  <a:lnTo>
                    <a:pt x="2544234" y="1256453"/>
                  </a:lnTo>
                  <a:lnTo>
                    <a:pt x="2545822" y="1265475"/>
                  </a:lnTo>
                  <a:lnTo>
                    <a:pt x="2546351" y="1274497"/>
                  </a:lnTo>
                  <a:lnTo>
                    <a:pt x="2545822" y="1284050"/>
                  </a:lnTo>
                  <a:lnTo>
                    <a:pt x="2544234" y="1293072"/>
                  </a:lnTo>
                  <a:lnTo>
                    <a:pt x="2542118" y="1301564"/>
                  </a:lnTo>
                  <a:lnTo>
                    <a:pt x="2538943" y="1310055"/>
                  </a:lnTo>
                  <a:lnTo>
                    <a:pt x="2535238" y="1318016"/>
                  </a:lnTo>
                  <a:lnTo>
                    <a:pt x="2531005" y="1325446"/>
                  </a:lnTo>
                  <a:lnTo>
                    <a:pt x="2525714" y="1331815"/>
                  </a:lnTo>
                  <a:lnTo>
                    <a:pt x="2519893" y="1338714"/>
                  </a:lnTo>
                  <a:lnTo>
                    <a:pt x="2513543" y="1344021"/>
                  </a:lnTo>
                  <a:lnTo>
                    <a:pt x="2506664" y="1349859"/>
                  </a:lnTo>
                  <a:lnTo>
                    <a:pt x="2499255" y="1354105"/>
                  </a:lnTo>
                  <a:lnTo>
                    <a:pt x="2491318" y="1357820"/>
                  </a:lnTo>
                  <a:lnTo>
                    <a:pt x="2482851" y="1361004"/>
                  </a:lnTo>
                  <a:lnTo>
                    <a:pt x="2474384" y="1363127"/>
                  </a:lnTo>
                  <a:lnTo>
                    <a:pt x="2465389" y="1364189"/>
                  </a:lnTo>
                  <a:lnTo>
                    <a:pt x="2456393" y="1365250"/>
                  </a:lnTo>
                  <a:lnTo>
                    <a:pt x="2446868" y="1364189"/>
                  </a:lnTo>
                  <a:lnTo>
                    <a:pt x="2438401" y="1363127"/>
                  </a:lnTo>
                  <a:lnTo>
                    <a:pt x="2429405" y="1361004"/>
                  </a:lnTo>
                  <a:lnTo>
                    <a:pt x="2421468" y="1357820"/>
                  </a:lnTo>
                  <a:lnTo>
                    <a:pt x="2413530" y="1354105"/>
                  </a:lnTo>
                  <a:lnTo>
                    <a:pt x="2406122" y="1349859"/>
                  </a:lnTo>
                  <a:lnTo>
                    <a:pt x="2399243" y="1344021"/>
                  </a:lnTo>
                  <a:lnTo>
                    <a:pt x="2392892" y="1338714"/>
                  </a:lnTo>
                  <a:lnTo>
                    <a:pt x="2387072" y="1331815"/>
                  </a:lnTo>
                  <a:lnTo>
                    <a:pt x="2381780" y="1325446"/>
                  </a:lnTo>
                  <a:lnTo>
                    <a:pt x="2377017" y="1318016"/>
                  </a:lnTo>
                  <a:lnTo>
                    <a:pt x="2373313" y="1310055"/>
                  </a:lnTo>
                  <a:lnTo>
                    <a:pt x="2370138" y="1301564"/>
                  </a:lnTo>
                  <a:lnTo>
                    <a:pt x="2368551" y="1293072"/>
                  </a:lnTo>
                  <a:lnTo>
                    <a:pt x="2366963" y="1284050"/>
                  </a:lnTo>
                  <a:lnTo>
                    <a:pt x="2366963" y="1274497"/>
                  </a:lnTo>
                  <a:lnTo>
                    <a:pt x="2366963" y="1265475"/>
                  </a:lnTo>
                  <a:lnTo>
                    <a:pt x="2368551" y="1256453"/>
                  </a:lnTo>
                  <a:lnTo>
                    <a:pt x="2370138" y="1247961"/>
                  </a:lnTo>
                  <a:lnTo>
                    <a:pt x="2373313" y="1240001"/>
                  </a:lnTo>
                  <a:lnTo>
                    <a:pt x="2377017" y="1232040"/>
                  </a:lnTo>
                  <a:lnTo>
                    <a:pt x="2381780" y="1224610"/>
                  </a:lnTo>
                  <a:lnTo>
                    <a:pt x="2387072" y="1217180"/>
                  </a:lnTo>
                  <a:lnTo>
                    <a:pt x="2392892" y="1211342"/>
                  </a:lnTo>
                  <a:lnTo>
                    <a:pt x="2399243" y="1204973"/>
                  </a:lnTo>
                  <a:lnTo>
                    <a:pt x="2406122" y="1200197"/>
                  </a:lnTo>
                  <a:lnTo>
                    <a:pt x="2413530" y="1195420"/>
                  </a:lnTo>
                  <a:lnTo>
                    <a:pt x="2421468" y="1191705"/>
                  </a:lnTo>
                  <a:lnTo>
                    <a:pt x="2429405" y="1188521"/>
                  </a:lnTo>
                  <a:lnTo>
                    <a:pt x="2438401" y="1185867"/>
                  </a:lnTo>
                  <a:lnTo>
                    <a:pt x="2446868" y="1184806"/>
                  </a:lnTo>
                  <a:lnTo>
                    <a:pt x="2456393" y="1184275"/>
                  </a:lnTo>
                  <a:close/>
                  <a:moveTo>
                    <a:pt x="2224355" y="1184275"/>
                  </a:moveTo>
                  <a:lnTo>
                    <a:pt x="2233852" y="1184806"/>
                  </a:lnTo>
                  <a:lnTo>
                    <a:pt x="2242821" y="1185867"/>
                  </a:lnTo>
                  <a:lnTo>
                    <a:pt x="2251263" y="1188521"/>
                  </a:lnTo>
                  <a:lnTo>
                    <a:pt x="2259705" y="1191705"/>
                  </a:lnTo>
                  <a:lnTo>
                    <a:pt x="2267619" y="1195420"/>
                  </a:lnTo>
                  <a:lnTo>
                    <a:pt x="2275005" y="1200197"/>
                  </a:lnTo>
                  <a:lnTo>
                    <a:pt x="2281337" y="1204973"/>
                  </a:lnTo>
                  <a:lnTo>
                    <a:pt x="2288196" y="1211342"/>
                  </a:lnTo>
                  <a:lnTo>
                    <a:pt x="2293472" y="1217180"/>
                  </a:lnTo>
                  <a:lnTo>
                    <a:pt x="2299276" y="1224610"/>
                  </a:lnTo>
                  <a:lnTo>
                    <a:pt x="2303496" y="1232040"/>
                  </a:lnTo>
                  <a:lnTo>
                    <a:pt x="2307190" y="1240001"/>
                  </a:lnTo>
                  <a:lnTo>
                    <a:pt x="2310355" y="1247961"/>
                  </a:lnTo>
                  <a:lnTo>
                    <a:pt x="2312466" y="1256453"/>
                  </a:lnTo>
                  <a:lnTo>
                    <a:pt x="2313521" y="1265475"/>
                  </a:lnTo>
                  <a:lnTo>
                    <a:pt x="2314576" y="1274497"/>
                  </a:lnTo>
                  <a:lnTo>
                    <a:pt x="2313521" y="1284050"/>
                  </a:lnTo>
                  <a:lnTo>
                    <a:pt x="2312466" y="1293072"/>
                  </a:lnTo>
                  <a:lnTo>
                    <a:pt x="2310355" y="1301564"/>
                  </a:lnTo>
                  <a:lnTo>
                    <a:pt x="2307190" y="1310055"/>
                  </a:lnTo>
                  <a:lnTo>
                    <a:pt x="2303496" y="1318016"/>
                  </a:lnTo>
                  <a:lnTo>
                    <a:pt x="2299276" y="1325446"/>
                  </a:lnTo>
                  <a:lnTo>
                    <a:pt x="2293472" y="1331815"/>
                  </a:lnTo>
                  <a:lnTo>
                    <a:pt x="2288196" y="1338714"/>
                  </a:lnTo>
                  <a:lnTo>
                    <a:pt x="2281337" y="1344021"/>
                  </a:lnTo>
                  <a:lnTo>
                    <a:pt x="2275005" y="1349859"/>
                  </a:lnTo>
                  <a:lnTo>
                    <a:pt x="2267619" y="1354105"/>
                  </a:lnTo>
                  <a:lnTo>
                    <a:pt x="2259705" y="1357820"/>
                  </a:lnTo>
                  <a:lnTo>
                    <a:pt x="2251263" y="1361004"/>
                  </a:lnTo>
                  <a:lnTo>
                    <a:pt x="2242821" y="1363127"/>
                  </a:lnTo>
                  <a:lnTo>
                    <a:pt x="2233852" y="1364189"/>
                  </a:lnTo>
                  <a:lnTo>
                    <a:pt x="2224355" y="1365250"/>
                  </a:lnTo>
                  <a:lnTo>
                    <a:pt x="2215385" y="1364189"/>
                  </a:lnTo>
                  <a:lnTo>
                    <a:pt x="2206416" y="1363127"/>
                  </a:lnTo>
                  <a:lnTo>
                    <a:pt x="2197974" y="1361004"/>
                  </a:lnTo>
                  <a:lnTo>
                    <a:pt x="2190060" y="1357820"/>
                  </a:lnTo>
                  <a:lnTo>
                    <a:pt x="2182146" y="1354105"/>
                  </a:lnTo>
                  <a:lnTo>
                    <a:pt x="2174759" y="1349859"/>
                  </a:lnTo>
                  <a:lnTo>
                    <a:pt x="2167373" y="1344021"/>
                  </a:lnTo>
                  <a:lnTo>
                    <a:pt x="2161569" y="1338714"/>
                  </a:lnTo>
                  <a:lnTo>
                    <a:pt x="2155237" y="1331815"/>
                  </a:lnTo>
                  <a:lnTo>
                    <a:pt x="2150489" y="1325446"/>
                  </a:lnTo>
                  <a:lnTo>
                    <a:pt x="2145740" y="1318016"/>
                  </a:lnTo>
                  <a:lnTo>
                    <a:pt x="2142047" y="1310055"/>
                  </a:lnTo>
                  <a:lnTo>
                    <a:pt x="2138882" y="1301564"/>
                  </a:lnTo>
                  <a:lnTo>
                    <a:pt x="2137299" y="1293072"/>
                  </a:lnTo>
                  <a:lnTo>
                    <a:pt x="2135188" y="1284050"/>
                  </a:lnTo>
                  <a:lnTo>
                    <a:pt x="2135188" y="1274497"/>
                  </a:lnTo>
                  <a:lnTo>
                    <a:pt x="2135188" y="1265475"/>
                  </a:lnTo>
                  <a:lnTo>
                    <a:pt x="2137299" y="1256453"/>
                  </a:lnTo>
                  <a:lnTo>
                    <a:pt x="2138882" y="1247961"/>
                  </a:lnTo>
                  <a:lnTo>
                    <a:pt x="2142047" y="1240001"/>
                  </a:lnTo>
                  <a:lnTo>
                    <a:pt x="2145740" y="1232040"/>
                  </a:lnTo>
                  <a:lnTo>
                    <a:pt x="2150489" y="1224610"/>
                  </a:lnTo>
                  <a:lnTo>
                    <a:pt x="2155237" y="1217180"/>
                  </a:lnTo>
                  <a:lnTo>
                    <a:pt x="2161569" y="1211342"/>
                  </a:lnTo>
                  <a:lnTo>
                    <a:pt x="2167373" y="1204973"/>
                  </a:lnTo>
                  <a:lnTo>
                    <a:pt x="2174759" y="1200197"/>
                  </a:lnTo>
                  <a:lnTo>
                    <a:pt x="2182146" y="1195420"/>
                  </a:lnTo>
                  <a:lnTo>
                    <a:pt x="2190060" y="1191705"/>
                  </a:lnTo>
                  <a:lnTo>
                    <a:pt x="2197974" y="1188521"/>
                  </a:lnTo>
                  <a:lnTo>
                    <a:pt x="2206416" y="1185867"/>
                  </a:lnTo>
                  <a:lnTo>
                    <a:pt x="2215385" y="1184806"/>
                  </a:lnTo>
                  <a:lnTo>
                    <a:pt x="2224355" y="1184275"/>
                  </a:lnTo>
                  <a:close/>
                  <a:moveTo>
                    <a:pt x="1983320" y="1184275"/>
                  </a:moveTo>
                  <a:lnTo>
                    <a:pt x="1992369" y="1184806"/>
                  </a:lnTo>
                  <a:lnTo>
                    <a:pt x="2001418" y="1185867"/>
                  </a:lnTo>
                  <a:lnTo>
                    <a:pt x="2009934" y="1188521"/>
                  </a:lnTo>
                  <a:lnTo>
                    <a:pt x="2017918" y="1191705"/>
                  </a:lnTo>
                  <a:lnTo>
                    <a:pt x="2025902" y="1195420"/>
                  </a:lnTo>
                  <a:lnTo>
                    <a:pt x="2033354" y="1200197"/>
                  </a:lnTo>
                  <a:lnTo>
                    <a:pt x="2040806" y="1204973"/>
                  </a:lnTo>
                  <a:lnTo>
                    <a:pt x="2046661" y="1211342"/>
                  </a:lnTo>
                  <a:lnTo>
                    <a:pt x="2053049" y="1217180"/>
                  </a:lnTo>
                  <a:lnTo>
                    <a:pt x="2057839" y="1224610"/>
                  </a:lnTo>
                  <a:lnTo>
                    <a:pt x="2062630" y="1232040"/>
                  </a:lnTo>
                  <a:lnTo>
                    <a:pt x="2066356" y="1240001"/>
                  </a:lnTo>
                  <a:lnTo>
                    <a:pt x="2069549" y="1247961"/>
                  </a:lnTo>
                  <a:lnTo>
                    <a:pt x="2071146" y="1256453"/>
                  </a:lnTo>
                  <a:lnTo>
                    <a:pt x="2073275" y="1265475"/>
                  </a:lnTo>
                  <a:lnTo>
                    <a:pt x="2073275" y="1274497"/>
                  </a:lnTo>
                  <a:lnTo>
                    <a:pt x="2073275" y="1284050"/>
                  </a:lnTo>
                  <a:lnTo>
                    <a:pt x="2071146" y="1293072"/>
                  </a:lnTo>
                  <a:lnTo>
                    <a:pt x="2069549" y="1301564"/>
                  </a:lnTo>
                  <a:lnTo>
                    <a:pt x="2066356" y="1310055"/>
                  </a:lnTo>
                  <a:lnTo>
                    <a:pt x="2062630" y="1318016"/>
                  </a:lnTo>
                  <a:lnTo>
                    <a:pt x="2057839" y="1325446"/>
                  </a:lnTo>
                  <a:lnTo>
                    <a:pt x="2053049" y="1331815"/>
                  </a:lnTo>
                  <a:lnTo>
                    <a:pt x="2046661" y="1338714"/>
                  </a:lnTo>
                  <a:lnTo>
                    <a:pt x="2040806" y="1344021"/>
                  </a:lnTo>
                  <a:lnTo>
                    <a:pt x="2033354" y="1349859"/>
                  </a:lnTo>
                  <a:lnTo>
                    <a:pt x="2025902" y="1354105"/>
                  </a:lnTo>
                  <a:lnTo>
                    <a:pt x="2017918" y="1357820"/>
                  </a:lnTo>
                  <a:lnTo>
                    <a:pt x="2009934" y="1361004"/>
                  </a:lnTo>
                  <a:lnTo>
                    <a:pt x="2001418" y="1363127"/>
                  </a:lnTo>
                  <a:lnTo>
                    <a:pt x="1992369" y="1364189"/>
                  </a:lnTo>
                  <a:lnTo>
                    <a:pt x="1983320" y="1365250"/>
                  </a:lnTo>
                  <a:lnTo>
                    <a:pt x="1973739" y="1364189"/>
                  </a:lnTo>
                  <a:lnTo>
                    <a:pt x="1964690" y="1363127"/>
                  </a:lnTo>
                  <a:lnTo>
                    <a:pt x="1956174" y="1361004"/>
                  </a:lnTo>
                  <a:lnTo>
                    <a:pt x="1947657" y="1357820"/>
                  </a:lnTo>
                  <a:lnTo>
                    <a:pt x="1939673" y="1354105"/>
                  </a:lnTo>
                  <a:lnTo>
                    <a:pt x="1932221" y="1349859"/>
                  </a:lnTo>
                  <a:lnTo>
                    <a:pt x="1925834" y="1344021"/>
                  </a:lnTo>
                  <a:lnTo>
                    <a:pt x="1918914" y="1338714"/>
                  </a:lnTo>
                  <a:lnTo>
                    <a:pt x="1913591" y="1331815"/>
                  </a:lnTo>
                  <a:lnTo>
                    <a:pt x="1907736" y="1325446"/>
                  </a:lnTo>
                  <a:lnTo>
                    <a:pt x="1903478" y="1318016"/>
                  </a:lnTo>
                  <a:lnTo>
                    <a:pt x="1899752" y="1310055"/>
                  </a:lnTo>
                  <a:lnTo>
                    <a:pt x="1897091" y="1301564"/>
                  </a:lnTo>
                  <a:lnTo>
                    <a:pt x="1894429" y="1293072"/>
                  </a:lnTo>
                  <a:lnTo>
                    <a:pt x="1893365" y="1284050"/>
                  </a:lnTo>
                  <a:lnTo>
                    <a:pt x="1892300" y="1274497"/>
                  </a:lnTo>
                  <a:lnTo>
                    <a:pt x="1893365" y="1265475"/>
                  </a:lnTo>
                  <a:lnTo>
                    <a:pt x="1894429" y="1256453"/>
                  </a:lnTo>
                  <a:lnTo>
                    <a:pt x="1897091" y="1247961"/>
                  </a:lnTo>
                  <a:lnTo>
                    <a:pt x="1899752" y="1240001"/>
                  </a:lnTo>
                  <a:lnTo>
                    <a:pt x="1903478" y="1232040"/>
                  </a:lnTo>
                  <a:lnTo>
                    <a:pt x="1907736" y="1224610"/>
                  </a:lnTo>
                  <a:lnTo>
                    <a:pt x="1913591" y="1217180"/>
                  </a:lnTo>
                  <a:lnTo>
                    <a:pt x="1918914" y="1211342"/>
                  </a:lnTo>
                  <a:lnTo>
                    <a:pt x="1925834" y="1204973"/>
                  </a:lnTo>
                  <a:lnTo>
                    <a:pt x="1932221" y="1200197"/>
                  </a:lnTo>
                  <a:lnTo>
                    <a:pt x="1939673" y="1195420"/>
                  </a:lnTo>
                  <a:lnTo>
                    <a:pt x="1947657" y="1191705"/>
                  </a:lnTo>
                  <a:lnTo>
                    <a:pt x="1956174" y="1188521"/>
                  </a:lnTo>
                  <a:lnTo>
                    <a:pt x="1964690" y="1185867"/>
                  </a:lnTo>
                  <a:lnTo>
                    <a:pt x="1973739" y="1184806"/>
                  </a:lnTo>
                  <a:lnTo>
                    <a:pt x="1983320" y="1184275"/>
                  </a:lnTo>
                  <a:close/>
                  <a:moveTo>
                    <a:pt x="1746251" y="1184275"/>
                  </a:moveTo>
                  <a:lnTo>
                    <a:pt x="1755299" y="1184806"/>
                  </a:lnTo>
                  <a:lnTo>
                    <a:pt x="1764881" y="1185867"/>
                  </a:lnTo>
                  <a:lnTo>
                    <a:pt x="1773397" y="1188521"/>
                  </a:lnTo>
                  <a:lnTo>
                    <a:pt x="1781381" y="1191705"/>
                  </a:lnTo>
                  <a:lnTo>
                    <a:pt x="1789365" y="1195420"/>
                  </a:lnTo>
                  <a:lnTo>
                    <a:pt x="1797350" y="1200197"/>
                  </a:lnTo>
                  <a:lnTo>
                    <a:pt x="1803737" y="1204973"/>
                  </a:lnTo>
                  <a:lnTo>
                    <a:pt x="1810124" y="1211342"/>
                  </a:lnTo>
                  <a:lnTo>
                    <a:pt x="1815979" y="1217180"/>
                  </a:lnTo>
                  <a:lnTo>
                    <a:pt x="1821302" y="1224610"/>
                  </a:lnTo>
                  <a:lnTo>
                    <a:pt x="1826093" y="1232040"/>
                  </a:lnTo>
                  <a:lnTo>
                    <a:pt x="1829819" y="1240001"/>
                  </a:lnTo>
                  <a:lnTo>
                    <a:pt x="1832480" y="1247961"/>
                  </a:lnTo>
                  <a:lnTo>
                    <a:pt x="1835141" y="1256453"/>
                  </a:lnTo>
                  <a:lnTo>
                    <a:pt x="1836206" y="1265475"/>
                  </a:lnTo>
                  <a:lnTo>
                    <a:pt x="1836738" y="1274497"/>
                  </a:lnTo>
                  <a:lnTo>
                    <a:pt x="1836206" y="1284050"/>
                  </a:lnTo>
                  <a:lnTo>
                    <a:pt x="1835141" y="1293072"/>
                  </a:lnTo>
                  <a:lnTo>
                    <a:pt x="1832480" y="1301564"/>
                  </a:lnTo>
                  <a:lnTo>
                    <a:pt x="1829819" y="1310055"/>
                  </a:lnTo>
                  <a:lnTo>
                    <a:pt x="1826093" y="1318016"/>
                  </a:lnTo>
                  <a:lnTo>
                    <a:pt x="1821302" y="1325446"/>
                  </a:lnTo>
                  <a:lnTo>
                    <a:pt x="1815979" y="1331815"/>
                  </a:lnTo>
                  <a:lnTo>
                    <a:pt x="1810124" y="1338714"/>
                  </a:lnTo>
                  <a:lnTo>
                    <a:pt x="1803737" y="1344021"/>
                  </a:lnTo>
                  <a:lnTo>
                    <a:pt x="1797350" y="1349859"/>
                  </a:lnTo>
                  <a:lnTo>
                    <a:pt x="1789365" y="1354105"/>
                  </a:lnTo>
                  <a:lnTo>
                    <a:pt x="1781381" y="1357820"/>
                  </a:lnTo>
                  <a:lnTo>
                    <a:pt x="1773397" y="1361004"/>
                  </a:lnTo>
                  <a:lnTo>
                    <a:pt x="1764881" y="1363127"/>
                  </a:lnTo>
                  <a:lnTo>
                    <a:pt x="1755299" y="1364189"/>
                  </a:lnTo>
                  <a:lnTo>
                    <a:pt x="1746251" y="1365250"/>
                  </a:lnTo>
                  <a:lnTo>
                    <a:pt x="1737202" y="1364189"/>
                  </a:lnTo>
                  <a:lnTo>
                    <a:pt x="1728153" y="1363127"/>
                  </a:lnTo>
                  <a:lnTo>
                    <a:pt x="1719637" y="1361004"/>
                  </a:lnTo>
                  <a:lnTo>
                    <a:pt x="1711120" y="1357820"/>
                  </a:lnTo>
                  <a:lnTo>
                    <a:pt x="1703668" y="1354105"/>
                  </a:lnTo>
                  <a:lnTo>
                    <a:pt x="1695684" y="1349859"/>
                  </a:lnTo>
                  <a:lnTo>
                    <a:pt x="1688765" y="1344021"/>
                  </a:lnTo>
                  <a:lnTo>
                    <a:pt x="1681845" y="1338714"/>
                  </a:lnTo>
                  <a:lnTo>
                    <a:pt x="1676522" y="1331815"/>
                  </a:lnTo>
                  <a:lnTo>
                    <a:pt x="1671199" y="1325446"/>
                  </a:lnTo>
                  <a:lnTo>
                    <a:pt x="1666941" y="1318016"/>
                  </a:lnTo>
                  <a:lnTo>
                    <a:pt x="1663215" y="1310055"/>
                  </a:lnTo>
                  <a:lnTo>
                    <a:pt x="1660021" y="1301564"/>
                  </a:lnTo>
                  <a:lnTo>
                    <a:pt x="1657360" y="1293072"/>
                  </a:lnTo>
                  <a:lnTo>
                    <a:pt x="1656296" y="1284050"/>
                  </a:lnTo>
                  <a:lnTo>
                    <a:pt x="1655763" y="1274497"/>
                  </a:lnTo>
                  <a:lnTo>
                    <a:pt x="1656296" y="1265475"/>
                  </a:lnTo>
                  <a:lnTo>
                    <a:pt x="1657360" y="1256453"/>
                  </a:lnTo>
                  <a:lnTo>
                    <a:pt x="1660021" y="1247961"/>
                  </a:lnTo>
                  <a:lnTo>
                    <a:pt x="1663215" y="1240001"/>
                  </a:lnTo>
                  <a:lnTo>
                    <a:pt x="1666941" y="1232040"/>
                  </a:lnTo>
                  <a:lnTo>
                    <a:pt x="1671199" y="1224610"/>
                  </a:lnTo>
                  <a:lnTo>
                    <a:pt x="1676522" y="1217180"/>
                  </a:lnTo>
                  <a:lnTo>
                    <a:pt x="1681845" y="1211342"/>
                  </a:lnTo>
                  <a:lnTo>
                    <a:pt x="1688765" y="1204973"/>
                  </a:lnTo>
                  <a:lnTo>
                    <a:pt x="1695684" y="1200197"/>
                  </a:lnTo>
                  <a:lnTo>
                    <a:pt x="1703668" y="1195420"/>
                  </a:lnTo>
                  <a:lnTo>
                    <a:pt x="1711120" y="1191705"/>
                  </a:lnTo>
                  <a:lnTo>
                    <a:pt x="1719637" y="1188521"/>
                  </a:lnTo>
                  <a:lnTo>
                    <a:pt x="1728153" y="1185867"/>
                  </a:lnTo>
                  <a:lnTo>
                    <a:pt x="1737202" y="1184806"/>
                  </a:lnTo>
                  <a:lnTo>
                    <a:pt x="1746251" y="1184275"/>
                  </a:lnTo>
                  <a:close/>
                  <a:moveTo>
                    <a:pt x="1036109" y="1184275"/>
                  </a:moveTo>
                  <a:lnTo>
                    <a:pt x="1045105" y="1184806"/>
                  </a:lnTo>
                  <a:lnTo>
                    <a:pt x="1053571" y="1185867"/>
                  </a:lnTo>
                  <a:lnTo>
                    <a:pt x="1062038" y="1188521"/>
                  </a:lnTo>
                  <a:lnTo>
                    <a:pt x="1070505" y="1191705"/>
                  </a:lnTo>
                  <a:lnTo>
                    <a:pt x="1078442" y="1195420"/>
                  </a:lnTo>
                  <a:lnTo>
                    <a:pt x="1085851" y="1200197"/>
                  </a:lnTo>
                  <a:lnTo>
                    <a:pt x="1092730" y="1204973"/>
                  </a:lnTo>
                  <a:lnTo>
                    <a:pt x="1099080" y="1211342"/>
                  </a:lnTo>
                  <a:lnTo>
                    <a:pt x="1105430" y="1217180"/>
                  </a:lnTo>
                  <a:lnTo>
                    <a:pt x="1110192" y="1224610"/>
                  </a:lnTo>
                  <a:lnTo>
                    <a:pt x="1114426" y="1232040"/>
                  </a:lnTo>
                  <a:lnTo>
                    <a:pt x="1118659" y="1240001"/>
                  </a:lnTo>
                  <a:lnTo>
                    <a:pt x="1121834" y="1247961"/>
                  </a:lnTo>
                  <a:lnTo>
                    <a:pt x="1123422" y="1256453"/>
                  </a:lnTo>
                  <a:lnTo>
                    <a:pt x="1125009" y="1265475"/>
                  </a:lnTo>
                  <a:lnTo>
                    <a:pt x="1125538" y="1274497"/>
                  </a:lnTo>
                  <a:lnTo>
                    <a:pt x="1125009" y="1284050"/>
                  </a:lnTo>
                  <a:lnTo>
                    <a:pt x="1123422" y="1293072"/>
                  </a:lnTo>
                  <a:lnTo>
                    <a:pt x="1121834" y="1301564"/>
                  </a:lnTo>
                  <a:lnTo>
                    <a:pt x="1118659" y="1310055"/>
                  </a:lnTo>
                  <a:lnTo>
                    <a:pt x="1114426" y="1318016"/>
                  </a:lnTo>
                  <a:lnTo>
                    <a:pt x="1110192" y="1325446"/>
                  </a:lnTo>
                  <a:lnTo>
                    <a:pt x="1105430" y="1331815"/>
                  </a:lnTo>
                  <a:lnTo>
                    <a:pt x="1099080" y="1338714"/>
                  </a:lnTo>
                  <a:lnTo>
                    <a:pt x="1092730" y="1344021"/>
                  </a:lnTo>
                  <a:lnTo>
                    <a:pt x="1085851" y="1349859"/>
                  </a:lnTo>
                  <a:lnTo>
                    <a:pt x="1078442" y="1354105"/>
                  </a:lnTo>
                  <a:lnTo>
                    <a:pt x="1070505" y="1357820"/>
                  </a:lnTo>
                  <a:lnTo>
                    <a:pt x="1062038" y="1361004"/>
                  </a:lnTo>
                  <a:lnTo>
                    <a:pt x="1053571" y="1363127"/>
                  </a:lnTo>
                  <a:lnTo>
                    <a:pt x="1045105" y="1364189"/>
                  </a:lnTo>
                  <a:lnTo>
                    <a:pt x="1036109" y="1365250"/>
                  </a:lnTo>
                  <a:lnTo>
                    <a:pt x="1026055" y="1364189"/>
                  </a:lnTo>
                  <a:lnTo>
                    <a:pt x="1017588" y="1363127"/>
                  </a:lnTo>
                  <a:lnTo>
                    <a:pt x="1009121" y="1361004"/>
                  </a:lnTo>
                  <a:lnTo>
                    <a:pt x="1000655" y="1357820"/>
                  </a:lnTo>
                  <a:lnTo>
                    <a:pt x="992717" y="1354105"/>
                  </a:lnTo>
                  <a:lnTo>
                    <a:pt x="985309" y="1349859"/>
                  </a:lnTo>
                  <a:lnTo>
                    <a:pt x="978959" y="1344021"/>
                  </a:lnTo>
                  <a:lnTo>
                    <a:pt x="972079" y="1338714"/>
                  </a:lnTo>
                  <a:lnTo>
                    <a:pt x="966259" y="1331815"/>
                  </a:lnTo>
                  <a:lnTo>
                    <a:pt x="960967" y="1325446"/>
                  </a:lnTo>
                  <a:lnTo>
                    <a:pt x="956734" y="1318016"/>
                  </a:lnTo>
                  <a:lnTo>
                    <a:pt x="952500" y="1310055"/>
                  </a:lnTo>
                  <a:lnTo>
                    <a:pt x="949325" y="1301564"/>
                  </a:lnTo>
                  <a:lnTo>
                    <a:pt x="947738" y="1293072"/>
                  </a:lnTo>
                  <a:lnTo>
                    <a:pt x="946679" y="1284050"/>
                  </a:lnTo>
                  <a:lnTo>
                    <a:pt x="946150" y="1274497"/>
                  </a:lnTo>
                  <a:lnTo>
                    <a:pt x="946679" y="1265475"/>
                  </a:lnTo>
                  <a:lnTo>
                    <a:pt x="947738" y="1256453"/>
                  </a:lnTo>
                  <a:lnTo>
                    <a:pt x="949325" y="1247961"/>
                  </a:lnTo>
                  <a:lnTo>
                    <a:pt x="952500" y="1240001"/>
                  </a:lnTo>
                  <a:lnTo>
                    <a:pt x="956734" y="1232040"/>
                  </a:lnTo>
                  <a:lnTo>
                    <a:pt x="960967" y="1224610"/>
                  </a:lnTo>
                  <a:lnTo>
                    <a:pt x="966259" y="1217180"/>
                  </a:lnTo>
                  <a:lnTo>
                    <a:pt x="972079" y="1211342"/>
                  </a:lnTo>
                  <a:lnTo>
                    <a:pt x="978959" y="1204973"/>
                  </a:lnTo>
                  <a:lnTo>
                    <a:pt x="985309" y="1200197"/>
                  </a:lnTo>
                  <a:lnTo>
                    <a:pt x="992717" y="1195420"/>
                  </a:lnTo>
                  <a:lnTo>
                    <a:pt x="1000655" y="1191705"/>
                  </a:lnTo>
                  <a:lnTo>
                    <a:pt x="1009121" y="1188521"/>
                  </a:lnTo>
                  <a:lnTo>
                    <a:pt x="1017588" y="1185867"/>
                  </a:lnTo>
                  <a:lnTo>
                    <a:pt x="1026055" y="1184806"/>
                  </a:lnTo>
                  <a:lnTo>
                    <a:pt x="1036109" y="1184275"/>
                  </a:lnTo>
                  <a:close/>
                  <a:moveTo>
                    <a:pt x="804069" y="1184275"/>
                  </a:moveTo>
                  <a:lnTo>
                    <a:pt x="813566" y="1184806"/>
                  </a:lnTo>
                  <a:lnTo>
                    <a:pt x="822008" y="1185867"/>
                  </a:lnTo>
                  <a:lnTo>
                    <a:pt x="830450" y="1188521"/>
                  </a:lnTo>
                  <a:lnTo>
                    <a:pt x="838892" y="1191705"/>
                  </a:lnTo>
                  <a:lnTo>
                    <a:pt x="846806" y="1195420"/>
                  </a:lnTo>
                  <a:lnTo>
                    <a:pt x="854192" y="1200197"/>
                  </a:lnTo>
                  <a:lnTo>
                    <a:pt x="860524" y="1204973"/>
                  </a:lnTo>
                  <a:lnTo>
                    <a:pt x="867383" y="1211342"/>
                  </a:lnTo>
                  <a:lnTo>
                    <a:pt x="873714" y="1217180"/>
                  </a:lnTo>
                  <a:lnTo>
                    <a:pt x="878463" y="1224610"/>
                  </a:lnTo>
                  <a:lnTo>
                    <a:pt x="882683" y="1232040"/>
                  </a:lnTo>
                  <a:lnTo>
                    <a:pt x="886904" y="1240001"/>
                  </a:lnTo>
                  <a:lnTo>
                    <a:pt x="890070" y="1247961"/>
                  </a:lnTo>
                  <a:lnTo>
                    <a:pt x="891653" y="1256453"/>
                  </a:lnTo>
                  <a:lnTo>
                    <a:pt x="892708" y="1265475"/>
                  </a:lnTo>
                  <a:lnTo>
                    <a:pt x="893763" y="1274497"/>
                  </a:lnTo>
                  <a:lnTo>
                    <a:pt x="892708" y="1284050"/>
                  </a:lnTo>
                  <a:lnTo>
                    <a:pt x="891653" y="1293072"/>
                  </a:lnTo>
                  <a:lnTo>
                    <a:pt x="890070" y="1301564"/>
                  </a:lnTo>
                  <a:lnTo>
                    <a:pt x="886904" y="1310055"/>
                  </a:lnTo>
                  <a:lnTo>
                    <a:pt x="882683" y="1318016"/>
                  </a:lnTo>
                  <a:lnTo>
                    <a:pt x="878463" y="1325446"/>
                  </a:lnTo>
                  <a:lnTo>
                    <a:pt x="873714" y="1331815"/>
                  </a:lnTo>
                  <a:lnTo>
                    <a:pt x="867383" y="1338714"/>
                  </a:lnTo>
                  <a:lnTo>
                    <a:pt x="860524" y="1344021"/>
                  </a:lnTo>
                  <a:lnTo>
                    <a:pt x="854192" y="1349859"/>
                  </a:lnTo>
                  <a:lnTo>
                    <a:pt x="846806" y="1354105"/>
                  </a:lnTo>
                  <a:lnTo>
                    <a:pt x="838892" y="1357820"/>
                  </a:lnTo>
                  <a:lnTo>
                    <a:pt x="830450" y="1361004"/>
                  </a:lnTo>
                  <a:lnTo>
                    <a:pt x="822008" y="1363127"/>
                  </a:lnTo>
                  <a:lnTo>
                    <a:pt x="813566" y="1364189"/>
                  </a:lnTo>
                  <a:lnTo>
                    <a:pt x="804069" y="1365250"/>
                  </a:lnTo>
                  <a:lnTo>
                    <a:pt x="794572" y="1364189"/>
                  </a:lnTo>
                  <a:lnTo>
                    <a:pt x="786130" y="1363127"/>
                  </a:lnTo>
                  <a:lnTo>
                    <a:pt x="777689" y="1361004"/>
                  </a:lnTo>
                  <a:lnTo>
                    <a:pt x="769247" y="1357820"/>
                  </a:lnTo>
                  <a:lnTo>
                    <a:pt x="761333" y="1354105"/>
                  </a:lnTo>
                  <a:lnTo>
                    <a:pt x="753946" y="1349859"/>
                  </a:lnTo>
                  <a:lnTo>
                    <a:pt x="747087" y="1344021"/>
                  </a:lnTo>
                  <a:lnTo>
                    <a:pt x="740756" y="1338714"/>
                  </a:lnTo>
                  <a:lnTo>
                    <a:pt x="734424" y="1331815"/>
                  </a:lnTo>
                  <a:lnTo>
                    <a:pt x="729676" y="1325446"/>
                  </a:lnTo>
                  <a:lnTo>
                    <a:pt x="725455" y="1318016"/>
                  </a:lnTo>
                  <a:lnTo>
                    <a:pt x="721234" y="1310055"/>
                  </a:lnTo>
                  <a:lnTo>
                    <a:pt x="718069" y="1301564"/>
                  </a:lnTo>
                  <a:lnTo>
                    <a:pt x="716486" y="1293072"/>
                  </a:lnTo>
                  <a:lnTo>
                    <a:pt x="714903" y="1284050"/>
                  </a:lnTo>
                  <a:lnTo>
                    <a:pt x="714375" y="1274497"/>
                  </a:lnTo>
                  <a:lnTo>
                    <a:pt x="714903" y="1265475"/>
                  </a:lnTo>
                  <a:lnTo>
                    <a:pt x="716486" y="1256453"/>
                  </a:lnTo>
                  <a:lnTo>
                    <a:pt x="718069" y="1247961"/>
                  </a:lnTo>
                  <a:lnTo>
                    <a:pt x="721234" y="1240001"/>
                  </a:lnTo>
                  <a:lnTo>
                    <a:pt x="725455" y="1232040"/>
                  </a:lnTo>
                  <a:lnTo>
                    <a:pt x="729676" y="1224610"/>
                  </a:lnTo>
                  <a:lnTo>
                    <a:pt x="734424" y="1217180"/>
                  </a:lnTo>
                  <a:lnTo>
                    <a:pt x="740756" y="1211342"/>
                  </a:lnTo>
                  <a:lnTo>
                    <a:pt x="747087" y="1204973"/>
                  </a:lnTo>
                  <a:lnTo>
                    <a:pt x="753946" y="1200197"/>
                  </a:lnTo>
                  <a:lnTo>
                    <a:pt x="761333" y="1195420"/>
                  </a:lnTo>
                  <a:lnTo>
                    <a:pt x="769247" y="1191705"/>
                  </a:lnTo>
                  <a:lnTo>
                    <a:pt x="777689" y="1188521"/>
                  </a:lnTo>
                  <a:lnTo>
                    <a:pt x="786130" y="1185867"/>
                  </a:lnTo>
                  <a:lnTo>
                    <a:pt x="794572" y="1184806"/>
                  </a:lnTo>
                  <a:lnTo>
                    <a:pt x="804069" y="1184275"/>
                  </a:lnTo>
                  <a:close/>
                  <a:moveTo>
                    <a:pt x="563032" y="1184275"/>
                  </a:moveTo>
                  <a:lnTo>
                    <a:pt x="571975" y="1184806"/>
                  </a:lnTo>
                  <a:lnTo>
                    <a:pt x="580918" y="1185867"/>
                  </a:lnTo>
                  <a:lnTo>
                    <a:pt x="589335" y="1188521"/>
                  </a:lnTo>
                  <a:lnTo>
                    <a:pt x="597226" y="1191705"/>
                  </a:lnTo>
                  <a:lnTo>
                    <a:pt x="605117" y="1195420"/>
                  </a:lnTo>
                  <a:lnTo>
                    <a:pt x="613008" y="1200197"/>
                  </a:lnTo>
                  <a:lnTo>
                    <a:pt x="619847" y="1204973"/>
                  </a:lnTo>
                  <a:lnTo>
                    <a:pt x="625633" y="1211342"/>
                  </a:lnTo>
                  <a:lnTo>
                    <a:pt x="631946" y="1217180"/>
                  </a:lnTo>
                  <a:lnTo>
                    <a:pt x="636681" y="1224610"/>
                  </a:lnTo>
                  <a:lnTo>
                    <a:pt x="641415" y="1232040"/>
                  </a:lnTo>
                  <a:lnTo>
                    <a:pt x="645098" y="1240001"/>
                  </a:lnTo>
                  <a:lnTo>
                    <a:pt x="648254" y="1247961"/>
                  </a:lnTo>
                  <a:lnTo>
                    <a:pt x="650885" y="1256453"/>
                  </a:lnTo>
                  <a:lnTo>
                    <a:pt x="651937" y="1265475"/>
                  </a:lnTo>
                  <a:lnTo>
                    <a:pt x="652463" y="1274497"/>
                  </a:lnTo>
                  <a:lnTo>
                    <a:pt x="651937" y="1284050"/>
                  </a:lnTo>
                  <a:lnTo>
                    <a:pt x="650885" y="1293072"/>
                  </a:lnTo>
                  <a:lnTo>
                    <a:pt x="648254" y="1301564"/>
                  </a:lnTo>
                  <a:lnTo>
                    <a:pt x="645098" y="1310055"/>
                  </a:lnTo>
                  <a:lnTo>
                    <a:pt x="641415" y="1318016"/>
                  </a:lnTo>
                  <a:lnTo>
                    <a:pt x="636681" y="1325446"/>
                  </a:lnTo>
                  <a:lnTo>
                    <a:pt x="631946" y="1331815"/>
                  </a:lnTo>
                  <a:lnTo>
                    <a:pt x="625633" y="1338714"/>
                  </a:lnTo>
                  <a:lnTo>
                    <a:pt x="619847" y="1344021"/>
                  </a:lnTo>
                  <a:lnTo>
                    <a:pt x="613008" y="1349859"/>
                  </a:lnTo>
                  <a:lnTo>
                    <a:pt x="605117" y="1354105"/>
                  </a:lnTo>
                  <a:lnTo>
                    <a:pt x="597226" y="1357820"/>
                  </a:lnTo>
                  <a:lnTo>
                    <a:pt x="589335" y="1361004"/>
                  </a:lnTo>
                  <a:lnTo>
                    <a:pt x="580918" y="1363127"/>
                  </a:lnTo>
                  <a:lnTo>
                    <a:pt x="571975" y="1364189"/>
                  </a:lnTo>
                  <a:lnTo>
                    <a:pt x="563032" y="1365250"/>
                  </a:lnTo>
                  <a:lnTo>
                    <a:pt x="554089" y="1364189"/>
                  </a:lnTo>
                  <a:lnTo>
                    <a:pt x="544620" y="1363127"/>
                  </a:lnTo>
                  <a:lnTo>
                    <a:pt x="536202" y="1361004"/>
                  </a:lnTo>
                  <a:lnTo>
                    <a:pt x="527785" y="1357820"/>
                  </a:lnTo>
                  <a:lnTo>
                    <a:pt x="519894" y="1354105"/>
                  </a:lnTo>
                  <a:lnTo>
                    <a:pt x="512530" y="1349859"/>
                  </a:lnTo>
                  <a:lnTo>
                    <a:pt x="506217" y="1344021"/>
                  </a:lnTo>
                  <a:lnTo>
                    <a:pt x="499378" y="1338714"/>
                  </a:lnTo>
                  <a:lnTo>
                    <a:pt x="494117" y="1331815"/>
                  </a:lnTo>
                  <a:lnTo>
                    <a:pt x="488331" y="1325446"/>
                  </a:lnTo>
                  <a:lnTo>
                    <a:pt x="484122" y="1318016"/>
                  </a:lnTo>
                  <a:lnTo>
                    <a:pt x="480440" y="1310055"/>
                  </a:lnTo>
                  <a:lnTo>
                    <a:pt x="477809" y="1301564"/>
                  </a:lnTo>
                  <a:lnTo>
                    <a:pt x="475179" y="1293072"/>
                  </a:lnTo>
                  <a:lnTo>
                    <a:pt x="474127" y="1284050"/>
                  </a:lnTo>
                  <a:lnTo>
                    <a:pt x="473075" y="1274497"/>
                  </a:lnTo>
                  <a:lnTo>
                    <a:pt x="474127" y="1265475"/>
                  </a:lnTo>
                  <a:lnTo>
                    <a:pt x="475179" y="1256453"/>
                  </a:lnTo>
                  <a:lnTo>
                    <a:pt x="477809" y="1247961"/>
                  </a:lnTo>
                  <a:lnTo>
                    <a:pt x="480440" y="1240001"/>
                  </a:lnTo>
                  <a:lnTo>
                    <a:pt x="484122" y="1232040"/>
                  </a:lnTo>
                  <a:lnTo>
                    <a:pt x="488331" y="1224610"/>
                  </a:lnTo>
                  <a:lnTo>
                    <a:pt x="494117" y="1217180"/>
                  </a:lnTo>
                  <a:lnTo>
                    <a:pt x="499378" y="1211342"/>
                  </a:lnTo>
                  <a:lnTo>
                    <a:pt x="506217" y="1204973"/>
                  </a:lnTo>
                  <a:lnTo>
                    <a:pt x="512530" y="1200197"/>
                  </a:lnTo>
                  <a:lnTo>
                    <a:pt x="519894" y="1195420"/>
                  </a:lnTo>
                  <a:lnTo>
                    <a:pt x="527785" y="1191705"/>
                  </a:lnTo>
                  <a:lnTo>
                    <a:pt x="536202" y="1188521"/>
                  </a:lnTo>
                  <a:lnTo>
                    <a:pt x="544620" y="1185867"/>
                  </a:lnTo>
                  <a:lnTo>
                    <a:pt x="554089" y="1184806"/>
                  </a:lnTo>
                  <a:lnTo>
                    <a:pt x="563032" y="1184275"/>
                  </a:lnTo>
                  <a:close/>
                  <a:moveTo>
                    <a:pt x="325969" y="1184275"/>
                  </a:moveTo>
                  <a:lnTo>
                    <a:pt x="334912" y="1184806"/>
                  </a:lnTo>
                  <a:lnTo>
                    <a:pt x="344381" y="1185867"/>
                  </a:lnTo>
                  <a:lnTo>
                    <a:pt x="352798" y="1188521"/>
                  </a:lnTo>
                  <a:lnTo>
                    <a:pt x="361215" y="1191705"/>
                  </a:lnTo>
                  <a:lnTo>
                    <a:pt x="369106" y="1195420"/>
                  </a:lnTo>
                  <a:lnTo>
                    <a:pt x="376471" y="1200197"/>
                  </a:lnTo>
                  <a:lnTo>
                    <a:pt x="382784" y="1204973"/>
                  </a:lnTo>
                  <a:lnTo>
                    <a:pt x="389623" y="1211342"/>
                  </a:lnTo>
                  <a:lnTo>
                    <a:pt x="394883" y="1217180"/>
                  </a:lnTo>
                  <a:lnTo>
                    <a:pt x="400670" y="1224610"/>
                  </a:lnTo>
                  <a:lnTo>
                    <a:pt x="404878" y="1232040"/>
                  </a:lnTo>
                  <a:lnTo>
                    <a:pt x="408561" y="1240001"/>
                  </a:lnTo>
                  <a:lnTo>
                    <a:pt x="411191" y="1247961"/>
                  </a:lnTo>
                  <a:lnTo>
                    <a:pt x="413821" y="1256453"/>
                  </a:lnTo>
                  <a:lnTo>
                    <a:pt x="414874" y="1265475"/>
                  </a:lnTo>
                  <a:lnTo>
                    <a:pt x="415926" y="1274497"/>
                  </a:lnTo>
                  <a:lnTo>
                    <a:pt x="414874" y="1284050"/>
                  </a:lnTo>
                  <a:lnTo>
                    <a:pt x="413821" y="1293072"/>
                  </a:lnTo>
                  <a:lnTo>
                    <a:pt x="411191" y="1301564"/>
                  </a:lnTo>
                  <a:lnTo>
                    <a:pt x="408561" y="1310055"/>
                  </a:lnTo>
                  <a:lnTo>
                    <a:pt x="404878" y="1318016"/>
                  </a:lnTo>
                  <a:lnTo>
                    <a:pt x="400670" y="1325446"/>
                  </a:lnTo>
                  <a:lnTo>
                    <a:pt x="394883" y="1331815"/>
                  </a:lnTo>
                  <a:lnTo>
                    <a:pt x="389623" y="1338714"/>
                  </a:lnTo>
                  <a:lnTo>
                    <a:pt x="382784" y="1344021"/>
                  </a:lnTo>
                  <a:lnTo>
                    <a:pt x="376471" y="1349859"/>
                  </a:lnTo>
                  <a:lnTo>
                    <a:pt x="369106" y="1354105"/>
                  </a:lnTo>
                  <a:lnTo>
                    <a:pt x="361215" y="1357820"/>
                  </a:lnTo>
                  <a:lnTo>
                    <a:pt x="352798" y="1361004"/>
                  </a:lnTo>
                  <a:lnTo>
                    <a:pt x="344381" y="1363127"/>
                  </a:lnTo>
                  <a:lnTo>
                    <a:pt x="334912" y="1364189"/>
                  </a:lnTo>
                  <a:lnTo>
                    <a:pt x="325969" y="1365250"/>
                  </a:lnTo>
                  <a:lnTo>
                    <a:pt x="317026" y="1364189"/>
                  </a:lnTo>
                  <a:lnTo>
                    <a:pt x="308083" y="1363127"/>
                  </a:lnTo>
                  <a:lnTo>
                    <a:pt x="299665" y="1361004"/>
                  </a:lnTo>
                  <a:lnTo>
                    <a:pt x="291775" y="1357820"/>
                  </a:lnTo>
                  <a:lnTo>
                    <a:pt x="283884" y="1354105"/>
                  </a:lnTo>
                  <a:lnTo>
                    <a:pt x="276519" y="1349859"/>
                  </a:lnTo>
                  <a:lnTo>
                    <a:pt x="269154" y="1344021"/>
                  </a:lnTo>
                  <a:lnTo>
                    <a:pt x="263367" y="1338714"/>
                  </a:lnTo>
                  <a:lnTo>
                    <a:pt x="257054" y="1331815"/>
                  </a:lnTo>
                  <a:lnTo>
                    <a:pt x="252320" y="1325446"/>
                  </a:lnTo>
                  <a:lnTo>
                    <a:pt x="247585" y="1318016"/>
                  </a:lnTo>
                  <a:lnTo>
                    <a:pt x="243903" y="1310055"/>
                  </a:lnTo>
                  <a:lnTo>
                    <a:pt x="240746" y="1301564"/>
                  </a:lnTo>
                  <a:lnTo>
                    <a:pt x="238116" y="1293072"/>
                  </a:lnTo>
                  <a:lnTo>
                    <a:pt x="237064" y="1284050"/>
                  </a:lnTo>
                  <a:lnTo>
                    <a:pt x="236538" y="1274497"/>
                  </a:lnTo>
                  <a:lnTo>
                    <a:pt x="237064" y="1265475"/>
                  </a:lnTo>
                  <a:lnTo>
                    <a:pt x="238116" y="1256453"/>
                  </a:lnTo>
                  <a:lnTo>
                    <a:pt x="240746" y="1247961"/>
                  </a:lnTo>
                  <a:lnTo>
                    <a:pt x="243903" y="1240001"/>
                  </a:lnTo>
                  <a:lnTo>
                    <a:pt x="247585" y="1232040"/>
                  </a:lnTo>
                  <a:lnTo>
                    <a:pt x="252320" y="1224610"/>
                  </a:lnTo>
                  <a:lnTo>
                    <a:pt x="257054" y="1217180"/>
                  </a:lnTo>
                  <a:lnTo>
                    <a:pt x="263367" y="1211342"/>
                  </a:lnTo>
                  <a:lnTo>
                    <a:pt x="269154" y="1204973"/>
                  </a:lnTo>
                  <a:lnTo>
                    <a:pt x="276519" y="1200197"/>
                  </a:lnTo>
                  <a:lnTo>
                    <a:pt x="283884" y="1195420"/>
                  </a:lnTo>
                  <a:lnTo>
                    <a:pt x="291775" y="1191705"/>
                  </a:lnTo>
                  <a:lnTo>
                    <a:pt x="299665" y="1188521"/>
                  </a:lnTo>
                  <a:lnTo>
                    <a:pt x="308083" y="1185867"/>
                  </a:lnTo>
                  <a:lnTo>
                    <a:pt x="317026" y="1184806"/>
                  </a:lnTo>
                  <a:lnTo>
                    <a:pt x="325969" y="1184275"/>
                  </a:lnTo>
                  <a:close/>
                  <a:moveTo>
                    <a:pt x="2684225" y="947737"/>
                  </a:moveTo>
                  <a:lnTo>
                    <a:pt x="2693194" y="947737"/>
                  </a:lnTo>
                  <a:lnTo>
                    <a:pt x="2702163" y="947737"/>
                  </a:lnTo>
                  <a:lnTo>
                    <a:pt x="2711660" y="949325"/>
                  </a:lnTo>
                  <a:lnTo>
                    <a:pt x="2720102" y="950912"/>
                  </a:lnTo>
                  <a:lnTo>
                    <a:pt x="2728544" y="954087"/>
                  </a:lnTo>
                  <a:lnTo>
                    <a:pt x="2736458" y="957791"/>
                  </a:lnTo>
                  <a:lnTo>
                    <a:pt x="2743845" y="962554"/>
                  </a:lnTo>
                  <a:lnTo>
                    <a:pt x="2750176" y="967846"/>
                  </a:lnTo>
                  <a:lnTo>
                    <a:pt x="2757035" y="973666"/>
                  </a:lnTo>
                  <a:lnTo>
                    <a:pt x="2762311" y="980016"/>
                  </a:lnTo>
                  <a:lnTo>
                    <a:pt x="2768115" y="986896"/>
                  </a:lnTo>
                  <a:lnTo>
                    <a:pt x="2772336" y="994304"/>
                  </a:lnTo>
                  <a:lnTo>
                    <a:pt x="2776029" y="1002241"/>
                  </a:lnTo>
                  <a:lnTo>
                    <a:pt x="2778667" y="1010179"/>
                  </a:lnTo>
                  <a:lnTo>
                    <a:pt x="2781305" y="1019175"/>
                  </a:lnTo>
                  <a:lnTo>
                    <a:pt x="2782360" y="1027642"/>
                  </a:lnTo>
                  <a:lnTo>
                    <a:pt x="2782888" y="1037167"/>
                  </a:lnTo>
                  <a:lnTo>
                    <a:pt x="2782360" y="1046162"/>
                  </a:lnTo>
                  <a:lnTo>
                    <a:pt x="2781305" y="1055158"/>
                  </a:lnTo>
                  <a:lnTo>
                    <a:pt x="2778667" y="1063625"/>
                  </a:lnTo>
                  <a:lnTo>
                    <a:pt x="2776029" y="1072092"/>
                  </a:lnTo>
                  <a:lnTo>
                    <a:pt x="2772336" y="1080029"/>
                  </a:lnTo>
                  <a:lnTo>
                    <a:pt x="2768115" y="1087438"/>
                  </a:lnTo>
                  <a:lnTo>
                    <a:pt x="2762311" y="1094317"/>
                  </a:lnTo>
                  <a:lnTo>
                    <a:pt x="2757035" y="1101196"/>
                  </a:lnTo>
                  <a:lnTo>
                    <a:pt x="2750176" y="1106488"/>
                  </a:lnTo>
                  <a:lnTo>
                    <a:pt x="2743845" y="1111779"/>
                  </a:lnTo>
                  <a:lnTo>
                    <a:pt x="2736458" y="1116013"/>
                  </a:lnTo>
                  <a:lnTo>
                    <a:pt x="2728544" y="1119717"/>
                  </a:lnTo>
                  <a:lnTo>
                    <a:pt x="2720102" y="1122892"/>
                  </a:lnTo>
                  <a:lnTo>
                    <a:pt x="2711660" y="1125538"/>
                  </a:lnTo>
                  <a:lnTo>
                    <a:pt x="2702163" y="1126596"/>
                  </a:lnTo>
                  <a:lnTo>
                    <a:pt x="2693194" y="1127125"/>
                  </a:lnTo>
                  <a:lnTo>
                    <a:pt x="2684225" y="1126596"/>
                  </a:lnTo>
                  <a:lnTo>
                    <a:pt x="2675255" y="1125538"/>
                  </a:lnTo>
                  <a:lnTo>
                    <a:pt x="2666813" y="1122892"/>
                  </a:lnTo>
                  <a:lnTo>
                    <a:pt x="2658899" y="1119717"/>
                  </a:lnTo>
                  <a:lnTo>
                    <a:pt x="2650985" y="1116013"/>
                  </a:lnTo>
                  <a:lnTo>
                    <a:pt x="2643598" y="1111779"/>
                  </a:lnTo>
                  <a:lnTo>
                    <a:pt x="2636212" y="1106488"/>
                  </a:lnTo>
                  <a:lnTo>
                    <a:pt x="2630408" y="1101196"/>
                  </a:lnTo>
                  <a:lnTo>
                    <a:pt x="2624077" y="1094317"/>
                  </a:lnTo>
                  <a:lnTo>
                    <a:pt x="2619328" y="1087438"/>
                  </a:lnTo>
                  <a:lnTo>
                    <a:pt x="2614580" y="1080029"/>
                  </a:lnTo>
                  <a:lnTo>
                    <a:pt x="2610887" y="1072092"/>
                  </a:lnTo>
                  <a:lnTo>
                    <a:pt x="2607721" y="1063625"/>
                  </a:lnTo>
                  <a:lnTo>
                    <a:pt x="2605083" y="1055158"/>
                  </a:lnTo>
                  <a:lnTo>
                    <a:pt x="2604028" y="1046162"/>
                  </a:lnTo>
                  <a:lnTo>
                    <a:pt x="2603500" y="1037167"/>
                  </a:lnTo>
                  <a:lnTo>
                    <a:pt x="2604028" y="1027642"/>
                  </a:lnTo>
                  <a:lnTo>
                    <a:pt x="2605083" y="1019175"/>
                  </a:lnTo>
                  <a:lnTo>
                    <a:pt x="2607721" y="1010179"/>
                  </a:lnTo>
                  <a:lnTo>
                    <a:pt x="2610887" y="1002241"/>
                  </a:lnTo>
                  <a:lnTo>
                    <a:pt x="2614580" y="994304"/>
                  </a:lnTo>
                  <a:lnTo>
                    <a:pt x="2619328" y="986896"/>
                  </a:lnTo>
                  <a:lnTo>
                    <a:pt x="2624077" y="980016"/>
                  </a:lnTo>
                  <a:lnTo>
                    <a:pt x="2630408" y="973666"/>
                  </a:lnTo>
                  <a:lnTo>
                    <a:pt x="2636212" y="967846"/>
                  </a:lnTo>
                  <a:lnTo>
                    <a:pt x="2643598" y="962554"/>
                  </a:lnTo>
                  <a:lnTo>
                    <a:pt x="2650985" y="957791"/>
                  </a:lnTo>
                  <a:lnTo>
                    <a:pt x="2658899" y="954087"/>
                  </a:lnTo>
                  <a:lnTo>
                    <a:pt x="2666813" y="950912"/>
                  </a:lnTo>
                  <a:lnTo>
                    <a:pt x="2675255" y="949325"/>
                  </a:lnTo>
                  <a:lnTo>
                    <a:pt x="2684225" y="947737"/>
                  </a:lnTo>
                  <a:close/>
                  <a:moveTo>
                    <a:pt x="2446868" y="947737"/>
                  </a:moveTo>
                  <a:lnTo>
                    <a:pt x="2456393" y="947737"/>
                  </a:lnTo>
                  <a:lnTo>
                    <a:pt x="2465389" y="947737"/>
                  </a:lnTo>
                  <a:lnTo>
                    <a:pt x="2474384" y="949325"/>
                  </a:lnTo>
                  <a:lnTo>
                    <a:pt x="2482851" y="950912"/>
                  </a:lnTo>
                  <a:lnTo>
                    <a:pt x="2491318" y="954087"/>
                  </a:lnTo>
                  <a:lnTo>
                    <a:pt x="2499255" y="957791"/>
                  </a:lnTo>
                  <a:lnTo>
                    <a:pt x="2506664" y="962554"/>
                  </a:lnTo>
                  <a:lnTo>
                    <a:pt x="2513543" y="967846"/>
                  </a:lnTo>
                  <a:lnTo>
                    <a:pt x="2519893" y="973666"/>
                  </a:lnTo>
                  <a:lnTo>
                    <a:pt x="2525714" y="980016"/>
                  </a:lnTo>
                  <a:lnTo>
                    <a:pt x="2531005" y="986896"/>
                  </a:lnTo>
                  <a:lnTo>
                    <a:pt x="2535238" y="994304"/>
                  </a:lnTo>
                  <a:lnTo>
                    <a:pt x="2538943" y="1002241"/>
                  </a:lnTo>
                  <a:lnTo>
                    <a:pt x="2542118" y="1010179"/>
                  </a:lnTo>
                  <a:lnTo>
                    <a:pt x="2544234" y="1019175"/>
                  </a:lnTo>
                  <a:lnTo>
                    <a:pt x="2545822" y="1027642"/>
                  </a:lnTo>
                  <a:lnTo>
                    <a:pt x="2546351" y="1037167"/>
                  </a:lnTo>
                  <a:lnTo>
                    <a:pt x="2545822" y="1046162"/>
                  </a:lnTo>
                  <a:lnTo>
                    <a:pt x="2544234" y="1055158"/>
                  </a:lnTo>
                  <a:lnTo>
                    <a:pt x="2542118" y="1063625"/>
                  </a:lnTo>
                  <a:lnTo>
                    <a:pt x="2538943" y="1072092"/>
                  </a:lnTo>
                  <a:lnTo>
                    <a:pt x="2535238" y="1080029"/>
                  </a:lnTo>
                  <a:lnTo>
                    <a:pt x="2531005" y="1087438"/>
                  </a:lnTo>
                  <a:lnTo>
                    <a:pt x="2525714" y="1094317"/>
                  </a:lnTo>
                  <a:lnTo>
                    <a:pt x="2519893" y="1101196"/>
                  </a:lnTo>
                  <a:lnTo>
                    <a:pt x="2513543" y="1106488"/>
                  </a:lnTo>
                  <a:lnTo>
                    <a:pt x="2506664" y="1111779"/>
                  </a:lnTo>
                  <a:lnTo>
                    <a:pt x="2499255" y="1116013"/>
                  </a:lnTo>
                  <a:lnTo>
                    <a:pt x="2491318" y="1119717"/>
                  </a:lnTo>
                  <a:lnTo>
                    <a:pt x="2482851" y="1122892"/>
                  </a:lnTo>
                  <a:lnTo>
                    <a:pt x="2474384" y="1125538"/>
                  </a:lnTo>
                  <a:lnTo>
                    <a:pt x="2465389" y="1126596"/>
                  </a:lnTo>
                  <a:lnTo>
                    <a:pt x="2456393" y="1127125"/>
                  </a:lnTo>
                  <a:lnTo>
                    <a:pt x="2446868" y="1126596"/>
                  </a:lnTo>
                  <a:lnTo>
                    <a:pt x="2438401" y="1125538"/>
                  </a:lnTo>
                  <a:lnTo>
                    <a:pt x="2429405" y="1122892"/>
                  </a:lnTo>
                  <a:lnTo>
                    <a:pt x="2421468" y="1119717"/>
                  </a:lnTo>
                  <a:lnTo>
                    <a:pt x="2413530" y="1116013"/>
                  </a:lnTo>
                  <a:lnTo>
                    <a:pt x="2406122" y="1111779"/>
                  </a:lnTo>
                  <a:lnTo>
                    <a:pt x="2399243" y="1106488"/>
                  </a:lnTo>
                  <a:lnTo>
                    <a:pt x="2392892" y="1101196"/>
                  </a:lnTo>
                  <a:lnTo>
                    <a:pt x="2387072" y="1094317"/>
                  </a:lnTo>
                  <a:lnTo>
                    <a:pt x="2381780" y="1087438"/>
                  </a:lnTo>
                  <a:lnTo>
                    <a:pt x="2377017" y="1080029"/>
                  </a:lnTo>
                  <a:lnTo>
                    <a:pt x="2373313" y="1072092"/>
                  </a:lnTo>
                  <a:lnTo>
                    <a:pt x="2370138" y="1063625"/>
                  </a:lnTo>
                  <a:lnTo>
                    <a:pt x="2368551" y="1055158"/>
                  </a:lnTo>
                  <a:lnTo>
                    <a:pt x="2366963" y="1046162"/>
                  </a:lnTo>
                  <a:lnTo>
                    <a:pt x="2366963" y="1037167"/>
                  </a:lnTo>
                  <a:lnTo>
                    <a:pt x="2366963" y="1027642"/>
                  </a:lnTo>
                  <a:lnTo>
                    <a:pt x="2368551" y="1019175"/>
                  </a:lnTo>
                  <a:lnTo>
                    <a:pt x="2370138" y="1010179"/>
                  </a:lnTo>
                  <a:lnTo>
                    <a:pt x="2373313" y="1002241"/>
                  </a:lnTo>
                  <a:lnTo>
                    <a:pt x="2377017" y="994304"/>
                  </a:lnTo>
                  <a:lnTo>
                    <a:pt x="2381780" y="986896"/>
                  </a:lnTo>
                  <a:lnTo>
                    <a:pt x="2387072" y="980016"/>
                  </a:lnTo>
                  <a:lnTo>
                    <a:pt x="2392892" y="973666"/>
                  </a:lnTo>
                  <a:lnTo>
                    <a:pt x="2399243" y="967846"/>
                  </a:lnTo>
                  <a:lnTo>
                    <a:pt x="2406122" y="962554"/>
                  </a:lnTo>
                  <a:lnTo>
                    <a:pt x="2413530" y="957791"/>
                  </a:lnTo>
                  <a:lnTo>
                    <a:pt x="2421468" y="954087"/>
                  </a:lnTo>
                  <a:lnTo>
                    <a:pt x="2429405" y="950912"/>
                  </a:lnTo>
                  <a:lnTo>
                    <a:pt x="2438401" y="949325"/>
                  </a:lnTo>
                  <a:lnTo>
                    <a:pt x="2446868" y="947737"/>
                  </a:lnTo>
                  <a:close/>
                  <a:moveTo>
                    <a:pt x="2215385" y="947737"/>
                  </a:moveTo>
                  <a:lnTo>
                    <a:pt x="2224355" y="947737"/>
                  </a:lnTo>
                  <a:lnTo>
                    <a:pt x="2233852" y="947737"/>
                  </a:lnTo>
                  <a:lnTo>
                    <a:pt x="2242821" y="949325"/>
                  </a:lnTo>
                  <a:lnTo>
                    <a:pt x="2251263" y="950912"/>
                  </a:lnTo>
                  <a:lnTo>
                    <a:pt x="2259705" y="954087"/>
                  </a:lnTo>
                  <a:lnTo>
                    <a:pt x="2267619" y="957791"/>
                  </a:lnTo>
                  <a:lnTo>
                    <a:pt x="2275005" y="962554"/>
                  </a:lnTo>
                  <a:lnTo>
                    <a:pt x="2281337" y="967846"/>
                  </a:lnTo>
                  <a:lnTo>
                    <a:pt x="2288196" y="973666"/>
                  </a:lnTo>
                  <a:lnTo>
                    <a:pt x="2293472" y="980016"/>
                  </a:lnTo>
                  <a:lnTo>
                    <a:pt x="2299276" y="986896"/>
                  </a:lnTo>
                  <a:lnTo>
                    <a:pt x="2303496" y="994304"/>
                  </a:lnTo>
                  <a:lnTo>
                    <a:pt x="2307190" y="1002241"/>
                  </a:lnTo>
                  <a:lnTo>
                    <a:pt x="2310355" y="1010179"/>
                  </a:lnTo>
                  <a:lnTo>
                    <a:pt x="2312466" y="1019175"/>
                  </a:lnTo>
                  <a:lnTo>
                    <a:pt x="2313521" y="1027642"/>
                  </a:lnTo>
                  <a:lnTo>
                    <a:pt x="2314576" y="1037167"/>
                  </a:lnTo>
                  <a:lnTo>
                    <a:pt x="2313521" y="1046162"/>
                  </a:lnTo>
                  <a:lnTo>
                    <a:pt x="2312466" y="1055158"/>
                  </a:lnTo>
                  <a:lnTo>
                    <a:pt x="2310355" y="1063625"/>
                  </a:lnTo>
                  <a:lnTo>
                    <a:pt x="2307190" y="1072092"/>
                  </a:lnTo>
                  <a:lnTo>
                    <a:pt x="2303496" y="1080029"/>
                  </a:lnTo>
                  <a:lnTo>
                    <a:pt x="2299276" y="1087438"/>
                  </a:lnTo>
                  <a:lnTo>
                    <a:pt x="2293472" y="1094317"/>
                  </a:lnTo>
                  <a:lnTo>
                    <a:pt x="2288196" y="1101196"/>
                  </a:lnTo>
                  <a:lnTo>
                    <a:pt x="2281337" y="1106488"/>
                  </a:lnTo>
                  <a:lnTo>
                    <a:pt x="2275005" y="1111779"/>
                  </a:lnTo>
                  <a:lnTo>
                    <a:pt x="2267619" y="1116013"/>
                  </a:lnTo>
                  <a:lnTo>
                    <a:pt x="2259705" y="1119717"/>
                  </a:lnTo>
                  <a:lnTo>
                    <a:pt x="2251263" y="1122892"/>
                  </a:lnTo>
                  <a:lnTo>
                    <a:pt x="2242821" y="1125538"/>
                  </a:lnTo>
                  <a:lnTo>
                    <a:pt x="2233852" y="1126596"/>
                  </a:lnTo>
                  <a:lnTo>
                    <a:pt x="2224355" y="1127125"/>
                  </a:lnTo>
                  <a:lnTo>
                    <a:pt x="2215385" y="1126596"/>
                  </a:lnTo>
                  <a:lnTo>
                    <a:pt x="2206416" y="1125538"/>
                  </a:lnTo>
                  <a:lnTo>
                    <a:pt x="2197974" y="1122892"/>
                  </a:lnTo>
                  <a:lnTo>
                    <a:pt x="2190060" y="1119717"/>
                  </a:lnTo>
                  <a:lnTo>
                    <a:pt x="2182146" y="1116013"/>
                  </a:lnTo>
                  <a:lnTo>
                    <a:pt x="2174759" y="1111779"/>
                  </a:lnTo>
                  <a:lnTo>
                    <a:pt x="2167373" y="1106488"/>
                  </a:lnTo>
                  <a:lnTo>
                    <a:pt x="2161569" y="1101196"/>
                  </a:lnTo>
                  <a:lnTo>
                    <a:pt x="2155237" y="1094317"/>
                  </a:lnTo>
                  <a:lnTo>
                    <a:pt x="2150489" y="1087438"/>
                  </a:lnTo>
                  <a:lnTo>
                    <a:pt x="2145740" y="1080029"/>
                  </a:lnTo>
                  <a:lnTo>
                    <a:pt x="2142047" y="1072092"/>
                  </a:lnTo>
                  <a:lnTo>
                    <a:pt x="2138882" y="1063625"/>
                  </a:lnTo>
                  <a:lnTo>
                    <a:pt x="2137299" y="1055158"/>
                  </a:lnTo>
                  <a:lnTo>
                    <a:pt x="2135188" y="1046162"/>
                  </a:lnTo>
                  <a:lnTo>
                    <a:pt x="2135188" y="1037167"/>
                  </a:lnTo>
                  <a:lnTo>
                    <a:pt x="2135188" y="1027642"/>
                  </a:lnTo>
                  <a:lnTo>
                    <a:pt x="2137299" y="1019175"/>
                  </a:lnTo>
                  <a:lnTo>
                    <a:pt x="2138882" y="1010179"/>
                  </a:lnTo>
                  <a:lnTo>
                    <a:pt x="2142047" y="1002241"/>
                  </a:lnTo>
                  <a:lnTo>
                    <a:pt x="2145740" y="994304"/>
                  </a:lnTo>
                  <a:lnTo>
                    <a:pt x="2150489" y="986896"/>
                  </a:lnTo>
                  <a:lnTo>
                    <a:pt x="2155237" y="980016"/>
                  </a:lnTo>
                  <a:lnTo>
                    <a:pt x="2161569" y="973666"/>
                  </a:lnTo>
                  <a:lnTo>
                    <a:pt x="2167373" y="967846"/>
                  </a:lnTo>
                  <a:lnTo>
                    <a:pt x="2174759" y="962554"/>
                  </a:lnTo>
                  <a:lnTo>
                    <a:pt x="2182146" y="957791"/>
                  </a:lnTo>
                  <a:lnTo>
                    <a:pt x="2190060" y="954087"/>
                  </a:lnTo>
                  <a:lnTo>
                    <a:pt x="2197974" y="950912"/>
                  </a:lnTo>
                  <a:lnTo>
                    <a:pt x="2206416" y="949325"/>
                  </a:lnTo>
                  <a:lnTo>
                    <a:pt x="2215385" y="947737"/>
                  </a:lnTo>
                  <a:close/>
                  <a:moveTo>
                    <a:pt x="1973739" y="947737"/>
                  </a:moveTo>
                  <a:lnTo>
                    <a:pt x="1983320" y="947737"/>
                  </a:lnTo>
                  <a:lnTo>
                    <a:pt x="1992369" y="947737"/>
                  </a:lnTo>
                  <a:lnTo>
                    <a:pt x="2001418" y="949325"/>
                  </a:lnTo>
                  <a:lnTo>
                    <a:pt x="2009934" y="950912"/>
                  </a:lnTo>
                  <a:lnTo>
                    <a:pt x="2017918" y="954087"/>
                  </a:lnTo>
                  <a:lnTo>
                    <a:pt x="2025902" y="957791"/>
                  </a:lnTo>
                  <a:lnTo>
                    <a:pt x="2033354" y="962554"/>
                  </a:lnTo>
                  <a:lnTo>
                    <a:pt x="2040806" y="967846"/>
                  </a:lnTo>
                  <a:lnTo>
                    <a:pt x="2046661" y="973666"/>
                  </a:lnTo>
                  <a:lnTo>
                    <a:pt x="2053049" y="980016"/>
                  </a:lnTo>
                  <a:lnTo>
                    <a:pt x="2057839" y="986896"/>
                  </a:lnTo>
                  <a:lnTo>
                    <a:pt x="2062630" y="994304"/>
                  </a:lnTo>
                  <a:lnTo>
                    <a:pt x="2066356" y="1002241"/>
                  </a:lnTo>
                  <a:lnTo>
                    <a:pt x="2069549" y="1010179"/>
                  </a:lnTo>
                  <a:lnTo>
                    <a:pt x="2071146" y="1019175"/>
                  </a:lnTo>
                  <a:lnTo>
                    <a:pt x="2073275" y="1027642"/>
                  </a:lnTo>
                  <a:lnTo>
                    <a:pt x="2073275" y="1037167"/>
                  </a:lnTo>
                  <a:lnTo>
                    <a:pt x="2073275" y="1046162"/>
                  </a:lnTo>
                  <a:lnTo>
                    <a:pt x="2071146" y="1055158"/>
                  </a:lnTo>
                  <a:lnTo>
                    <a:pt x="2069549" y="1063625"/>
                  </a:lnTo>
                  <a:lnTo>
                    <a:pt x="2066356" y="1072092"/>
                  </a:lnTo>
                  <a:lnTo>
                    <a:pt x="2062630" y="1080029"/>
                  </a:lnTo>
                  <a:lnTo>
                    <a:pt x="2057839" y="1087438"/>
                  </a:lnTo>
                  <a:lnTo>
                    <a:pt x="2053049" y="1094317"/>
                  </a:lnTo>
                  <a:lnTo>
                    <a:pt x="2046661" y="1101196"/>
                  </a:lnTo>
                  <a:lnTo>
                    <a:pt x="2040806" y="1106488"/>
                  </a:lnTo>
                  <a:lnTo>
                    <a:pt x="2033354" y="1111779"/>
                  </a:lnTo>
                  <a:lnTo>
                    <a:pt x="2025902" y="1116013"/>
                  </a:lnTo>
                  <a:lnTo>
                    <a:pt x="2017918" y="1119717"/>
                  </a:lnTo>
                  <a:lnTo>
                    <a:pt x="2009934" y="1122892"/>
                  </a:lnTo>
                  <a:lnTo>
                    <a:pt x="2001418" y="1125538"/>
                  </a:lnTo>
                  <a:lnTo>
                    <a:pt x="1992369" y="1126596"/>
                  </a:lnTo>
                  <a:lnTo>
                    <a:pt x="1983320" y="1127125"/>
                  </a:lnTo>
                  <a:lnTo>
                    <a:pt x="1973739" y="1126596"/>
                  </a:lnTo>
                  <a:lnTo>
                    <a:pt x="1964690" y="1125538"/>
                  </a:lnTo>
                  <a:lnTo>
                    <a:pt x="1956174" y="1122892"/>
                  </a:lnTo>
                  <a:lnTo>
                    <a:pt x="1947657" y="1119717"/>
                  </a:lnTo>
                  <a:lnTo>
                    <a:pt x="1939673" y="1116013"/>
                  </a:lnTo>
                  <a:lnTo>
                    <a:pt x="1932221" y="1111779"/>
                  </a:lnTo>
                  <a:lnTo>
                    <a:pt x="1925834" y="1106488"/>
                  </a:lnTo>
                  <a:lnTo>
                    <a:pt x="1918914" y="1101196"/>
                  </a:lnTo>
                  <a:lnTo>
                    <a:pt x="1913591" y="1094317"/>
                  </a:lnTo>
                  <a:lnTo>
                    <a:pt x="1907736" y="1087438"/>
                  </a:lnTo>
                  <a:lnTo>
                    <a:pt x="1903478" y="1080029"/>
                  </a:lnTo>
                  <a:lnTo>
                    <a:pt x="1899752" y="1072092"/>
                  </a:lnTo>
                  <a:lnTo>
                    <a:pt x="1897091" y="1063625"/>
                  </a:lnTo>
                  <a:lnTo>
                    <a:pt x="1894429" y="1055158"/>
                  </a:lnTo>
                  <a:lnTo>
                    <a:pt x="1893365" y="1046162"/>
                  </a:lnTo>
                  <a:lnTo>
                    <a:pt x="1892300" y="1037167"/>
                  </a:lnTo>
                  <a:lnTo>
                    <a:pt x="1893365" y="1027642"/>
                  </a:lnTo>
                  <a:lnTo>
                    <a:pt x="1894429" y="1019175"/>
                  </a:lnTo>
                  <a:lnTo>
                    <a:pt x="1897091" y="1010179"/>
                  </a:lnTo>
                  <a:lnTo>
                    <a:pt x="1899752" y="1002241"/>
                  </a:lnTo>
                  <a:lnTo>
                    <a:pt x="1903478" y="994304"/>
                  </a:lnTo>
                  <a:lnTo>
                    <a:pt x="1907736" y="986896"/>
                  </a:lnTo>
                  <a:lnTo>
                    <a:pt x="1913591" y="980016"/>
                  </a:lnTo>
                  <a:lnTo>
                    <a:pt x="1918914" y="973666"/>
                  </a:lnTo>
                  <a:lnTo>
                    <a:pt x="1925834" y="967846"/>
                  </a:lnTo>
                  <a:lnTo>
                    <a:pt x="1932221" y="962554"/>
                  </a:lnTo>
                  <a:lnTo>
                    <a:pt x="1939673" y="957791"/>
                  </a:lnTo>
                  <a:lnTo>
                    <a:pt x="1947657" y="954087"/>
                  </a:lnTo>
                  <a:lnTo>
                    <a:pt x="1956174" y="950912"/>
                  </a:lnTo>
                  <a:lnTo>
                    <a:pt x="1964690" y="949325"/>
                  </a:lnTo>
                  <a:lnTo>
                    <a:pt x="1973739" y="947737"/>
                  </a:lnTo>
                  <a:close/>
                  <a:moveTo>
                    <a:pt x="1263122" y="947737"/>
                  </a:moveTo>
                  <a:lnTo>
                    <a:pt x="1272118" y="947737"/>
                  </a:lnTo>
                  <a:lnTo>
                    <a:pt x="1281114" y="947737"/>
                  </a:lnTo>
                  <a:lnTo>
                    <a:pt x="1290639" y="949325"/>
                  </a:lnTo>
                  <a:lnTo>
                    <a:pt x="1299105" y="950912"/>
                  </a:lnTo>
                  <a:lnTo>
                    <a:pt x="1307572" y="954087"/>
                  </a:lnTo>
                  <a:lnTo>
                    <a:pt x="1315509" y="957791"/>
                  </a:lnTo>
                  <a:lnTo>
                    <a:pt x="1322918" y="962554"/>
                  </a:lnTo>
                  <a:lnTo>
                    <a:pt x="1329268" y="967846"/>
                  </a:lnTo>
                  <a:lnTo>
                    <a:pt x="1336147" y="973666"/>
                  </a:lnTo>
                  <a:lnTo>
                    <a:pt x="1341439" y="980016"/>
                  </a:lnTo>
                  <a:lnTo>
                    <a:pt x="1347260" y="986896"/>
                  </a:lnTo>
                  <a:lnTo>
                    <a:pt x="1351493" y="994304"/>
                  </a:lnTo>
                  <a:lnTo>
                    <a:pt x="1355197" y="1002241"/>
                  </a:lnTo>
                  <a:lnTo>
                    <a:pt x="1357843" y="1010179"/>
                  </a:lnTo>
                  <a:lnTo>
                    <a:pt x="1360489" y="1019175"/>
                  </a:lnTo>
                  <a:lnTo>
                    <a:pt x="1361547" y="1027642"/>
                  </a:lnTo>
                  <a:lnTo>
                    <a:pt x="1362076" y="1037167"/>
                  </a:lnTo>
                  <a:lnTo>
                    <a:pt x="1361547" y="1046162"/>
                  </a:lnTo>
                  <a:lnTo>
                    <a:pt x="1360489" y="1055158"/>
                  </a:lnTo>
                  <a:lnTo>
                    <a:pt x="1357843" y="1063625"/>
                  </a:lnTo>
                  <a:lnTo>
                    <a:pt x="1355197" y="1072092"/>
                  </a:lnTo>
                  <a:lnTo>
                    <a:pt x="1351493" y="1080029"/>
                  </a:lnTo>
                  <a:lnTo>
                    <a:pt x="1347260" y="1087438"/>
                  </a:lnTo>
                  <a:lnTo>
                    <a:pt x="1341439" y="1094317"/>
                  </a:lnTo>
                  <a:lnTo>
                    <a:pt x="1336147" y="1101196"/>
                  </a:lnTo>
                  <a:lnTo>
                    <a:pt x="1329268" y="1106488"/>
                  </a:lnTo>
                  <a:lnTo>
                    <a:pt x="1322918" y="1111779"/>
                  </a:lnTo>
                  <a:lnTo>
                    <a:pt x="1315509" y="1116013"/>
                  </a:lnTo>
                  <a:lnTo>
                    <a:pt x="1307572" y="1119717"/>
                  </a:lnTo>
                  <a:lnTo>
                    <a:pt x="1299105" y="1122892"/>
                  </a:lnTo>
                  <a:lnTo>
                    <a:pt x="1290639" y="1125538"/>
                  </a:lnTo>
                  <a:lnTo>
                    <a:pt x="1281114" y="1126596"/>
                  </a:lnTo>
                  <a:lnTo>
                    <a:pt x="1272118" y="1127125"/>
                  </a:lnTo>
                  <a:lnTo>
                    <a:pt x="1263122" y="1126596"/>
                  </a:lnTo>
                  <a:lnTo>
                    <a:pt x="1254655" y="1125538"/>
                  </a:lnTo>
                  <a:lnTo>
                    <a:pt x="1245659" y="1122892"/>
                  </a:lnTo>
                  <a:lnTo>
                    <a:pt x="1237722" y="1119717"/>
                  </a:lnTo>
                  <a:lnTo>
                    <a:pt x="1229784" y="1116013"/>
                  </a:lnTo>
                  <a:lnTo>
                    <a:pt x="1222376" y="1111779"/>
                  </a:lnTo>
                  <a:lnTo>
                    <a:pt x="1214968" y="1106488"/>
                  </a:lnTo>
                  <a:lnTo>
                    <a:pt x="1209147" y="1101196"/>
                  </a:lnTo>
                  <a:lnTo>
                    <a:pt x="1202797" y="1094317"/>
                  </a:lnTo>
                  <a:lnTo>
                    <a:pt x="1198034" y="1087438"/>
                  </a:lnTo>
                  <a:lnTo>
                    <a:pt x="1193272" y="1080029"/>
                  </a:lnTo>
                  <a:lnTo>
                    <a:pt x="1189567" y="1072092"/>
                  </a:lnTo>
                  <a:lnTo>
                    <a:pt x="1186392" y="1063625"/>
                  </a:lnTo>
                  <a:lnTo>
                    <a:pt x="1184805" y="1055158"/>
                  </a:lnTo>
                  <a:lnTo>
                    <a:pt x="1182688" y="1046162"/>
                  </a:lnTo>
                  <a:lnTo>
                    <a:pt x="1182688" y="1037167"/>
                  </a:lnTo>
                  <a:lnTo>
                    <a:pt x="1182688" y="1027642"/>
                  </a:lnTo>
                  <a:lnTo>
                    <a:pt x="1184805" y="1019175"/>
                  </a:lnTo>
                  <a:lnTo>
                    <a:pt x="1186392" y="1010179"/>
                  </a:lnTo>
                  <a:lnTo>
                    <a:pt x="1189567" y="1002241"/>
                  </a:lnTo>
                  <a:lnTo>
                    <a:pt x="1193272" y="994304"/>
                  </a:lnTo>
                  <a:lnTo>
                    <a:pt x="1198034" y="986896"/>
                  </a:lnTo>
                  <a:lnTo>
                    <a:pt x="1202797" y="980016"/>
                  </a:lnTo>
                  <a:lnTo>
                    <a:pt x="1209147" y="973666"/>
                  </a:lnTo>
                  <a:lnTo>
                    <a:pt x="1214968" y="967846"/>
                  </a:lnTo>
                  <a:lnTo>
                    <a:pt x="1222376" y="962554"/>
                  </a:lnTo>
                  <a:lnTo>
                    <a:pt x="1229784" y="957791"/>
                  </a:lnTo>
                  <a:lnTo>
                    <a:pt x="1237722" y="954087"/>
                  </a:lnTo>
                  <a:lnTo>
                    <a:pt x="1245659" y="950912"/>
                  </a:lnTo>
                  <a:lnTo>
                    <a:pt x="1254655" y="949325"/>
                  </a:lnTo>
                  <a:lnTo>
                    <a:pt x="1263122" y="947737"/>
                  </a:lnTo>
                  <a:close/>
                  <a:moveTo>
                    <a:pt x="1026055" y="947737"/>
                  </a:moveTo>
                  <a:lnTo>
                    <a:pt x="1036109" y="947737"/>
                  </a:lnTo>
                  <a:lnTo>
                    <a:pt x="1045105" y="947737"/>
                  </a:lnTo>
                  <a:lnTo>
                    <a:pt x="1053571" y="949325"/>
                  </a:lnTo>
                  <a:lnTo>
                    <a:pt x="1062038" y="950912"/>
                  </a:lnTo>
                  <a:lnTo>
                    <a:pt x="1070505" y="954087"/>
                  </a:lnTo>
                  <a:lnTo>
                    <a:pt x="1078442" y="957791"/>
                  </a:lnTo>
                  <a:lnTo>
                    <a:pt x="1085851" y="962554"/>
                  </a:lnTo>
                  <a:lnTo>
                    <a:pt x="1092730" y="967846"/>
                  </a:lnTo>
                  <a:lnTo>
                    <a:pt x="1099080" y="973666"/>
                  </a:lnTo>
                  <a:lnTo>
                    <a:pt x="1105430" y="980016"/>
                  </a:lnTo>
                  <a:lnTo>
                    <a:pt x="1110192" y="986896"/>
                  </a:lnTo>
                  <a:lnTo>
                    <a:pt x="1114426" y="994304"/>
                  </a:lnTo>
                  <a:lnTo>
                    <a:pt x="1118659" y="1002241"/>
                  </a:lnTo>
                  <a:lnTo>
                    <a:pt x="1121834" y="1010179"/>
                  </a:lnTo>
                  <a:lnTo>
                    <a:pt x="1123422" y="1019175"/>
                  </a:lnTo>
                  <a:lnTo>
                    <a:pt x="1125009" y="1027642"/>
                  </a:lnTo>
                  <a:lnTo>
                    <a:pt x="1125538" y="1037167"/>
                  </a:lnTo>
                  <a:lnTo>
                    <a:pt x="1125009" y="1046162"/>
                  </a:lnTo>
                  <a:lnTo>
                    <a:pt x="1123422" y="1055158"/>
                  </a:lnTo>
                  <a:lnTo>
                    <a:pt x="1121834" y="1063625"/>
                  </a:lnTo>
                  <a:lnTo>
                    <a:pt x="1118659" y="1072092"/>
                  </a:lnTo>
                  <a:lnTo>
                    <a:pt x="1114426" y="1080029"/>
                  </a:lnTo>
                  <a:lnTo>
                    <a:pt x="1110192" y="1087438"/>
                  </a:lnTo>
                  <a:lnTo>
                    <a:pt x="1105430" y="1094317"/>
                  </a:lnTo>
                  <a:lnTo>
                    <a:pt x="1099080" y="1101196"/>
                  </a:lnTo>
                  <a:lnTo>
                    <a:pt x="1092730" y="1106488"/>
                  </a:lnTo>
                  <a:lnTo>
                    <a:pt x="1085851" y="1111779"/>
                  </a:lnTo>
                  <a:lnTo>
                    <a:pt x="1078442" y="1116013"/>
                  </a:lnTo>
                  <a:lnTo>
                    <a:pt x="1070505" y="1119717"/>
                  </a:lnTo>
                  <a:lnTo>
                    <a:pt x="1062038" y="1122892"/>
                  </a:lnTo>
                  <a:lnTo>
                    <a:pt x="1053571" y="1125538"/>
                  </a:lnTo>
                  <a:lnTo>
                    <a:pt x="1045105" y="1126596"/>
                  </a:lnTo>
                  <a:lnTo>
                    <a:pt x="1036109" y="1127125"/>
                  </a:lnTo>
                  <a:lnTo>
                    <a:pt x="1026055" y="1126596"/>
                  </a:lnTo>
                  <a:lnTo>
                    <a:pt x="1017588" y="1125538"/>
                  </a:lnTo>
                  <a:lnTo>
                    <a:pt x="1009121" y="1122892"/>
                  </a:lnTo>
                  <a:lnTo>
                    <a:pt x="1000655" y="1119717"/>
                  </a:lnTo>
                  <a:lnTo>
                    <a:pt x="992717" y="1116013"/>
                  </a:lnTo>
                  <a:lnTo>
                    <a:pt x="985309" y="1111779"/>
                  </a:lnTo>
                  <a:lnTo>
                    <a:pt x="978959" y="1106488"/>
                  </a:lnTo>
                  <a:lnTo>
                    <a:pt x="972079" y="1101196"/>
                  </a:lnTo>
                  <a:lnTo>
                    <a:pt x="966259" y="1094317"/>
                  </a:lnTo>
                  <a:lnTo>
                    <a:pt x="960967" y="1087438"/>
                  </a:lnTo>
                  <a:lnTo>
                    <a:pt x="956734" y="1080029"/>
                  </a:lnTo>
                  <a:lnTo>
                    <a:pt x="952500" y="1072092"/>
                  </a:lnTo>
                  <a:lnTo>
                    <a:pt x="949325" y="1063625"/>
                  </a:lnTo>
                  <a:lnTo>
                    <a:pt x="947738" y="1055158"/>
                  </a:lnTo>
                  <a:lnTo>
                    <a:pt x="946679" y="1046162"/>
                  </a:lnTo>
                  <a:lnTo>
                    <a:pt x="946150" y="1037167"/>
                  </a:lnTo>
                  <a:lnTo>
                    <a:pt x="946679" y="1027642"/>
                  </a:lnTo>
                  <a:lnTo>
                    <a:pt x="947738" y="1019175"/>
                  </a:lnTo>
                  <a:lnTo>
                    <a:pt x="949325" y="1010179"/>
                  </a:lnTo>
                  <a:lnTo>
                    <a:pt x="952500" y="1002241"/>
                  </a:lnTo>
                  <a:lnTo>
                    <a:pt x="956734" y="994304"/>
                  </a:lnTo>
                  <a:lnTo>
                    <a:pt x="960967" y="986896"/>
                  </a:lnTo>
                  <a:lnTo>
                    <a:pt x="966259" y="980016"/>
                  </a:lnTo>
                  <a:lnTo>
                    <a:pt x="972079" y="973666"/>
                  </a:lnTo>
                  <a:lnTo>
                    <a:pt x="978959" y="967846"/>
                  </a:lnTo>
                  <a:lnTo>
                    <a:pt x="985309" y="962554"/>
                  </a:lnTo>
                  <a:lnTo>
                    <a:pt x="992717" y="957791"/>
                  </a:lnTo>
                  <a:lnTo>
                    <a:pt x="1000655" y="954087"/>
                  </a:lnTo>
                  <a:lnTo>
                    <a:pt x="1009121" y="950912"/>
                  </a:lnTo>
                  <a:lnTo>
                    <a:pt x="1017588" y="949325"/>
                  </a:lnTo>
                  <a:lnTo>
                    <a:pt x="1026055" y="947737"/>
                  </a:lnTo>
                  <a:close/>
                  <a:moveTo>
                    <a:pt x="794572" y="947737"/>
                  </a:moveTo>
                  <a:lnTo>
                    <a:pt x="804069" y="947737"/>
                  </a:lnTo>
                  <a:lnTo>
                    <a:pt x="813566" y="947737"/>
                  </a:lnTo>
                  <a:lnTo>
                    <a:pt x="822008" y="949325"/>
                  </a:lnTo>
                  <a:lnTo>
                    <a:pt x="830450" y="950912"/>
                  </a:lnTo>
                  <a:lnTo>
                    <a:pt x="838892" y="954087"/>
                  </a:lnTo>
                  <a:lnTo>
                    <a:pt x="846806" y="957791"/>
                  </a:lnTo>
                  <a:lnTo>
                    <a:pt x="854192" y="962554"/>
                  </a:lnTo>
                  <a:lnTo>
                    <a:pt x="860524" y="967846"/>
                  </a:lnTo>
                  <a:lnTo>
                    <a:pt x="867383" y="973666"/>
                  </a:lnTo>
                  <a:lnTo>
                    <a:pt x="873714" y="980016"/>
                  </a:lnTo>
                  <a:lnTo>
                    <a:pt x="878463" y="986896"/>
                  </a:lnTo>
                  <a:lnTo>
                    <a:pt x="882683" y="994304"/>
                  </a:lnTo>
                  <a:lnTo>
                    <a:pt x="886904" y="1002241"/>
                  </a:lnTo>
                  <a:lnTo>
                    <a:pt x="890070" y="1010179"/>
                  </a:lnTo>
                  <a:lnTo>
                    <a:pt x="891653" y="1019175"/>
                  </a:lnTo>
                  <a:lnTo>
                    <a:pt x="892708" y="1027642"/>
                  </a:lnTo>
                  <a:lnTo>
                    <a:pt x="893763" y="1037167"/>
                  </a:lnTo>
                  <a:lnTo>
                    <a:pt x="892708" y="1046162"/>
                  </a:lnTo>
                  <a:lnTo>
                    <a:pt x="891653" y="1055158"/>
                  </a:lnTo>
                  <a:lnTo>
                    <a:pt x="890070" y="1063625"/>
                  </a:lnTo>
                  <a:lnTo>
                    <a:pt x="886904" y="1072092"/>
                  </a:lnTo>
                  <a:lnTo>
                    <a:pt x="882683" y="1080029"/>
                  </a:lnTo>
                  <a:lnTo>
                    <a:pt x="878463" y="1087438"/>
                  </a:lnTo>
                  <a:lnTo>
                    <a:pt x="873714" y="1094317"/>
                  </a:lnTo>
                  <a:lnTo>
                    <a:pt x="867383" y="1101196"/>
                  </a:lnTo>
                  <a:lnTo>
                    <a:pt x="860524" y="1106488"/>
                  </a:lnTo>
                  <a:lnTo>
                    <a:pt x="854192" y="1111779"/>
                  </a:lnTo>
                  <a:lnTo>
                    <a:pt x="846806" y="1116013"/>
                  </a:lnTo>
                  <a:lnTo>
                    <a:pt x="838892" y="1119717"/>
                  </a:lnTo>
                  <a:lnTo>
                    <a:pt x="830450" y="1122892"/>
                  </a:lnTo>
                  <a:lnTo>
                    <a:pt x="822008" y="1125538"/>
                  </a:lnTo>
                  <a:lnTo>
                    <a:pt x="813566" y="1126596"/>
                  </a:lnTo>
                  <a:lnTo>
                    <a:pt x="804069" y="1127125"/>
                  </a:lnTo>
                  <a:lnTo>
                    <a:pt x="794572" y="1126596"/>
                  </a:lnTo>
                  <a:lnTo>
                    <a:pt x="786130" y="1125538"/>
                  </a:lnTo>
                  <a:lnTo>
                    <a:pt x="777689" y="1122892"/>
                  </a:lnTo>
                  <a:lnTo>
                    <a:pt x="769247" y="1119717"/>
                  </a:lnTo>
                  <a:lnTo>
                    <a:pt x="761333" y="1116013"/>
                  </a:lnTo>
                  <a:lnTo>
                    <a:pt x="753946" y="1111779"/>
                  </a:lnTo>
                  <a:lnTo>
                    <a:pt x="747087" y="1106488"/>
                  </a:lnTo>
                  <a:lnTo>
                    <a:pt x="740756" y="1101196"/>
                  </a:lnTo>
                  <a:lnTo>
                    <a:pt x="734424" y="1094317"/>
                  </a:lnTo>
                  <a:lnTo>
                    <a:pt x="729676" y="1087438"/>
                  </a:lnTo>
                  <a:lnTo>
                    <a:pt x="725455" y="1080029"/>
                  </a:lnTo>
                  <a:lnTo>
                    <a:pt x="721234" y="1072092"/>
                  </a:lnTo>
                  <a:lnTo>
                    <a:pt x="718069" y="1063625"/>
                  </a:lnTo>
                  <a:lnTo>
                    <a:pt x="716486" y="1055158"/>
                  </a:lnTo>
                  <a:lnTo>
                    <a:pt x="714903" y="1046162"/>
                  </a:lnTo>
                  <a:lnTo>
                    <a:pt x="714375" y="1037167"/>
                  </a:lnTo>
                  <a:lnTo>
                    <a:pt x="714903" y="1027642"/>
                  </a:lnTo>
                  <a:lnTo>
                    <a:pt x="716486" y="1019175"/>
                  </a:lnTo>
                  <a:lnTo>
                    <a:pt x="718069" y="1010179"/>
                  </a:lnTo>
                  <a:lnTo>
                    <a:pt x="721234" y="1002241"/>
                  </a:lnTo>
                  <a:lnTo>
                    <a:pt x="725455" y="994304"/>
                  </a:lnTo>
                  <a:lnTo>
                    <a:pt x="729676" y="986896"/>
                  </a:lnTo>
                  <a:lnTo>
                    <a:pt x="734424" y="980016"/>
                  </a:lnTo>
                  <a:lnTo>
                    <a:pt x="740756" y="973666"/>
                  </a:lnTo>
                  <a:lnTo>
                    <a:pt x="747087" y="967846"/>
                  </a:lnTo>
                  <a:lnTo>
                    <a:pt x="753946" y="962554"/>
                  </a:lnTo>
                  <a:lnTo>
                    <a:pt x="761333" y="957791"/>
                  </a:lnTo>
                  <a:lnTo>
                    <a:pt x="769247" y="954087"/>
                  </a:lnTo>
                  <a:lnTo>
                    <a:pt x="777689" y="950912"/>
                  </a:lnTo>
                  <a:lnTo>
                    <a:pt x="786130" y="949325"/>
                  </a:lnTo>
                  <a:lnTo>
                    <a:pt x="794572" y="947737"/>
                  </a:lnTo>
                  <a:close/>
                  <a:moveTo>
                    <a:pt x="554089" y="947737"/>
                  </a:moveTo>
                  <a:lnTo>
                    <a:pt x="563032" y="947737"/>
                  </a:lnTo>
                  <a:lnTo>
                    <a:pt x="571975" y="947737"/>
                  </a:lnTo>
                  <a:lnTo>
                    <a:pt x="580918" y="949325"/>
                  </a:lnTo>
                  <a:lnTo>
                    <a:pt x="589335" y="950912"/>
                  </a:lnTo>
                  <a:lnTo>
                    <a:pt x="597226" y="954087"/>
                  </a:lnTo>
                  <a:lnTo>
                    <a:pt x="605117" y="957791"/>
                  </a:lnTo>
                  <a:lnTo>
                    <a:pt x="613008" y="962554"/>
                  </a:lnTo>
                  <a:lnTo>
                    <a:pt x="619847" y="967846"/>
                  </a:lnTo>
                  <a:lnTo>
                    <a:pt x="625633" y="973666"/>
                  </a:lnTo>
                  <a:lnTo>
                    <a:pt x="631946" y="980016"/>
                  </a:lnTo>
                  <a:lnTo>
                    <a:pt x="636681" y="986896"/>
                  </a:lnTo>
                  <a:lnTo>
                    <a:pt x="641415" y="994304"/>
                  </a:lnTo>
                  <a:lnTo>
                    <a:pt x="645098" y="1002241"/>
                  </a:lnTo>
                  <a:lnTo>
                    <a:pt x="648254" y="1010179"/>
                  </a:lnTo>
                  <a:lnTo>
                    <a:pt x="650885" y="1019175"/>
                  </a:lnTo>
                  <a:lnTo>
                    <a:pt x="651937" y="1027642"/>
                  </a:lnTo>
                  <a:lnTo>
                    <a:pt x="652463" y="1037167"/>
                  </a:lnTo>
                  <a:lnTo>
                    <a:pt x="651937" y="1046162"/>
                  </a:lnTo>
                  <a:lnTo>
                    <a:pt x="650885" y="1055158"/>
                  </a:lnTo>
                  <a:lnTo>
                    <a:pt x="648254" y="1063625"/>
                  </a:lnTo>
                  <a:lnTo>
                    <a:pt x="645098" y="1072092"/>
                  </a:lnTo>
                  <a:lnTo>
                    <a:pt x="641415" y="1080029"/>
                  </a:lnTo>
                  <a:lnTo>
                    <a:pt x="636681" y="1087438"/>
                  </a:lnTo>
                  <a:lnTo>
                    <a:pt x="631946" y="1094317"/>
                  </a:lnTo>
                  <a:lnTo>
                    <a:pt x="625633" y="1101196"/>
                  </a:lnTo>
                  <a:lnTo>
                    <a:pt x="619847" y="1106488"/>
                  </a:lnTo>
                  <a:lnTo>
                    <a:pt x="613008" y="1111779"/>
                  </a:lnTo>
                  <a:lnTo>
                    <a:pt x="605117" y="1116013"/>
                  </a:lnTo>
                  <a:lnTo>
                    <a:pt x="597226" y="1119717"/>
                  </a:lnTo>
                  <a:lnTo>
                    <a:pt x="589335" y="1122892"/>
                  </a:lnTo>
                  <a:lnTo>
                    <a:pt x="580918" y="1125538"/>
                  </a:lnTo>
                  <a:lnTo>
                    <a:pt x="571975" y="1126596"/>
                  </a:lnTo>
                  <a:lnTo>
                    <a:pt x="563032" y="1127125"/>
                  </a:lnTo>
                  <a:lnTo>
                    <a:pt x="554089" y="1126596"/>
                  </a:lnTo>
                  <a:lnTo>
                    <a:pt x="544620" y="1125538"/>
                  </a:lnTo>
                  <a:lnTo>
                    <a:pt x="536202" y="1122892"/>
                  </a:lnTo>
                  <a:lnTo>
                    <a:pt x="527785" y="1119717"/>
                  </a:lnTo>
                  <a:lnTo>
                    <a:pt x="519894" y="1116013"/>
                  </a:lnTo>
                  <a:lnTo>
                    <a:pt x="512530" y="1111779"/>
                  </a:lnTo>
                  <a:lnTo>
                    <a:pt x="506217" y="1106488"/>
                  </a:lnTo>
                  <a:lnTo>
                    <a:pt x="499378" y="1101196"/>
                  </a:lnTo>
                  <a:lnTo>
                    <a:pt x="494117" y="1094317"/>
                  </a:lnTo>
                  <a:lnTo>
                    <a:pt x="488331" y="1087438"/>
                  </a:lnTo>
                  <a:lnTo>
                    <a:pt x="484122" y="1080029"/>
                  </a:lnTo>
                  <a:lnTo>
                    <a:pt x="480440" y="1072092"/>
                  </a:lnTo>
                  <a:lnTo>
                    <a:pt x="477809" y="1063625"/>
                  </a:lnTo>
                  <a:lnTo>
                    <a:pt x="475179" y="1055158"/>
                  </a:lnTo>
                  <a:lnTo>
                    <a:pt x="474127" y="1046162"/>
                  </a:lnTo>
                  <a:lnTo>
                    <a:pt x="473075" y="1037167"/>
                  </a:lnTo>
                  <a:lnTo>
                    <a:pt x="474127" y="1027642"/>
                  </a:lnTo>
                  <a:lnTo>
                    <a:pt x="475179" y="1019175"/>
                  </a:lnTo>
                  <a:lnTo>
                    <a:pt x="477809" y="1010179"/>
                  </a:lnTo>
                  <a:lnTo>
                    <a:pt x="480440" y="1002241"/>
                  </a:lnTo>
                  <a:lnTo>
                    <a:pt x="484122" y="994304"/>
                  </a:lnTo>
                  <a:lnTo>
                    <a:pt x="488331" y="986896"/>
                  </a:lnTo>
                  <a:lnTo>
                    <a:pt x="494117" y="980016"/>
                  </a:lnTo>
                  <a:lnTo>
                    <a:pt x="499378" y="973666"/>
                  </a:lnTo>
                  <a:lnTo>
                    <a:pt x="506217" y="967846"/>
                  </a:lnTo>
                  <a:lnTo>
                    <a:pt x="512530" y="962554"/>
                  </a:lnTo>
                  <a:lnTo>
                    <a:pt x="519894" y="957791"/>
                  </a:lnTo>
                  <a:lnTo>
                    <a:pt x="527785" y="954087"/>
                  </a:lnTo>
                  <a:lnTo>
                    <a:pt x="536202" y="950912"/>
                  </a:lnTo>
                  <a:lnTo>
                    <a:pt x="544620" y="949325"/>
                  </a:lnTo>
                  <a:lnTo>
                    <a:pt x="554089" y="947737"/>
                  </a:lnTo>
                  <a:close/>
                  <a:moveTo>
                    <a:pt x="2929995" y="711200"/>
                  </a:moveTo>
                  <a:lnTo>
                    <a:pt x="2938938" y="711729"/>
                  </a:lnTo>
                  <a:lnTo>
                    <a:pt x="2947881" y="712788"/>
                  </a:lnTo>
                  <a:lnTo>
                    <a:pt x="2956298" y="714904"/>
                  </a:lnTo>
                  <a:lnTo>
                    <a:pt x="2964189" y="718079"/>
                  </a:lnTo>
                  <a:lnTo>
                    <a:pt x="2972080" y="722313"/>
                  </a:lnTo>
                  <a:lnTo>
                    <a:pt x="2979971" y="726546"/>
                  </a:lnTo>
                  <a:lnTo>
                    <a:pt x="2986810" y="731838"/>
                  </a:lnTo>
                  <a:lnTo>
                    <a:pt x="2992597" y="737129"/>
                  </a:lnTo>
                  <a:lnTo>
                    <a:pt x="2998909" y="744009"/>
                  </a:lnTo>
                  <a:lnTo>
                    <a:pt x="3003644" y="750888"/>
                  </a:lnTo>
                  <a:lnTo>
                    <a:pt x="3008379" y="758296"/>
                  </a:lnTo>
                  <a:lnTo>
                    <a:pt x="3012061" y="766234"/>
                  </a:lnTo>
                  <a:lnTo>
                    <a:pt x="3015217" y="774700"/>
                  </a:lnTo>
                  <a:lnTo>
                    <a:pt x="3017848" y="783167"/>
                  </a:lnTo>
                  <a:lnTo>
                    <a:pt x="3018900" y="791634"/>
                  </a:lnTo>
                  <a:lnTo>
                    <a:pt x="3019426" y="801159"/>
                  </a:lnTo>
                  <a:lnTo>
                    <a:pt x="3018900" y="810684"/>
                  </a:lnTo>
                  <a:lnTo>
                    <a:pt x="3017848" y="819150"/>
                  </a:lnTo>
                  <a:lnTo>
                    <a:pt x="3015217" y="827617"/>
                  </a:lnTo>
                  <a:lnTo>
                    <a:pt x="3012061" y="836084"/>
                  </a:lnTo>
                  <a:lnTo>
                    <a:pt x="3008379" y="844021"/>
                  </a:lnTo>
                  <a:lnTo>
                    <a:pt x="3003644" y="851430"/>
                  </a:lnTo>
                  <a:lnTo>
                    <a:pt x="2998909" y="858309"/>
                  </a:lnTo>
                  <a:lnTo>
                    <a:pt x="2992597" y="864659"/>
                  </a:lnTo>
                  <a:lnTo>
                    <a:pt x="2986810" y="870480"/>
                  </a:lnTo>
                  <a:lnTo>
                    <a:pt x="2979971" y="875771"/>
                  </a:lnTo>
                  <a:lnTo>
                    <a:pt x="2972080" y="880005"/>
                  </a:lnTo>
                  <a:lnTo>
                    <a:pt x="2964189" y="884238"/>
                  </a:lnTo>
                  <a:lnTo>
                    <a:pt x="2956298" y="887413"/>
                  </a:lnTo>
                  <a:lnTo>
                    <a:pt x="2947881" y="889001"/>
                  </a:lnTo>
                  <a:lnTo>
                    <a:pt x="2938938" y="890588"/>
                  </a:lnTo>
                  <a:lnTo>
                    <a:pt x="2929995" y="890588"/>
                  </a:lnTo>
                  <a:lnTo>
                    <a:pt x="2920526" y="890588"/>
                  </a:lnTo>
                  <a:lnTo>
                    <a:pt x="2911583" y="889001"/>
                  </a:lnTo>
                  <a:lnTo>
                    <a:pt x="2903166" y="887413"/>
                  </a:lnTo>
                  <a:lnTo>
                    <a:pt x="2894749" y="884238"/>
                  </a:lnTo>
                  <a:lnTo>
                    <a:pt x="2887384" y="880005"/>
                  </a:lnTo>
                  <a:lnTo>
                    <a:pt x="2879493" y="875771"/>
                  </a:lnTo>
                  <a:lnTo>
                    <a:pt x="2873180" y="870480"/>
                  </a:lnTo>
                  <a:lnTo>
                    <a:pt x="2866341" y="864659"/>
                  </a:lnTo>
                  <a:lnTo>
                    <a:pt x="2861081" y="858309"/>
                  </a:lnTo>
                  <a:lnTo>
                    <a:pt x="2855294" y="851430"/>
                  </a:lnTo>
                  <a:lnTo>
                    <a:pt x="2851085" y="844021"/>
                  </a:lnTo>
                  <a:lnTo>
                    <a:pt x="2847403" y="836084"/>
                  </a:lnTo>
                  <a:lnTo>
                    <a:pt x="2844247" y="827617"/>
                  </a:lnTo>
                  <a:lnTo>
                    <a:pt x="2842142" y="819150"/>
                  </a:lnTo>
                  <a:lnTo>
                    <a:pt x="2841090" y="810684"/>
                  </a:lnTo>
                  <a:lnTo>
                    <a:pt x="2840038" y="801159"/>
                  </a:lnTo>
                  <a:lnTo>
                    <a:pt x="2841090" y="791634"/>
                  </a:lnTo>
                  <a:lnTo>
                    <a:pt x="2842142" y="783167"/>
                  </a:lnTo>
                  <a:lnTo>
                    <a:pt x="2844247" y="774700"/>
                  </a:lnTo>
                  <a:lnTo>
                    <a:pt x="2847403" y="766234"/>
                  </a:lnTo>
                  <a:lnTo>
                    <a:pt x="2851085" y="758296"/>
                  </a:lnTo>
                  <a:lnTo>
                    <a:pt x="2855294" y="750888"/>
                  </a:lnTo>
                  <a:lnTo>
                    <a:pt x="2861081" y="744009"/>
                  </a:lnTo>
                  <a:lnTo>
                    <a:pt x="2866341" y="737129"/>
                  </a:lnTo>
                  <a:lnTo>
                    <a:pt x="2873180" y="731838"/>
                  </a:lnTo>
                  <a:lnTo>
                    <a:pt x="2879493" y="726546"/>
                  </a:lnTo>
                  <a:lnTo>
                    <a:pt x="2887384" y="722313"/>
                  </a:lnTo>
                  <a:lnTo>
                    <a:pt x="2894749" y="718079"/>
                  </a:lnTo>
                  <a:lnTo>
                    <a:pt x="2903166" y="714904"/>
                  </a:lnTo>
                  <a:lnTo>
                    <a:pt x="2911583" y="712788"/>
                  </a:lnTo>
                  <a:lnTo>
                    <a:pt x="2920526" y="711729"/>
                  </a:lnTo>
                  <a:lnTo>
                    <a:pt x="2929995" y="711200"/>
                  </a:lnTo>
                  <a:close/>
                  <a:moveTo>
                    <a:pt x="2693194" y="711200"/>
                  </a:moveTo>
                  <a:lnTo>
                    <a:pt x="2702163" y="711729"/>
                  </a:lnTo>
                  <a:lnTo>
                    <a:pt x="2711660" y="712788"/>
                  </a:lnTo>
                  <a:lnTo>
                    <a:pt x="2720102" y="714904"/>
                  </a:lnTo>
                  <a:lnTo>
                    <a:pt x="2728544" y="718079"/>
                  </a:lnTo>
                  <a:lnTo>
                    <a:pt x="2736458" y="722313"/>
                  </a:lnTo>
                  <a:lnTo>
                    <a:pt x="2743845" y="726546"/>
                  </a:lnTo>
                  <a:lnTo>
                    <a:pt x="2750176" y="731838"/>
                  </a:lnTo>
                  <a:lnTo>
                    <a:pt x="2757035" y="737129"/>
                  </a:lnTo>
                  <a:lnTo>
                    <a:pt x="2762311" y="744009"/>
                  </a:lnTo>
                  <a:lnTo>
                    <a:pt x="2768115" y="750888"/>
                  </a:lnTo>
                  <a:lnTo>
                    <a:pt x="2772336" y="758296"/>
                  </a:lnTo>
                  <a:lnTo>
                    <a:pt x="2776029" y="766234"/>
                  </a:lnTo>
                  <a:lnTo>
                    <a:pt x="2778667" y="774700"/>
                  </a:lnTo>
                  <a:lnTo>
                    <a:pt x="2781305" y="783167"/>
                  </a:lnTo>
                  <a:lnTo>
                    <a:pt x="2782360" y="791634"/>
                  </a:lnTo>
                  <a:lnTo>
                    <a:pt x="2782888" y="801159"/>
                  </a:lnTo>
                  <a:lnTo>
                    <a:pt x="2782360" y="810684"/>
                  </a:lnTo>
                  <a:lnTo>
                    <a:pt x="2781305" y="819150"/>
                  </a:lnTo>
                  <a:lnTo>
                    <a:pt x="2778667" y="827617"/>
                  </a:lnTo>
                  <a:lnTo>
                    <a:pt x="2776029" y="836084"/>
                  </a:lnTo>
                  <a:lnTo>
                    <a:pt x="2772336" y="844021"/>
                  </a:lnTo>
                  <a:lnTo>
                    <a:pt x="2768115" y="851430"/>
                  </a:lnTo>
                  <a:lnTo>
                    <a:pt x="2762311" y="858309"/>
                  </a:lnTo>
                  <a:lnTo>
                    <a:pt x="2757035" y="864659"/>
                  </a:lnTo>
                  <a:lnTo>
                    <a:pt x="2750176" y="870480"/>
                  </a:lnTo>
                  <a:lnTo>
                    <a:pt x="2743845" y="875771"/>
                  </a:lnTo>
                  <a:lnTo>
                    <a:pt x="2736458" y="880005"/>
                  </a:lnTo>
                  <a:lnTo>
                    <a:pt x="2728544" y="884238"/>
                  </a:lnTo>
                  <a:lnTo>
                    <a:pt x="2720102" y="887413"/>
                  </a:lnTo>
                  <a:lnTo>
                    <a:pt x="2711660" y="889001"/>
                  </a:lnTo>
                  <a:lnTo>
                    <a:pt x="2702163" y="890588"/>
                  </a:lnTo>
                  <a:lnTo>
                    <a:pt x="2693194" y="890588"/>
                  </a:lnTo>
                  <a:lnTo>
                    <a:pt x="2684225" y="890588"/>
                  </a:lnTo>
                  <a:lnTo>
                    <a:pt x="2675255" y="889001"/>
                  </a:lnTo>
                  <a:lnTo>
                    <a:pt x="2666813" y="887413"/>
                  </a:lnTo>
                  <a:lnTo>
                    <a:pt x="2658899" y="884238"/>
                  </a:lnTo>
                  <a:lnTo>
                    <a:pt x="2650985" y="880005"/>
                  </a:lnTo>
                  <a:lnTo>
                    <a:pt x="2643598" y="875771"/>
                  </a:lnTo>
                  <a:lnTo>
                    <a:pt x="2636212" y="870480"/>
                  </a:lnTo>
                  <a:lnTo>
                    <a:pt x="2630408" y="864659"/>
                  </a:lnTo>
                  <a:lnTo>
                    <a:pt x="2624077" y="858309"/>
                  </a:lnTo>
                  <a:lnTo>
                    <a:pt x="2619328" y="851430"/>
                  </a:lnTo>
                  <a:lnTo>
                    <a:pt x="2614580" y="844021"/>
                  </a:lnTo>
                  <a:lnTo>
                    <a:pt x="2610887" y="836084"/>
                  </a:lnTo>
                  <a:lnTo>
                    <a:pt x="2607721" y="827617"/>
                  </a:lnTo>
                  <a:lnTo>
                    <a:pt x="2605083" y="819150"/>
                  </a:lnTo>
                  <a:lnTo>
                    <a:pt x="2604028" y="810684"/>
                  </a:lnTo>
                  <a:lnTo>
                    <a:pt x="2603500" y="801159"/>
                  </a:lnTo>
                  <a:lnTo>
                    <a:pt x="2604028" y="791634"/>
                  </a:lnTo>
                  <a:lnTo>
                    <a:pt x="2605083" y="783167"/>
                  </a:lnTo>
                  <a:lnTo>
                    <a:pt x="2607721" y="774700"/>
                  </a:lnTo>
                  <a:lnTo>
                    <a:pt x="2610887" y="766234"/>
                  </a:lnTo>
                  <a:lnTo>
                    <a:pt x="2614580" y="758296"/>
                  </a:lnTo>
                  <a:lnTo>
                    <a:pt x="2619328" y="750888"/>
                  </a:lnTo>
                  <a:lnTo>
                    <a:pt x="2624077" y="744009"/>
                  </a:lnTo>
                  <a:lnTo>
                    <a:pt x="2630408" y="737129"/>
                  </a:lnTo>
                  <a:lnTo>
                    <a:pt x="2636212" y="731838"/>
                  </a:lnTo>
                  <a:lnTo>
                    <a:pt x="2643598" y="726546"/>
                  </a:lnTo>
                  <a:lnTo>
                    <a:pt x="2650985" y="722313"/>
                  </a:lnTo>
                  <a:lnTo>
                    <a:pt x="2658899" y="718079"/>
                  </a:lnTo>
                  <a:lnTo>
                    <a:pt x="2666813" y="714904"/>
                  </a:lnTo>
                  <a:lnTo>
                    <a:pt x="2675255" y="712788"/>
                  </a:lnTo>
                  <a:lnTo>
                    <a:pt x="2684225" y="711729"/>
                  </a:lnTo>
                  <a:lnTo>
                    <a:pt x="2693194" y="711200"/>
                  </a:lnTo>
                  <a:close/>
                  <a:moveTo>
                    <a:pt x="2456393" y="711200"/>
                  </a:moveTo>
                  <a:lnTo>
                    <a:pt x="2465389" y="711729"/>
                  </a:lnTo>
                  <a:lnTo>
                    <a:pt x="2474384" y="712788"/>
                  </a:lnTo>
                  <a:lnTo>
                    <a:pt x="2482851" y="714904"/>
                  </a:lnTo>
                  <a:lnTo>
                    <a:pt x="2491318" y="718079"/>
                  </a:lnTo>
                  <a:lnTo>
                    <a:pt x="2499255" y="722313"/>
                  </a:lnTo>
                  <a:lnTo>
                    <a:pt x="2506664" y="726546"/>
                  </a:lnTo>
                  <a:lnTo>
                    <a:pt x="2513543" y="731838"/>
                  </a:lnTo>
                  <a:lnTo>
                    <a:pt x="2519893" y="737129"/>
                  </a:lnTo>
                  <a:lnTo>
                    <a:pt x="2525714" y="744009"/>
                  </a:lnTo>
                  <a:lnTo>
                    <a:pt x="2531005" y="750888"/>
                  </a:lnTo>
                  <a:lnTo>
                    <a:pt x="2535238" y="758296"/>
                  </a:lnTo>
                  <a:lnTo>
                    <a:pt x="2538943" y="766234"/>
                  </a:lnTo>
                  <a:lnTo>
                    <a:pt x="2542118" y="774700"/>
                  </a:lnTo>
                  <a:lnTo>
                    <a:pt x="2544234" y="783167"/>
                  </a:lnTo>
                  <a:lnTo>
                    <a:pt x="2545822" y="791634"/>
                  </a:lnTo>
                  <a:lnTo>
                    <a:pt x="2546351" y="801159"/>
                  </a:lnTo>
                  <a:lnTo>
                    <a:pt x="2545822" y="810684"/>
                  </a:lnTo>
                  <a:lnTo>
                    <a:pt x="2544234" y="819150"/>
                  </a:lnTo>
                  <a:lnTo>
                    <a:pt x="2542118" y="827617"/>
                  </a:lnTo>
                  <a:lnTo>
                    <a:pt x="2538943" y="836084"/>
                  </a:lnTo>
                  <a:lnTo>
                    <a:pt x="2535238" y="844021"/>
                  </a:lnTo>
                  <a:lnTo>
                    <a:pt x="2531005" y="851430"/>
                  </a:lnTo>
                  <a:lnTo>
                    <a:pt x="2525714" y="858309"/>
                  </a:lnTo>
                  <a:lnTo>
                    <a:pt x="2519893" y="864659"/>
                  </a:lnTo>
                  <a:lnTo>
                    <a:pt x="2513543" y="870480"/>
                  </a:lnTo>
                  <a:lnTo>
                    <a:pt x="2506664" y="875771"/>
                  </a:lnTo>
                  <a:lnTo>
                    <a:pt x="2499255" y="880005"/>
                  </a:lnTo>
                  <a:lnTo>
                    <a:pt x="2491318" y="884238"/>
                  </a:lnTo>
                  <a:lnTo>
                    <a:pt x="2482851" y="887413"/>
                  </a:lnTo>
                  <a:lnTo>
                    <a:pt x="2474384" y="889001"/>
                  </a:lnTo>
                  <a:lnTo>
                    <a:pt x="2465389" y="890588"/>
                  </a:lnTo>
                  <a:lnTo>
                    <a:pt x="2456393" y="890588"/>
                  </a:lnTo>
                  <a:lnTo>
                    <a:pt x="2446868" y="890588"/>
                  </a:lnTo>
                  <a:lnTo>
                    <a:pt x="2438401" y="889001"/>
                  </a:lnTo>
                  <a:lnTo>
                    <a:pt x="2429405" y="887413"/>
                  </a:lnTo>
                  <a:lnTo>
                    <a:pt x="2421468" y="884238"/>
                  </a:lnTo>
                  <a:lnTo>
                    <a:pt x="2413530" y="880005"/>
                  </a:lnTo>
                  <a:lnTo>
                    <a:pt x="2406122" y="875771"/>
                  </a:lnTo>
                  <a:lnTo>
                    <a:pt x="2399243" y="870480"/>
                  </a:lnTo>
                  <a:lnTo>
                    <a:pt x="2392892" y="864659"/>
                  </a:lnTo>
                  <a:lnTo>
                    <a:pt x="2387072" y="858309"/>
                  </a:lnTo>
                  <a:lnTo>
                    <a:pt x="2381780" y="851430"/>
                  </a:lnTo>
                  <a:lnTo>
                    <a:pt x="2377017" y="844021"/>
                  </a:lnTo>
                  <a:lnTo>
                    <a:pt x="2373313" y="836084"/>
                  </a:lnTo>
                  <a:lnTo>
                    <a:pt x="2370138" y="827617"/>
                  </a:lnTo>
                  <a:lnTo>
                    <a:pt x="2368551" y="819150"/>
                  </a:lnTo>
                  <a:lnTo>
                    <a:pt x="2366963" y="810684"/>
                  </a:lnTo>
                  <a:lnTo>
                    <a:pt x="2366963" y="801159"/>
                  </a:lnTo>
                  <a:lnTo>
                    <a:pt x="2366963" y="791634"/>
                  </a:lnTo>
                  <a:lnTo>
                    <a:pt x="2368551" y="783167"/>
                  </a:lnTo>
                  <a:lnTo>
                    <a:pt x="2370138" y="774700"/>
                  </a:lnTo>
                  <a:lnTo>
                    <a:pt x="2373313" y="766234"/>
                  </a:lnTo>
                  <a:lnTo>
                    <a:pt x="2377017" y="758296"/>
                  </a:lnTo>
                  <a:lnTo>
                    <a:pt x="2381780" y="750888"/>
                  </a:lnTo>
                  <a:lnTo>
                    <a:pt x="2387072" y="744009"/>
                  </a:lnTo>
                  <a:lnTo>
                    <a:pt x="2392892" y="737129"/>
                  </a:lnTo>
                  <a:lnTo>
                    <a:pt x="2399243" y="731838"/>
                  </a:lnTo>
                  <a:lnTo>
                    <a:pt x="2406122" y="726546"/>
                  </a:lnTo>
                  <a:lnTo>
                    <a:pt x="2413530" y="722313"/>
                  </a:lnTo>
                  <a:lnTo>
                    <a:pt x="2421468" y="718079"/>
                  </a:lnTo>
                  <a:lnTo>
                    <a:pt x="2429405" y="714904"/>
                  </a:lnTo>
                  <a:lnTo>
                    <a:pt x="2438401" y="712788"/>
                  </a:lnTo>
                  <a:lnTo>
                    <a:pt x="2446868" y="711729"/>
                  </a:lnTo>
                  <a:lnTo>
                    <a:pt x="2456393" y="711200"/>
                  </a:lnTo>
                  <a:close/>
                  <a:moveTo>
                    <a:pt x="2220384" y="711200"/>
                  </a:moveTo>
                  <a:lnTo>
                    <a:pt x="2229909" y="711729"/>
                  </a:lnTo>
                  <a:lnTo>
                    <a:pt x="2238376" y="712788"/>
                  </a:lnTo>
                  <a:lnTo>
                    <a:pt x="2246842" y="714904"/>
                  </a:lnTo>
                  <a:lnTo>
                    <a:pt x="2255309" y="718079"/>
                  </a:lnTo>
                  <a:lnTo>
                    <a:pt x="2263246" y="722313"/>
                  </a:lnTo>
                  <a:lnTo>
                    <a:pt x="2270655" y="726546"/>
                  </a:lnTo>
                  <a:lnTo>
                    <a:pt x="2277005" y="731838"/>
                  </a:lnTo>
                  <a:lnTo>
                    <a:pt x="2283884" y="737129"/>
                  </a:lnTo>
                  <a:lnTo>
                    <a:pt x="2289705" y="744009"/>
                  </a:lnTo>
                  <a:lnTo>
                    <a:pt x="2294997" y="750888"/>
                  </a:lnTo>
                  <a:lnTo>
                    <a:pt x="2299230" y="758296"/>
                  </a:lnTo>
                  <a:lnTo>
                    <a:pt x="2303463" y="766234"/>
                  </a:lnTo>
                  <a:lnTo>
                    <a:pt x="2306109" y="774700"/>
                  </a:lnTo>
                  <a:lnTo>
                    <a:pt x="2308226" y="783167"/>
                  </a:lnTo>
                  <a:lnTo>
                    <a:pt x="2309284" y="791634"/>
                  </a:lnTo>
                  <a:lnTo>
                    <a:pt x="2309813" y="801159"/>
                  </a:lnTo>
                  <a:lnTo>
                    <a:pt x="2309284" y="810684"/>
                  </a:lnTo>
                  <a:lnTo>
                    <a:pt x="2308226" y="819150"/>
                  </a:lnTo>
                  <a:lnTo>
                    <a:pt x="2306109" y="827617"/>
                  </a:lnTo>
                  <a:lnTo>
                    <a:pt x="2303463" y="836084"/>
                  </a:lnTo>
                  <a:lnTo>
                    <a:pt x="2299230" y="844021"/>
                  </a:lnTo>
                  <a:lnTo>
                    <a:pt x="2294997" y="851430"/>
                  </a:lnTo>
                  <a:lnTo>
                    <a:pt x="2289705" y="858309"/>
                  </a:lnTo>
                  <a:lnTo>
                    <a:pt x="2283884" y="864659"/>
                  </a:lnTo>
                  <a:lnTo>
                    <a:pt x="2277005" y="870480"/>
                  </a:lnTo>
                  <a:lnTo>
                    <a:pt x="2270655" y="875771"/>
                  </a:lnTo>
                  <a:lnTo>
                    <a:pt x="2263246" y="880005"/>
                  </a:lnTo>
                  <a:lnTo>
                    <a:pt x="2255309" y="884238"/>
                  </a:lnTo>
                  <a:lnTo>
                    <a:pt x="2246842" y="887413"/>
                  </a:lnTo>
                  <a:lnTo>
                    <a:pt x="2238376" y="889001"/>
                  </a:lnTo>
                  <a:lnTo>
                    <a:pt x="2229909" y="890588"/>
                  </a:lnTo>
                  <a:lnTo>
                    <a:pt x="2220384" y="890588"/>
                  </a:lnTo>
                  <a:lnTo>
                    <a:pt x="2210859" y="890588"/>
                  </a:lnTo>
                  <a:lnTo>
                    <a:pt x="2202392" y="889001"/>
                  </a:lnTo>
                  <a:lnTo>
                    <a:pt x="2193925" y="887413"/>
                  </a:lnTo>
                  <a:lnTo>
                    <a:pt x="2185459" y="884238"/>
                  </a:lnTo>
                  <a:lnTo>
                    <a:pt x="2177521" y="880005"/>
                  </a:lnTo>
                  <a:lnTo>
                    <a:pt x="2170113" y="875771"/>
                  </a:lnTo>
                  <a:lnTo>
                    <a:pt x="2163234" y="870480"/>
                  </a:lnTo>
                  <a:lnTo>
                    <a:pt x="2156354" y="864659"/>
                  </a:lnTo>
                  <a:lnTo>
                    <a:pt x="2151063" y="858309"/>
                  </a:lnTo>
                  <a:lnTo>
                    <a:pt x="2145771" y="851430"/>
                  </a:lnTo>
                  <a:lnTo>
                    <a:pt x="2141538" y="844021"/>
                  </a:lnTo>
                  <a:lnTo>
                    <a:pt x="2137304" y="836084"/>
                  </a:lnTo>
                  <a:lnTo>
                    <a:pt x="2134129" y="827617"/>
                  </a:lnTo>
                  <a:lnTo>
                    <a:pt x="2132013" y="819150"/>
                  </a:lnTo>
                  <a:lnTo>
                    <a:pt x="2130954" y="810684"/>
                  </a:lnTo>
                  <a:lnTo>
                    <a:pt x="2130425" y="801159"/>
                  </a:lnTo>
                  <a:lnTo>
                    <a:pt x="2130954" y="791634"/>
                  </a:lnTo>
                  <a:lnTo>
                    <a:pt x="2132013" y="783167"/>
                  </a:lnTo>
                  <a:lnTo>
                    <a:pt x="2134129" y="774700"/>
                  </a:lnTo>
                  <a:lnTo>
                    <a:pt x="2137304" y="766234"/>
                  </a:lnTo>
                  <a:lnTo>
                    <a:pt x="2141538" y="758296"/>
                  </a:lnTo>
                  <a:lnTo>
                    <a:pt x="2145771" y="750888"/>
                  </a:lnTo>
                  <a:lnTo>
                    <a:pt x="2151063" y="744009"/>
                  </a:lnTo>
                  <a:lnTo>
                    <a:pt x="2156354" y="737129"/>
                  </a:lnTo>
                  <a:lnTo>
                    <a:pt x="2163234" y="731838"/>
                  </a:lnTo>
                  <a:lnTo>
                    <a:pt x="2170113" y="726546"/>
                  </a:lnTo>
                  <a:lnTo>
                    <a:pt x="2177521" y="722313"/>
                  </a:lnTo>
                  <a:lnTo>
                    <a:pt x="2185459" y="718079"/>
                  </a:lnTo>
                  <a:lnTo>
                    <a:pt x="2193925" y="714904"/>
                  </a:lnTo>
                  <a:lnTo>
                    <a:pt x="2202392" y="712788"/>
                  </a:lnTo>
                  <a:lnTo>
                    <a:pt x="2210859" y="711729"/>
                  </a:lnTo>
                  <a:lnTo>
                    <a:pt x="2220384" y="711200"/>
                  </a:lnTo>
                  <a:close/>
                  <a:moveTo>
                    <a:pt x="1509978" y="711200"/>
                  </a:moveTo>
                  <a:lnTo>
                    <a:pt x="1519000" y="711729"/>
                  </a:lnTo>
                  <a:lnTo>
                    <a:pt x="1528023" y="712788"/>
                  </a:lnTo>
                  <a:lnTo>
                    <a:pt x="1536514" y="714904"/>
                  </a:lnTo>
                  <a:lnTo>
                    <a:pt x="1545006" y="718079"/>
                  </a:lnTo>
                  <a:lnTo>
                    <a:pt x="1552966" y="722313"/>
                  </a:lnTo>
                  <a:lnTo>
                    <a:pt x="1560396" y="726546"/>
                  </a:lnTo>
                  <a:lnTo>
                    <a:pt x="1567296" y="731838"/>
                  </a:lnTo>
                  <a:lnTo>
                    <a:pt x="1574195" y="737129"/>
                  </a:lnTo>
                  <a:lnTo>
                    <a:pt x="1579502" y="744009"/>
                  </a:lnTo>
                  <a:lnTo>
                    <a:pt x="1584809" y="750888"/>
                  </a:lnTo>
                  <a:lnTo>
                    <a:pt x="1589055" y="758296"/>
                  </a:lnTo>
                  <a:lnTo>
                    <a:pt x="1592770" y="766234"/>
                  </a:lnTo>
                  <a:lnTo>
                    <a:pt x="1595954" y="774700"/>
                  </a:lnTo>
                  <a:lnTo>
                    <a:pt x="1598608" y="783167"/>
                  </a:lnTo>
                  <a:lnTo>
                    <a:pt x="1599670" y="791634"/>
                  </a:lnTo>
                  <a:lnTo>
                    <a:pt x="1600200" y="801159"/>
                  </a:lnTo>
                  <a:lnTo>
                    <a:pt x="1599670" y="810684"/>
                  </a:lnTo>
                  <a:lnTo>
                    <a:pt x="1598608" y="819150"/>
                  </a:lnTo>
                  <a:lnTo>
                    <a:pt x="1595954" y="827617"/>
                  </a:lnTo>
                  <a:lnTo>
                    <a:pt x="1592770" y="836084"/>
                  </a:lnTo>
                  <a:lnTo>
                    <a:pt x="1589055" y="844021"/>
                  </a:lnTo>
                  <a:lnTo>
                    <a:pt x="1584809" y="851430"/>
                  </a:lnTo>
                  <a:lnTo>
                    <a:pt x="1579502" y="858309"/>
                  </a:lnTo>
                  <a:lnTo>
                    <a:pt x="1574195" y="864659"/>
                  </a:lnTo>
                  <a:lnTo>
                    <a:pt x="1567296" y="870480"/>
                  </a:lnTo>
                  <a:lnTo>
                    <a:pt x="1560396" y="875771"/>
                  </a:lnTo>
                  <a:lnTo>
                    <a:pt x="1552966" y="880005"/>
                  </a:lnTo>
                  <a:lnTo>
                    <a:pt x="1545006" y="884238"/>
                  </a:lnTo>
                  <a:lnTo>
                    <a:pt x="1536514" y="887413"/>
                  </a:lnTo>
                  <a:lnTo>
                    <a:pt x="1528023" y="889001"/>
                  </a:lnTo>
                  <a:lnTo>
                    <a:pt x="1519000" y="890588"/>
                  </a:lnTo>
                  <a:lnTo>
                    <a:pt x="1509978" y="890588"/>
                  </a:lnTo>
                  <a:lnTo>
                    <a:pt x="1500425" y="890588"/>
                  </a:lnTo>
                  <a:lnTo>
                    <a:pt x="1491403" y="889001"/>
                  </a:lnTo>
                  <a:lnTo>
                    <a:pt x="1482911" y="887413"/>
                  </a:lnTo>
                  <a:lnTo>
                    <a:pt x="1474951" y="884238"/>
                  </a:lnTo>
                  <a:lnTo>
                    <a:pt x="1466990" y="880005"/>
                  </a:lnTo>
                  <a:lnTo>
                    <a:pt x="1459560" y="875771"/>
                  </a:lnTo>
                  <a:lnTo>
                    <a:pt x="1452661" y="870480"/>
                  </a:lnTo>
                  <a:lnTo>
                    <a:pt x="1446292" y="864659"/>
                  </a:lnTo>
                  <a:lnTo>
                    <a:pt x="1440454" y="858309"/>
                  </a:lnTo>
                  <a:lnTo>
                    <a:pt x="1435147" y="851430"/>
                  </a:lnTo>
                  <a:lnTo>
                    <a:pt x="1430370" y="844021"/>
                  </a:lnTo>
                  <a:lnTo>
                    <a:pt x="1426655" y="836084"/>
                  </a:lnTo>
                  <a:lnTo>
                    <a:pt x="1423471" y="827617"/>
                  </a:lnTo>
                  <a:lnTo>
                    <a:pt x="1421348" y="819150"/>
                  </a:lnTo>
                  <a:lnTo>
                    <a:pt x="1420287" y="810684"/>
                  </a:lnTo>
                  <a:lnTo>
                    <a:pt x="1419225" y="801159"/>
                  </a:lnTo>
                  <a:lnTo>
                    <a:pt x="1420287" y="791634"/>
                  </a:lnTo>
                  <a:lnTo>
                    <a:pt x="1421348" y="783167"/>
                  </a:lnTo>
                  <a:lnTo>
                    <a:pt x="1423471" y="774700"/>
                  </a:lnTo>
                  <a:lnTo>
                    <a:pt x="1426655" y="766234"/>
                  </a:lnTo>
                  <a:lnTo>
                    <a:pt x="1430370" y="758296"/>
                  </a:lnTo>
                  <a:lnTo>
                    <a:pt x="1435147" y="750888"/>
                  </a:lnTo>
                  <a:lnTo>
                    <a:pt x="1440454" y="744009"/>
                  </a:lnTo>
                  <a:lnTo>
                    <a:pt x="1446292" y="737129"/>
                  </a:lnTo>
                  <a:lnTo>
                    <a:pt x="1452661" y="731838"/>
                  </a:lnTo>
                  <a:lnTo>
                    <a:pt x="1459560" y="726546"/>
                  </a:lnTo>
                  <a:lnTo>
                    <a:pt x="1466990" y="722313"/>
                  </a:lnTo>
                  <a:lnTo>
                    <a:pt x="1474951" y="718079"/>
                  </a:lnTo>
                  <a:lnTo>
                    <a:pt x="1482911" y="714904"/>
                  </a:lnTo>
                  <a:lnTo>
                    <a:pt x="1491403" y="712788"/>
                  </a:lnTo>
                  <a:lnTo>
                    <a:pt x="1500425" y="711729"/>
                  </a:lnTo>
                  <a:lnTo>
                    <a:pt x="1509978" y="711200"/>
                  </a:lnTo>
                  <a:close/>
                  <a:moveTo>
                    <a:pt x="1272118" y="711200"/>
                  </a:moveTo>
                  <a:lnTo>
                    <a:pt x="1281114" y="711729"/>
                  </a:lnTo>
                  <a:lnTo>
                    <a:pt x="1290639" y="712788"/>
                  </a:lnTo>
                  <a:lnTo>
                    <a:pt x="1299105" y="714904"/>
                  </a:lnTo>
                  <a:lnTo>
                    <a:pt x="1307572" y="718079"/>
                  </a:lnTo>
                  <a:lnTo>
                    <a:pt x="1315509" y="722313"/>
                  </a:lnTo>
                  <a:lnTo>
                    <a:pt x="1322918" y="726546"/>
                  </a:lnTo>
                  <a:lnTo>
                    <a:pt x="1329268" y="731838"/>
                  </a:lnTo>
                  <a:lnTo>
                    <a:pt x="1336147" y="737129"/>
                  </a:lnTo>
                  <a:lnTo>
                    <a:pt x="1341439" y="744009"/>
                  </a:lnTo>
                  <a:lnTo>
                    <a:pt x="1347260" y="750888"/>
                  </a:lnTo>
                  <a:lnTo>
                    <a:pt x="1351493" y="758296"/>
                  </a:lnTo>
                  <a:lnTo>
                    <a:pt x="1355197" y="766234"/>
                  </a:lnTo>
                  <a:lnTo>
                    <a:pt x="1357843" y="774700"/>
                  </a:lnTo>
                  <a:lnTo>
                    <a:pt x="1360489" y="783167"/>
                  </a:lnTo>
                  <a:lnTo>
                    <a:pt x="1361547" y="791634"/>
                  </a:lnTo>
                  <a:lnTo>
                    <a:pt x="1362076" y="801159"/>
                  </a:lnTo>
                  <a:lnTo>
                    <a:pt x="1361547" y="810684"/>
                  </a:lnTo>
                  <a:lnTo>
                    <a:pt x="1360489" y="819150"/>
                  </a:lnTo>
                  <a:lnTo>
                    <a:pt x="1357843" y="827617"/>
                  </a:lnTo>
                  <a:lnTo>
                    <a:pt x="1355197" y="836084"/>
                  </a:lnTo>
                  <a:lnTo>
                    <a:pt x="1351493" y="844021"/>
                  </a:lnTo>
                  <a:lnTo>
                    <a:pt x="1347260" y="851430"/>
                  </a:lnTo>
                  <a:lnTo>
                    <a:pt x="1341439" y="858309"/>
                  </a:lnTo>
                  <a:lnTo>
                    <a:pt x="1336147" y="864659"/>
                  </a:lnTo>
                  <a:lnTo>
                    <a:pt x="1329268" y="870480"/>
                  </a:lnTo>
                  <a:lnTo>
                    <a:pt x="1322918" y="875771"/>
                  </a:lnTo>
                  <a:lnTo>
                    <a:pt x="1315509" y="880005"/>
                  </a:lnTo>
                  <a:lnTo>
                    <a:pt x="1307572" y="884238"/>
                  </a:lnTo>
                  <a:lnTo>
                    <a:pt x="1299105" y="887413"/>
                  </a:lnTo>
                  <a:lnTo>
                    <a:pt x="1290639" y="889001"/>
                  </a:lnTo>
                  <a:lnTo>
                    <a:pt x="1281114" y="890588"/>
                  </a:lnTo>
                  <a:lnTo>
                    <a:pt x="1272118" y="890588"/>
                  </a:lnTo>
                  <a:lnTo>
                    <a:pt x="1263122" y="890588"/>
                  </a:lnTo>
                  <a:lnTo>
                    <a:pt x="1254655" y="889001"/>
                  </a:lnTo>
                  <a:lnTo>
                    <a:pt x="1245659" y="887413"/>
                  </a:lnTo>
                  <a:lnTo>
                    <a:pt x="1237722" y="884238"/>
                  </a:lnTo>
                  <a:lnTo>
                    <a:pt x="1229784" y="880005"/>
                  </a:lnTo>
                  <a:lnTo>
                    <a:pt x="1222376" y="875771"/>
                  </a:lnTo>
                  <a:lnTo>
                    <a:pt x="1214968" y="870480"/>
                  </a:lnTo>
                  <a:lnTo>
                    <a:pt x="1209147" y="864659"/>
                  </a:lnTo>
                  <a:lnTo>
                    <a:pt x="1202797" y="858309"/>
                  </a:lnTo>
                  <a:lnTo>
                    <a:pt x="1198034" y="851430"/>
                  </a:lnTo>
                  <a:lnTo>
                    <a:pt x="1193272" y="844021"/>
                  </a:lnTo>
                  <a:lnTo>
                    <a:pt x="1189567" y="836084"/>
                  </a:lnTo>
                  <a:lnTo>
                    <a:pt x="1186392" y="827617"/>
                  </a:lnTo>
                  <a:lnTo>
                    <a:pt x="1184805" y="819150"/>
                  </a:lnTo>
                  <a:lnTo>
                    <a:pt x="1182688" y="810684"/>
                  </a:lnTo>
                  <a:lnTo>
                    <a:pt x="1182688" y="801159"/>
                  </a:lnTo>
                  <a:lnTo>
                    <a:pt x="1182688" y="791634"/>
                  </a:lnTo>
                  <a:lnTo>
                    <a:pt x="1184805" y="783167"/>
                  </a:lnTo>
                  <a:lnTo>
                    <a:pt x="1186392" y="774700"/>
                  </a:lnTo>
                  <a:lnTo>
                    <a:pt x="1189567" y="766234"/>
                  </a:lnTo>
                  <a:lnTo>
                    <a:pt x="1193272" y="758296"/>
                  </a:lnTo>
                  <a:lnTo>
                    <a:pt x="1198034" y="750888"/>
                  </a:lnTo>
                  <a:lnTo>
                    <a:pt x="1202797" y="744009"/>
                  </a:lnTo>
                  <a:lnTo>
                    <a:pt x="1209147" y="737129"/>
                  </a:lnTo>
                  <a:lnTo>
                    <a:pt x="1214968" y="731838"/>
                  </a:lnTo>
                  <a:lnTo>
                    <a:pt x="1222376" y="726546"/>
                  </a:lnTo>
                  <a:lnTo>
                    <a:pt x="1229784" y="722313"/>
                  </a:lnTo>
                  <a:lnTo>
                    <a:pt x="1237722" y="718079"/>
                  </a:lnTo>
                  <a:lnTo>
                    <a:pt x="1245659" y="714904"/>
                  </a:lnTo>
                  <a:lnTo>
                    <a:pt x="1254655" y="712788"/>
                  </a:lnTo>
                  <a:lnTo>
                    <a:pt x="1263122" y="711729"/>
                  </a:lnTo>
                  <a:lnTo>
                    <a:pt x="1272118" y="711200"/>
                  </a:lnTo>
                  <a:close/>
                  <a:moveTo>
                    <a:pt x="1036109" y="711200"/>
                  </a:moveTo>
                  <a:lnTo>
                    <a:pt x="1045105" y="711729"/>
                  </a:lnTo>
                  <a:lnTo>
                    <a:pt x="1053571" y="712788"/>
                  </a:lnTo>
                  <a:lnTo>
                    <a:pt x="1062038" y="714904"/>
                  </a:lnTo>
                  <a:lnTo>
                    <a:pt x="1070505" y="718079"/>
                  </a:lnTo>
                  <a:lnTo>
                    <a:pt x="1078442" y="722313"/>
                  </a:lnTo>
                  <a:lnTo>
                    <a:pt x="1085851" y="726546"/>
                  </a:lnTo>
                  <a:lnTo>
                    <a:pt x="1092730" y="731838"/>
                  </a:lnTo>
                  <a:lnTo>
                    <a:pt x="1099080" y="737129"/>
                  </a:lnTo>
                  <a:lnTo>
                    <a:pt x="1105430" y="744009"/>
                  </a:lnTo>
                  <a:lnTo>
                    <a:pt x="1110192" y="750888"/>
                  </a:lnTo>
                  <a:lnTo>
                    <a:pt x="1114426" y="758296"/>
                  </a:lnTo>
                  <a:lnTo>
                    <a:pt x="1118659" y="766234"/>
                  </a:lnTo>
                  <a:lnTo>
                    <a:pt x="1121834" y="774700"/>
                  </a:lnTo>
                  <a:lnTo>
                    <a:pt x="1123422" y="783167"/>
                  </a:lnTo>
                  <a:lnTo>
                    <a:pt x="1125009" y="791634"/>
                  </a:lnTo>
                  <a:lnTo>
                    <a:pt x="1125538" y="801159"/>
                  </a:lnTo>
                  <a:lnTo>
                    <a:pt x="1125009" y="810684"/>
                  </a:lnTo>
                  <a:lnTo>
                    <a:pt x="1123422" y="819150"/>
                  </a:lnTo>
                  <a:lnTo>
                    <a:pt x="1121834" y="827617"/>
                  </a:lnTo>
                  <a:lnTo>
                    <a:pt x="1118659" y="836084"/>
                  </a:lnTo>
                  <a:lnTo>
                    <a:pt x="1114426" y="844021"/>
                  </a:lnTo>
                  <a:lnTo>
                    <a:pt x="1110192" y="851430"/>
                  </a:lnTo>
                  <a:lnTo>
                    <a:pt x="1105430" y="858309"/>
                  </a:lnTo>
                  <a:lnTo>
                    <a:pt x="1099080" y="864659"/>
                  </a:lnTo>
                  <a:lnTo>
                    <a:pt x="1092730" y="870480"/>
                  </a:lnTo>
                  <a:lnTo>
                    <a:pt x="1085851" y="875771"/>
                  </a:lnTo>
                  <a:lnTo>
                    <a:pt x="1078442" y="880005"/>
                  </a:lnTo>
                  <a:lnTo>
                    <a:pt x="1070505" y="884238"/>
                  </a:lnTo>
                  <a:lnTo>
                    <a:pt x="1062038" y="887413"/>
                  </a:lnTo>
                  <a:lnTo>
                    <a:pt x="1053571" y="889001"/>
                  </a:lnTo>
                  <a:lnTo>
                    <a:pt x="1045105" y="890588"/>
                  </a:lnTo>
                  <a:lnTo>
                    <a:pt x="1036109" y="890588"/>
                  </a:lnTo>
                  <a:lnTo>
                    <a:pt x="1026055" y="890588"/>
                  </a:lnTo>
                  <a:lnTo>
                    <a:pt x="1017588" y="889001"/>
                  </a:lnTo>
                  <a:lnTo>
                    <a:pt x="1009121" y="887413"/>
                  </a:lnTo>
                  <a:lnTo>
                    <a:pt x="1000655" y="884238"/>
                  </a:lnTo>
                  <a:lnTo>
                    <a:pt x="992717" y="880005"/>
                  </a:lnTo>
                  <a:lnTo>
                    <a:pt x="985309" y="875771"/>
                  </a:lnTo>
                  <a:lnTo>
                    <a:pt x="978959" y="870480"/>
                  </a:lnTo>
                  <a:lnTo>
                    <a:pt x="972079" y="864659"/>
                  </a:lnTo>
                  <a:lnTo>
                    <a:pt x="966259" y="858309"/>
                  </a:lnTo>
                  <a:lnTo>
                    <a:pt x="960967" y="851430"/>
                  </a:lnTo>
                  <a:lnTo>
                    <a:pt x="956734" y="844021"/>
                  </a:lnTo>
                  <a:lnTo>
                    <a:pt x="952500" y="836084"/>
                  </a:lnTo>
                  <a:lnTo>
                    <a:pt x="949325" y="827617"/>
                  </a:lnTo>
                  <a:lnTo>
                    <a:pt x="947738" y="819150"/>
                  </a:lnTo>
                  <a:lnTo>
                    <a:pt x="946679" y="810684"/>
                  </a:lnTo>
                  <a:lnTo>
                    <a:pt x="946150" y="801159"/>
                  </a:lnTo>
                  <a:lnTo>
                    <a:pt x="946679" y="791634"/>
                  </a:lnTo>
                  <a:lnTo>
                    <a:pt x="947738" y="783167"/>
                  </a:lnTo>
                  <a:lnTo>
                    <a:pt x="949325" y="774700"/>
                  </a:lnTo>
                  <a:lnTo>
                    <a:pt x="952500" y="766234"/>
                  </a:lnTo>
                  <a:lnTo>
                    <a:pt x="956734" y="758296"/>
                  </a:lnTo>
                  <a:lnTo>
                    <a:pt x="960967" y="750888"/>
                  </a:lnTo>
                  <a:lnTo>
                    <a:pt x="966259" y="744009"/>
                  </a:lnTo>
                  <a:lnTo>
                    <a:pt x="972079" y="737129"/>
                  </a:lnTo>
                  <a:lnTo>
                    <a:pt x="978959" y="731838"/>
                  </a:lnTo>
                  <a:lnTo>
                    <a:pt x="985309" y="726546"/>
                  </a:lnTo>
                  <a:lnTo>
                    <a:pt x="992717" y="722313"/>
                  </a:lnTo>
                  <a:lnTo>
                    <a:pt x="1000655" y="718079"/>
                  </a:lnTo>
                  <a:lnTo>
                    <a:pt x="1009121" y="714904"/>
                  </a:lnTo>
                  <a:lnTo>
                    <a:pt x="1017588" y="712788"/>
                  </a:lnTo>
                  <a:lnTo>
                    <a:pt x="1026055" y="711729"/>
                  </a:lnTo>
                  <a:lnTo>
                    <a:pt x="1036109" y="711200"/>
                  </a:lnTo>
                  <a:close/>
                  <a:moveTo>
                    <a:pt x="799572" y="711200"/>
                  </a:moveTo>
                  <a:lnTo>
                    <a:pt x="809097" y="711729"/>
                  </a:lnTo>
                  <a:lnTo>
                    <a:pt x="817564" y="712788"/>
                  </a:lnTo>
                  <a:lnTo>
                    <a:pt x="826559" y="714904"/>
                  </a:lnTo>
                  <a:lnTo>
                    <a:pt x="834497" y="718079"/>
                  </a:lnTo>
                  <a:lnTo>
                    <a:pt x="842434" y="722313"/>
                  </a:lnTo>
                  <a:lnTo>
                    <a:pt x="849843" y="726546"/>
                  </a:lnTo>
                  <a:lnTo>
                    <a:pt x="856722" y="731838"/>
                  </a:lnTo>
                  <a:lnTo>
                    <a:pt x="863072" y="737129"/>
                  </a:lnTo>
                  <a:lnTo>
                    <a:pt x="868893" y="744009"/>
                  </a:lnTo>
                  <a:lnTo>
                    <a:pt x="874185" y="750888"/>
                  </a:lnTo>
                  <a:lnTo>
                    <a:pt x="878947" y="758296"/>
                  </a:lnTo>
                  <a:lnTo>
                    <a:pt x="882651" y="766234"/>
                  </a:lnTo>
                  <a:lnTo>
                    <a:pt x="885826" y="774700"/>
                  </a:lnTo>
                  <a:lnTo>
                    <a:pt x="887414" y="783167"/>
                  </a:lnTo>
                  <a:lnTo>
                    <a:pt x="889001" y="791634"/>
                  </a:lnTo>
                  <a:lnTo>
                    <a:pt x="889001" y="801159"/>
                  </a:lnTo>
                  <a:lnTo>
                    <a:pt x="889001" y="810684"/>
                  </a:lnTo>
                  <a:lnTo>
                    <a:pt x="887414" y="819150"/>
                  </a:lnTo>
                  <a:lnTo>
                    <a:pt x="885826" y="827617"/>
                  </a:lnTo>
                  <a:lnTo>
                    <a:pt x="882651" y="836084"/>
                  </a:lnTo>
                  <a:lnTo>
                    <a:pt x="878947" y="844021"/>
                  </a:lnTo>
                  <a:lnTo>
                    <a:pt x="874185" y="851430"/>
                  </a:lnTo>
                  <a:lnTo>
                    <a:pt x="868893" y="858309"/>
                  </a:lnTo>
                  <a:lnTo>
                    <a:pt x="863072" y="864659"/>
                  </a:lnTo>
                  <a:lnTo>
                    <a:pt x="856722" y="870480"/>
                  </a:lnTo>
                  <a:lnTo>
                    <a:pt x="849843" y="875771"/>
                  </a:lnTo>
                  <a:lnTo>
                    <a:pt x="842434" y="880005"/>
                  </a:lnTo>
                  <a:lnTo>
                    <a:pt x="834497" y="884238"/>
                  </a:lnTo>
                  <a:lnTo>
                    <a:pt x="826559" y="887413"/>
                  </a:lnTo>
                  <a:lnTo>
                    <a:pt x="817564" y="889001"/>
                  </a:lnTo>
                  <a:lnTo>
                    <a:pt x="809097" y="890588"/>
                  </a:lnTo>
                  <a:lnTo>
                    <a:pt x="799572" y="890588"/>
                  </a:lnTo>
                  <a:lnTo>
                    <a:pt x="790576" y="890588"/>
                  </a:lnTo>
                  <a:lnTo>
                    <a:pt x="781580" y="889001"/>
                  </a:lnTo>
                  <a:lnTo>
                    <a:pt x="773113" y="887413"/>
                  </a:lnTo>
                  <a:lnTo>
                    <a:pt x="764647" y="884238"/>
                  </a:lnTo>
                  <a:lnTo>
                    <a:pt x="756709" y="880005"/>
                  </a:lnTo>
                  <a:lnTo>
                    <a:pt x="749301" y="875771"/>
                  </a:lnTo>
                  <a:lnTo>
                    <a:pt x="742422" y="870480"/>
                  </a:lnTo>
                  <a:lnTo>
                    <a:pt x="735542" y="864659"/>
                  </a:lnTo>
                  <a:lnTo>
                    <a:pt x="730251" y="858309"/>
                  </a:lnTo>
                  <a:lnTo>
                    <a:pt x="724959" y="851430"/>
                  </a:lnTo>
                  <a:lnTo>
                    <a:pt x="720726" y="844021"/>
                  </a:lnTo>
                  <a:lnTo>
                    <a:pt x="717022" y="836084"/>
                  </a:lnTo>
                  <a:lnTo>
                    <a:pt x="713847" y="827617"/>
                  </a:lnTo>
                  <a:lnTo>
                    <a:pt x="711201" y="819150"/>
                  </a:lnTo>
                  <a:lnTo>
                    <a:pt x="710142" y="810684"/>
                  </a:lnTo>
                  <a:lnTo>
                    <a:pt x="709613" y="801159"/>
                  </a:lnTo>
                  <a:lnTo>
                    <a:pt x="710142" y="791634"/>
                  </a:lnTo>
                  <a:lnTo>
                    <a:pt x="711201" y="783167"/>
                  </a:lnTo>
                  <a:lnTo>
                    <a:pt x="713847" y="774700"/>
                  </a:lnTo>
                  <a:lnTo>
                    <a:pt x="717022" y="766234"/>
                  </a:lnTo>
                  <a:lnTo>
                    <a:pt x="720726" y="758296"/>
                  </a:lnTo>
                  <a:lnTo>
                    <a:pt x="724959" y="750888"/>
                  </a:lnTo>
                  <a:lnTo>
                    <a:pt x="730251" y="744009"/>
                  </a:lnTo>
                  <a:lnTo>
                    <a:pt x="735542" y="737129"/>
                  </a:lnTo>
                  <a:lnTo>
                    <a:pt x="742422" y="731838"/>
                  </a:lnTo>
                  <a:lnTo>
                    <a:pt x="749301" y="726546"/>
                  </a:lnTo>
                  <a:lnTo>
                    <a:pt x="756709" y="722313"/>
                  </a:lnTo>
                  <a:lnTo>
                    <a:pt x="764647" y="718079"/>
                  </a:lnTo>
                  <a:lnTo>
                    <a:pt x="773113" y="714904"/>
                  </a:lnTo>
                  <a:lnTo>
                    <a:pt x="781580" y="712788"/>
                  </a:lnTo>
                  <a:lnTo>
                    <a:pt x="790576" y="711729"/>
                  </a:lnTo>
                  <a:lnTo>
                    <a:pt x="799572" y="711200"/>
                  </a:lnTo>
                  <a:close/>
                  <a:moveTo>
                    <a:pt x="2693194" y="474662"/>
                  </a:moveTo>
                  <a:lnTo>
                    <a:pt x="2702163" y="475717"/>
                  </a:lnTo>
                  <a:lnTo>
                    <a:pt x="2711660" y="476773"/>
                  </a:lnTo>
                  <a:lnTo>
                    <a:pt x="2720102" y="478883"/>
                  </a:lnTo>
                  <a:lnTo>
                    <a:pt x="2728544" y="482049"/>
                  </a:lnTo>
                  <a:lnTo>
                    <a:pt x="2736458" y="485742"/>
                  </a:lnTo>
                  <a:lnTo>
                    <a:pt x="2743845" y="489963"/>
                  </a:lnTo>
                  <a:lnTo>
                    <a:pt x="2750176" y="495767"/>
                  </a:lnTo>
                  <a:lnTo>
                    <a:pt x="2757035" y="501043"/>
                  </a:lnTo>
                  <a:lnTo>
                    <a:pt x="2762311" y="507902"/>
                  </a:lnTo>
                  <a:lnTo>
                    <a:pt x="2768115" y="514233"/>
                  </a:lnTo>
                  <a:lnTo>
                    <a:pt x="2772336" y="521620"/>
                  </a:lnTo>
                  <a:lnTo>
                    <a:pt x="2776029" y="529534"/>
                  </a:lnTo>
                  <a:lnTo>
                    <a:pt x="2778667" y="537976"/>
                  </a:lnTo>
                  <a:lnTo>
                    <a:pt x="2781305" y="546417"/>
                  </a:lnTo>
                  <a:lnTo>
                    <a:pt x="2782360" y="555387"/>
                  </a:lnTo>
                  <a:lnTo>
                    <a:pt x="2782888" y="564884"/>
                  </a:lnTo>
                  <a:lnTo>
                    <a:pt x="2782360" y="573853"/>
                  </a:lnTo>
                  <a:lnTo>
                    <a:pt x="2781305" y="582295"/>
                  </a:lnTo>
                  <a:lnTo>
                    <a:pt x="2778667" y="591264"/>
                  </a:lnTo>
                  <a:lnTo>
                    <a:pt x="2776029" y="599179"/>
                  </a:lnTo>
                  <a:lnTo>
                    <a:pt x="2772336" y="607093"/>
                  </a:lnTo>
                  <a:lnTo>
                    <a:pt x="2768115" y="614479"/>
                  </a:lnTo>
                  <a:lnTo>
                    <a:pt x="2762311" y="621866"/>
                  </a:lnTo>
                  <a:lnTo>
                    <a:pt x="2757035" y="627670"/>
                  </a:lnTo>
                  <a:lnTo>
                    <a:pt x="2750176" y="634001"/>
                  </a:lnTo>
                  <a:lnTo>
                    <a:pt x="2743845" y="638749"/>
                  </a:lnTo>
                  <a:lnTo>
                    <a:pt x="2736458" y="643498"/>
                  </a:lnTo>
                  <a:lnTo>
                    <a:pt x="2728544" y="647191"/>
                  </a:lnTo>
                  <a:lnTo>
                    <a:pt x="2720102" y="650357"/>
                  </a:lnTo>
                  <a:lnTo>
                    <a:pt x="2711660" y="651940"/>
                  </a:lnTo>
                  <a:lnTo>
                    <a:pt x="2702163" y="654050"/>
                  </a:lnTo>
                  <a:lnTo>
                    <a:pt x="2693194" y="654050"/>
                  </a:lnTo>
                  <a:lnTo>
                    <a:pt x="2684225" y="654050"/>
                  </a:lnTo>
                  <a:lnTo>
                    <a:pt x="2675255" y="651940"/>
                  </a:lnTo>
                  <a:lnTo>
                    <a:pt x="2666813" y="650357"/>
                  </a:lnTo>
                  <a:lnTo>
                    <a:pt x="2658899" y="647191"/>
                  </a:lnTo>
                  <a:lnTo>
                    <a:pt x="2650985" y="643498"/>
                  </a:lnTo>
                  <a:lnTo>
                    <a:pt x="2643598" y="638749"/>
                  </a:lnTo>
                  <a:lnTo>
                    <a:pt x="2636212" y="634001"/>
                  </a:lnTo>
                  <a:lnTo>
                    <a:pt x="2630408" y="627670"/>
                  </a:lnTo>
                  <a:lnTo>
                    <a:pt x="2624077" y="621866"/>
                  </a:lnTo>
                  <a:lnTo>
                    <a:pt x="2619328" y="614479"/>
                  </a:lnTo>
                  <a:lnTo>
                    <a:pt x="2614580" y="607093"/>
                  </a:lnTo>
                  <a:lnTo>
                    <a:pt x="2610887" y="599179"/>
                  </a:lnTo>
                  <a:lnTo>
                    <a:pt x="2607721" y="591264"/>
                  </a:lnTo>
                  <a:lnTo>
                    <a:pt x="2605083" y="582295"/>
                  </a:lnTo>
                  <a:lnTo>
                    <a:pt x="2604028" y="573853"/>
                  </a:lnTo>
                  <a:lnTo>
                    <a:pt x="2603500" y="564884"/>
                  </a:lnTo>
                  <a:lnTo>
                    <a:pt x="2604028" y="555387"/>
                  </a:lnTo>
                  <a:lnTo>
                    <a:pt x="2605083" y="546417"/>
                  </a:lnTo>
                  <a:lnTo>
                    <a:pt x="2607721" y="537976"/>
                  </a:lnTo>
                  <a:lnTo>
                    <a:pt x="2610887" y="529534"/>
                  </a:lnTo>
                  <a:lnTo>
                    <a:pt x="2614580" y="521620"/>
                  </a:lnTo>
                  <a:lnTo>
                    <a:pt x="2619328" y="514233"/>
                  </a:lnTo>
                  <a:lnTo>
                    <a:pt x="2624077" y="507902"/>
                  </a:lnTo>
                  <a:lnTo>
                    <a:pt x="2630408" y="501043"/>
                  </a:lnTo>
                  <a:lnTo>
                    <a:pt x="2636212" y="495767"/>
                  </a:lnTo>
                  <a:lnTo>
                    <a:pt x="2643598" y="489963"/>
                  </a:lnTo>
                  <a:lnTo>
                    <a:pt x="2650985" y="485742"/>
                  </a:lnTo>
                  <a:lnTo>
                    <a:pt x="2658899" y="482049"/>
                  </a:lnTo>
                  <a:lnTo>
                    <a:pt x="2666813" y="478883"/>
                  </a:lnTo>
                  <a:lnTo>
                    <a:pt x="2675255" y="476773"/>
                  </a:lnTo>
                  <a:lnTo>
                    <a:pt x="2684225" y="475717"/>
                  </a:lnTo>
                  <a:lnTo>
                    <a:pt x="2693194" y="474662"/>
                  </a:lnTo>
                  <a:close/>
                  <a:moveTo>
                    <a:pt x="2456393" y="474662"/>
                  </a:moveTo>
                  <a:lnTo>
                    <a:pt x="2465389" y="475717"/>
                  </a:lnTo>
                  <a:lnTo>
                    <a:pt x="2474384" y="476773"/>
                  </a:lnTo>
                  <a:lnTo>
                    <a:pt x="2482851" y="478883"/>
                  </a:lnTo>
                  <a:lnTo>
                    <a:pt x="2491318" y="482049"/>
                  </a:lnTo>
                  <a:lnTo>
                    <a:pt x="2499255" y="485742"/>
                  </a:lnTo>
                  <a:lnTo>
                    <a:pt x="2506664" y="489963"/>
                  </a:lnTo>
                  <a:lnTo>
                    <a:pt x="2513543" y="495767"/>
                  </a:lnTo>
                  <a:lnTo>
                    <a:pt x="2519893" y="501043"/>
                  </a:lnTo>
                  <a:lnTo>
                    <a:pt x="2525714" y="507902"/>
                  </a:lnTo>
                  <a:lnTo>
                    <a:pt x="2531005" y="514233"/>
                  </a:lnTo>
                  <a:lnTo>
                    <a:pt x="2535238" y="521620"/>
                  </a:lnTo>
                  <a:lnTo>
                    <a:pt x="2538943" y="529534"/>
                  </a:lnTo>
                  <a:lnTo>
                    <a:pt x="2542118" y="537976"/>
                  </a:lnTo>
                  <a:lnTo>
                    <a:pt x="2544234" y="546417"/>
                  </a:lnTo>
                  <a:lnTo>
                    <a:pt x="2545822" y="555387"/>
                  </a:lnTo>
                  <a:lnTo>
                    <a:pt x="2546351" y="564884"/>
                  </a:lnTo>
                  <a:lnTo>
                    <a:pt x="2545822" y="573853"/>
                  </a:lnTo>
                  <a:lnTo>
                    <a:pt x="2544234" y="582295"/>
                  </a:lnTo>
                  <a:lnTo>
                    <a:pt x="2542118" y="591264"/>
                  </a:lnTo>
                  <a:lnTo>
                    <a:pt x="2538943" y="599179"/>
                  </a:lnTo>
                  <a:lnTo>
                    <a:pt x="2535238" y="607093"/>
                  </a:lnTo>
                  <a:lnTo>
                    <a:pt x="2531005" y="614479"/>
                  </a:lnTo>
                  <a:lnTo>
                    <a:pt x="2525714" y="621866"/>
                  </a:lnTo>
                  <a:lnTo>
                    <a:pt x="2519893" y="627670"/>
                  </a:lnTo>
                  <a:lnTo>
                    <a:pt x="2513543" y="634001"/>
                  </a:lnTo>
                  <a:lnTo>
                    <a:pt x="2506664" y="638749"/>
                  </a:lnTo>
                  <a:lnTo>
                    <a:pt x="2499255" y="643498"/>
                  </a:lnTo>
                  <a:lnTo>
                    <a:pt x="2491318" y="647191"/>
                  </a:lnTo>
                  <a:lnTo>
                    <a:pt x="2482851" y="650357"/>
                  </a:lnTo>
                  <a:lnTo>
                    <a:pt x="2474384" y="651940"/>
                  </a:lnTo>
                  <a:lnTo>
                    <a:pt x="2465389" y="654050"/>
                  </a:lnTo>
                  <a:lnTo>
                    <a:pt x="2456393" y="654050"/>
                  </a:lnTo>
                  <a:lnTo>
                    <a:pt x="2446868" y="654050"/>
                  </a:lnTo>
                  <a:lnTo>
                    <a:pt x="2438401" y="651940"/>
                  </a:lnTo>
                  <a:lnTo>
                    <a:pt x="2429405" y="650357"/>
                  </a:lnTo>
                  <a:lnTo>
                    <a:pt x="2421468" y="647191"/>
                  </a:lnTo>
                  <a:lnTo>
                    <a:pt x="2413530" y="643498"/>
                  </a:lnTo>
                  <a:lnTo>
                    <a:pt x="2406122" y="638749"/>
                  </a:lnTo>
                  <a:lnTo>
                    <a:pt x="2399243" y="634001"/>
                  </a:lnTo>
                  <a:lnTo>
                    <a:pt x="2392892" y="627670"/>
                  </a:lnTo>
                  <a:lnTo>
                    <a:pt x="2387072" y="621866"/>
                  </a:lnTo>
                  <a:lnTo>
                    <a:pt x="2381780" y="614479"/>
                  </a:lnTo>
                  <a:lnTo>
                    <a:pt x="2377017" y="607093"/>
                  </a:lnTo>
                  <a:lnTo>
                    <a:pt x="2373313" y="599179"/>
                  </a:lnTo>
                  <a:lnTo>
                    <a:pt x="2370138" y="591264"/>
                  </a:lnTo>
                  <a:lnTo>
                    <a:pt x="2368551" y="582295"/>
                  </a:lnTo>
                  <a:lnTo>
                    <a:pt x="2366963" y="573853"/>
                  </a:lnTo>
                  <a:lnTo>
                    <a:pt x="2366963" y="564884"/>
                  </a:lnTo>
                  <a:lnTo>
                    <a:pt x="2366963" y="555387"/>
                  </a:lnTo>
                  <a:lnTo>
                    <a:pt x="2368551" y="546417"/>
                  </a:lnTo>
                  <a:lnTo>
                    <a:pt x="2370138" y="537976"/>
                  </a:lnTo>
                  <a:lnTo>
                    <a:pt x="2373313" y="529534"/>
                  </a:lnTo>
                  <a:lnTo>
                    <a:pt x="2377017" y="521620"/>
                  </a:lnTo>
                  <a:lnTo>
                    <a:pt x="2381780" y="514233"/>
                  </a:lnTo>
                  <a:lnTo>
                    <a:pt x="2387072" y="507902"/>
                  </a:lnTo>
                  <a:lnTo>
                    <a:pt x="2392892" y="501043"/>
                  </a:lnTo>
                  <a:lnTo>
                    <a:pt x="2399243" y="495767"/>
                  </a:lnTo>
                  <a:lnTo>
                    <a:pt x="2406122" y="489963"/>
                  </a:lnTo>
                  <a:lnTo>
                    <a:pt x="2413530" y="485742"/>
                  </a:lnTo>
                  <a:lnTo>
                    <a:pt x="2421468" y="482049"/>
                  </a:lnTo>
                  <a:lnTo>
                    <a:pt x="2429405" y="478883"/>
                  </a:lnTo>
                  <a:lnTo>
                    <a:pt x="2438401" y="476773"/>
                  </a:lnTo>
                  <a:lnTo>
                    <a:pt x="2446868" y="475717"/>
                  </a:lnTo>
                  <a:lnTo>
                    <a:pt x="2456393" y="474662"/>
                  </a:lnTo>
                  <a:close/>
                  <a:moveTo>
                    <a:pt x="2220384" y="474662"/>
                  </a:moveTo>
                  <a:lnTo>
                    <a:pt x="2229909" y="475717"/>
                  </a:lnTo>
                  <a:lnTo>
                    <a:pt x="2238376" y="476773"/>
                  </a:lnTo>
                  <a:lnTo>
                    <a:pt x="2246842" y="478883"/>
                  </a:lnTo>
                  <a:lnTo>
                    <a:pt x="2255309" y="482049"/>
                  </a:lnTo>
                  <a:lnTo>
                    <a:pt x="2263246" y="485742"/>
                  </a:lnTo>
                  <a:lnTo>
                    <a:pt x="2270655" y="489963"/>
                  </a:lnTo>
                  <a:lnTo>
                    <a:pt x="2277005" y="495767"/>
                  </a:lnTo>
                  <a:lnTo>
                    <a:pt x="2283884" y="501043"/>
                  </a:lnTo>
                  <a:lnTo>
                    <a:pt x="2289705" y="507902"/>
                  </a:lnTo>
                  <a:lnTo>
                    <a:pt x="2294997" y="514233"/>
                  </a:lnTo>
                  <a:lnTo>
                    <a:pt x="2299230" y="521620"/>
                  </a:lnTo>
                  <a:lnTo>
                    <a:pt x="2303463" y="529534"/>
                  </a:lnTo>
                  <a:lnTo>
                    <a:pt x="2306109" y="537976"/>
                  </a:lnTo>
                  <a:lnTo>
                    <a:pt x="2308226" y="546417"/>
                  </a:lnTo>
                  <a:lnTo>
                    <a:pt x="2309284" y="555387"/>
                  </a:lnTo>
                  <a:lnTo>
                    <a:pt x="2309813" y="564884"/>
                  </a:lnTo>
                  <a:lnTo>
                    <a:pt x="2309284" y="573853"/>
                  </a:lnTo>
                  <a:lnTo>
                    <a:pt x="2308226" y="582295"/>
                  </a:lnTo>
                  <a:lnTo>
                    <a:pt x="2306109" y="591264"/>
                  </a:lnTo>
                  <a:lnTo>
                    <a:pt x="2303463" y="599179"/>
                  </a:lnTo>
                  <a:lnTo>
                    <a:pt x="2299230" y="607093"/>
                  </a:lnTo>
                  <a:lnTo>
                    <a:pt x="2294997" y="614479"/>
                  </a:lnTo>
                  <a:lnTo>
                    <a:pt x="2289705" y="621866"/>
                  </a:lnTo>
                  <a:lnTo>
                    <a:pt x="2283884" y="627670"/>
                  </a:lnTo>
                  <a:lnTo>
                    <a:pt x="2277005" y="634001"/>
                  </a:lnTo>
                  <a:lnTo>
                    <a:pt x="2270655" y="638749"/>
                  </a:lnTo>
                  <a:lnTo>
                    <a:pt x="2263246" y="643498"/>
                  </a:lnTo>
                  <a:lnTo>
                    <a:pt x="2255309" y="647191"/>
                  </a:lnTo>
                  <a:lnTo>
                    <a:pt x="2246842" y="650357"/>
                  </a:lnTo>
                  <a:lnTo>
                    <a:pt x="2238376" y="651940"/>
                  </a:lnTo>
                  <a:lnTo>
                    <a:pt x="2229909" y="654050"/>
                  </a:lnTo>
                  <a:lnTo>
                    <a:pt x="2220384" y="654050"/>
                  </a:lnTo>
                  <a:lnTo>
                    <a:pt x="2210859" y="654050"/>
                  </a:lnTo>
                  <a:lnTo>
                    <a:pt x="2202392" y="651940"/>
                  </a:lnTo>
                  <a:lnTo>
                    <a:pt x="2193925" y="650357"/>
                  </a:lnTo>
                  <a:lnTo>
                    <a:pt x="2185459" y="647191"/>
                  </a:lnTo>
                  <a:lnTo>
                    <a:pt x="2177521" y="643498"/>
                  </a:lnTo>
                  <a:lnTo>
                    <a:pt x="2170113" y="638749"/>
                  </a:lnTo>
                  <a:lnTo>
                    <a:pt x="2163234" y="634001"/>
                  </a:lnTo>
                  <a:lnTo>
                    <a:pt x="2156354" y="627670"/>
                  </a:lnTo>
                  <a:lnTo>
                    <a:pt x="2151063" y="621866"/>
                  </a:lnTo>
                  <a:lnTo>
                    <a:pt x="2145771" y="614479"/>
                  </a:lnTo>
                  <a:lnTo>
                    <a:pt x="2141538" y="607093"/>
                  </a:lnTo>
                  <a:lnTo>
                    <a:pt x="2137304" y="599179"/>
                  </a:lnTo>
                  <a:lnTo>
                    <a:pt x="2134129" y="591264"/>
                  </a:lnTo>
                  <a:lnTo>
                    <a:pt x="2132013" y="582295"/>
                  </a:lnTo>
                  <a:lnTo>
                    <a:pt x="2130954" y="573853"/>
                  </a:lnTo>
                  <a:lnTo>
                    <a:pt x="2130425" y="564884"/>
                  </a:lnTo>
                  <a:lnTo>
                    <a:pt x="2130954" y="555387"/>
                  </a:lnTo>
                  <a:lnTo>
                    <a:pt x="2132013" y="546417"/>
                  </a:lnTo>
                  <a:lnTo>
                    <a:pt x="2134129" y="537976"/>
                  </a:lnTo>
                  <a:lnTo>
                    <a:pt x="2137304" y="529534"/>
                  </a:lnTo>
                  <a:lnTo>
                    <a:pt x="2141538" y="521620"/>
                  </a:lnTo>
                  <a:lnTo>
                    <a:pt x="2145771" y="514233"/>
                  </a:lnTo>
                  <a:lnTo>
                    <a:pt x="2151063" y="507902"/>
                  </a:lnTo>
                  <a:lnTo>
                    <a:pt x="2156354" y="501043"/>
                  </a:lnTo>
                  <a:lnTo>
                    <a:pt x="2163234" y="495767"/>
                  </a:lnTo>
                  <a:lnTo>
                    <a:pt x="2170113" y="489963"/>
                  </a:lnTo>
                  <a:lnTo>
                    <a:pt x="2177521" y="485742"/>
                  </a:lnTo>
                  <a:lnTo>
                    <a:pt x="2185459" y="482049"/>
                  </a:lnTo>
                  <a:lnTo>
                    <a:pt x="2193925" y="478883"/>
                  </a:lnTo>
                  <a:lnTo>
                    <a:pt x="2202392" y="476773"/>
                  </a:lnTo>
                  <a:lnTo>
                    <a:pt x="2210859" y="475717"/>
                  </a:lnTo>
                  <a:lnTo>
                    <a:pt x="2220384" y="474662"/>
                  </a:lnTo>
                  <a:close/>
                  <a:moveTo>
                    <a:pt x="1983320" y="474662"/>
                  </a:moveTo>
                  <a:lnTo>
                    <a:pt x="1992369" y="475717"/>
                  </a:lnTo>
                  <a:lnTo>
                    <a:pt x="2001418" y="476773"/>
                  </a:lnTo>
                  <a:lnTo>
                    <a:pt x="2009934" y="478883"/>
                  </a:lnTo>
                  <a:lnTo>
                    <a:pt x="2017918" y="482049"/>
                  </a:lnTo>
                  <a:lnTo>
                    <a:pt x="2025902" y="485742"/>
                  </a:lnTo>
                  <a:lnTo>
                    <a:pt x="2033354" y="489963"/>
                  </a:lnTo>
                  <a:lnTo>
                    <a:pt x="2040806" y="495767"/>
                  </a:lnTo>
                  <a:lnTo>
                    <a:pt x="2046661" y="501043"/>
                  </a:lnTo>
                  <a:lnTo>
                    <a:pt x="2053049" y="507902"/>
                  </a:lnTo>
                  <a:lnTo>
                    <a:pt x="2057839" y="514233"/>
                  </a:lnTo>
                  <a:lnTo>
                    <a:pt x="2062630" y="521620"/>
                  </a:lnTo>
                  <a:lnTo>
                    <a:pt x="2066356" y="529534"/>
                  </a:lnTo>
                  <a:lnTo>
                    <a:pt x="2069549" y="537976"/>
                  </a:lnTo>
                  <a:lnTo>
                    <a:pt x="2071146" y="546417"/>
                  </a:lnTo>
                  <a:lnTo>
                    <a:pt x="2073275" y="555387"/>
                  </a:lnTo>
                  <a:lnTo>
                    <a:pt x="2073275" y="564884"/>
                  </a:lnTo>
                  <a:lnTo>
                    <a:pt x="2073275" y="573853"/>
                  </a:lnTo>
                  <a:lnTo>
                    <a:pt x="2071146" y="582295"/>
                  </a:lnTo>
                  <a:lnTo>
                    <a:pt x="2069549" y="591264"/>
                  </a:lnTo>
                  <a:lnTo>
                    <a:pt x="2066356" y="599179"/>
                  </a:lnTo>
                  <a:lnTo>
                    <a:pt x="2062630" y="607093"/>
                  </a:lnTo>
                  <a:lnTo>
                    <a:pt x="2057839" y="614479"/>
                  </a:lnTo>
                  <a:lnTo>
                    <a:pt x="2053049" y="621866"/>
                  </a:lnTo>
                  <a:lnTo>
                    <a:pt x="2046661" y="627670"/>
                  </a:lnTo>
                  <a:lnTo>
                    <a:pt x="2040806" y="634001"/>
                  </a:lnTo>
                  <a:lnTo>
                    <a:pt x="2033354" y="638749"/>
                  </a:lnTo>
                  <a:lnTo>
                    <a:pt x="2025902" y="643498"/>
                  </a:lnTo>
                  <a:lnTo>
                    <a:pt x="2017918" y="647191"/>
                  </a:lnTo>
                  <a:lnTo>
                    <a:pt x="2009934" y="650357"/>
                  </a:lnTo>
                  <a:lnTo>
                    <a:pt x="2001418" y="651940"/>
                  </a:lnTo>
                  <a:lnTo>
                    <a:pt x="1992369" y="654050"/>
                  </a:lnTo>
                  <a:lnTo>
                    <a:pt x="1983320" y="654050"/>
                  </a:lnTo>
                  <a:lnTo>
                    <a:pt x="1973739" y="654050"/>
                  </a:lnTo>
                  <a:lnTo>
                    <a:pt x="1964690" y="651940"/>
                  </a:lnTo>
                  <a:lnTo>
                    <a:pt x="1956174" y="650357"/>
                  </a:lnTo>
                  <a:lnTo>
                    <a:pt x="1947657" y="647191"/>
                  </a:lnTo>
                  <a:lnTo>
                    <a:pt x="1939673" y="643498"/>
                  </a:lnTo>
                  <a:lnTo>
                    <a:pt x="1932221" y="638749"/>
                  </a:lnTo>
                  <a:lnTo>
                    <a:pt x="1925834" y="634001"/>
                  </a:lnTo>
                  <a:lnTo>
                    <a:pt x="1918914" y="627670"/>
                  </a:lnTo>
                  <a:lnTo>
                    <a:pt x="1913591" y="621866"/>
                  </a:lnTo>
                  <a:lnTo>
                    <a:pt x="1907736" y="614479"/>
                  </a:lnTo>
                  <a:lnTo>
                    <a:pt x="1903478" y="607093"/>
                  </a:lnTo>
                  <a:lnTo>
                    <a:pt x="1899752" y="599179"/>
                  </a:lnTo>
                  <a:lnTo>
                    <a:pt x="1897091" y="591264"/>
                  </a:lnTo>
                  <a:lnTo>
                    <a:pt x="1894429" y="582295"/>
                  </a:lnTo>
                  <a:lnTo>
                    <a:pt x="1893365" y="573853"/>
                  </a:lnTo>
                  <a:lnTo>
                    <a:pt x="1892300" y="564884"/>
                  </a:lnTo>
                  <a:lnTo>
                    <a:pt x="1893365" y="555387"/>
                  </a:lnTo>
                  <a:lnTo>
                    <a:pt x="1894429" y="546417"/>
                  </a:lnTo>
                  <a:lnTo>
                    <a:pt x="1897091" y="537976"/>
                  </a:lnTo>
                  <a:lnTo>
                    <a:pt x="1899752" y="529534"/>
                  </a:lnTo>
                  <a:lnTo>
                    <a:pt x="1903478" y="521620"/>
                  </a:lnTo>
                  <a:lnTo>
                    <a:pt x="1907736" y="514233"/>
                  </a:lnTo>
                  <a:lnTo>
                    <a:pt x="1913591" y="507902"/>
                  </a:lnTo>
                  <a:lnTo>
                    <a:pt x="1918914" y="501043"/>
                  </a:lnTo>
                  <a:lnTo>
                    <a:pt x="1925834" y="495767"/>
                  </a:lnTo>
                  <a:lnTo>
                    <a:pt x="1932221" y="489963"/>
                  </a:lnTo>
                  <a:lnTo>
                    <a:pt x="1939673" y="485742"/>
                  </a:lnTo>
                  <a:lnTo>
                    <a:pt x="1947657" y="482049"/>
                  </a:lnTo>
                  <a:lnTo>
                    <a:pt x="1956174" y="478883"/>
                  </a:lnTo>
                  <a:lnTo>
                    <a:pt x="1964690" y="476773"/>
                  </a:lnTo>
                  <a:lnTo>
                    <a:pt x="1973739" y="475717"/>
                  </a:lnTo>
                  <a:lnTo>
                    <a:pt x="1983320" y="474662"/>
                  </a:lnTo>
                  <a:close/>
                  <a:moveTo>
                    <a:pt x="1272118" y="474662"/>
                  </a:moveTo>
                  <a:lnTo>
                    <a:pt x="1281114" y="475717"/>
                  </a:lnTo>
                  <a:lnTo>
                    <a:pt x="1290639" y="476773"/>
                  </a:lnTo>
                  <a:lnTo>
                    <a:pt x="1299105" y="478883"/>
                  </a:lnTo>
                  <a:lnTo>
                    <a:pt x="1307572" y="482049"/>
                  </a:lnTo>
                  <a:lnTo>
                    <a:pt x="1315509" y="485742"/>
                  </a:lnTo>
                  <a:lnTo>
                    <a:pt x="1322918" y="489963"/>
                  </a:lnTo>
                  <a:lnTo>
                    <a:pt x="1329268" y="495767"/>
                  </a:lnTo>
                  <a:lnTo>
                    <a:pt x="1336147" y="501043"/>
                  </a:lnTo>
                  <a:lnTo>
                    <a:pt x="1341439" y="507902"/>
                  </a:lnTo>
                  <a:lnTo>
                    <a:pt x="1347260" y="514233"/>
                  </a:lnTo>
                  <a:lnTo>
                    <a:pt x="1351493" y="521620"/>
                  </a:lnTo>
                  <a:lnTo>
                    <a:pt x="1355197" y="529534"/>
                  </a:lnTo>
                  <a:lnTo>
                    <a:pt x="1357843" y="537976"/>
                  </a:lnTo>
                  <a:lnTo>
                    <a:pt x="1360489" y="546417"/>
                  </a:lnTo>
                  <a:lnTo>
                    <a:pt x="1361547" y="555387"/>
                  </a:lnTo>
                  <a:lnTo>
                    <a:pt x="1362076" y="564884"/>
                  </a:lnTo>
                  <a:lnTo>
                    <a:pt x="1361547" y="573853"/>
                  </a:lnTo>
                  <a:lnTo>
                    <a:pt x="1360489" y="582295"/>
                  </a:lnTo>
                  <a:lnTo>
                    <a:pt x="1357843" y="591264"/>
                  </a:lnTo>
                  <a:lnTo>
                    <a:pt x="1355197" y="599179"/>
                  </a:lnTo>
                  <a:lnTo>
                    <a:pt x="1351493" y="607093"/>
                  </a:lnTo>
                  <a:lnTo>
                    <a:pt x="1347260" y="614479"/>
                  </a:lnTo>
                  <a:lnTo>
                    <a:pt x="1341439" y="621866"/>
                  </a:lnTo>
                  <a:lnTo>
                    <a:pt x="1336147" y="627670"/>
                  </a:lnTo>
                  <a:lnTo>
                    <a:pt x="1329268" y="634001"/>
                  </a:lnTo>
                  <a:lnTo>
                    <a:pt x="1322918" y="638749"/>
                  </a:lnTo>
                  <a:lnTo>
                    <a:pt x="1315509" y="643498"/>
                  </a:lnTo>
                  <a:lnTo>
                    <a:pt x="1307572" y="647191"/>
                  </a:lnTo>
                  <a:lnTo>
                    <a:pt x="1299105" y="650357"/>
                  </a:lnTo>
                  <a:lnTo>
                    <a:pt x="1290639" y="651940"/>
                  </a:lnTo>
                  <a:lnTo>
                    <a:pt x="1281114" y="654050"/>
                  </a:lnTo>
                  <a:lnTo>
                    <a:pt x="1272118" y="654050"/>
                  </a:lnTo>
                  <a:lnTo>
                    <a:pt x="1263122" y="654050"/>
                  </a:lnTo>
                  <a:lnTo>
                    <a:pt x="1254655" y="651940"/>
                  </a:lnTo>
                  <a:lnTo>
                    <a:pt x="1245659" y="650357"/>
                  </a:lnTo>
                  <a:lnTo>
                    <a:pt x="1237722" y="647191"/>
                  </a:lnTo>
                  <a:lnTo>
                    <a:pt x="1229784" y="643498"/>
                  </a:lnTo>
                  <a:lnTo>
                    <a:pt x="1222376" y="638749"/>
                  </a:lnTo>
                  <a:lnTo>
                    <a:pt x="1214968" y="634001"/>
                  </a:lnTo>
                  <a:lnTo>
                    <a:pt x="1209147" y="627670"/>
                  </a:lnTo>
                  <a:lnTo>
                    <a:pt x="1202797" y="621866"/>
                  </a:lnTo>
                  <a:lnTo>
                    <a:pt x="1198034" y="614479"/>
                  </a:lnTo>
                  <a:lnTo>
                    <a:pt x="1193272" y="607093"/>
                  </a:lnTo>
                  <a:lnTo>
                    <a:pt x="1189567" y="599179"/>
                  </a:lnTo>
                  <a:lnTo>
                    <a:pt x="1186392" y="591264"/>
                  </a:lnTo>
                  <a:lnTo>
                    <a:pt x="1184805" y="582295"/>
                  </a:lnTo>
                  <a:lnTo>
                    <a:pt x="1182688" y="573853"/>
                  </a:lnTo>
                  <a:lnTo>
                    <a:pt x="1182688" y="564884"/>
                  </a:lnTo>
                  <a:lnTo>
                    <a:pt x="1182688" y="555387"/>
                  </a:lnTo>
                  <a:lnTo>
                    <a:pt x="1184805" y="546417"/>
                  </a:lnTo>
                  <a:lnTo>
                    <a:pt x="1186392" y="537976"/>
                  </a:lnTo>
                  <a:lnTo>
                    <a:pt x="1189567" y="529534"/>
                  </a:lnTo>
                  <a:lnTo>
                    <a:pt x="1193272" y="521620"/>
                  </a:lnTo>
                  <a:lnTo>
                    <a:pt x="1198034" y="514233"/>
                  </a:lnTo>
                  <a:lnTo>
                    <a:pt x="1202797" y="507902"/>
                  </a:lnTo>
                  <a:lnTo>
                    <a:pt x="1209147" y="501043"/>
                  </a:lnTo>
                  <a:lnTo>
                    <a:pt x="1214968" y="495767"/>
                  </a:lnTo>
                  <a:lnTo>
                    <a:pt x="1222376" y="489963"/>
                  </a:lnTo>
                  <a:lnTo>
                    <a:pt x="1229784" y="485742"/>
                  </a:lnTo>
                  <a:lnTo>
                    <a:pt x="1237722" y="482049"/>
                  </a:lnTo>
                  <a:lnTo>
                    <a:pt x="1245659" y="478883"/>
                  </a:lnTo>
                  <a:lnTo>
                    <a:pt x="1254655" y="476773"/>
                  </a:lnTo>
                  <a:lnTo>
                    <a:pt x="1263122" y="475717"/>
                  </a:lnTo>
                  <a:lnTo>
                    <a:pt x="1272118" y="474662"/>
                  </a:lnTo>
                  <a:close/>
                  <a:moveTo>
                    <a:pt x="1036109" y="474662"/>
                  </a:moveTo>
                  <a:lnTo>
                    <a:pt x="1045105" y="475717"/>
                  </a:lnTo>
                  <a:lnTo>
                    <a:pt x="1053571" y="476773"/>
                  </a:lnTo>
                  <a:lnTo>
                    <a:pt x="1062038" y="478883"/>
                  </a:lnTo>
                  <a:lnTo>
                    <a:pt x="1070505" y="482049"/>
                  </a:lnTo>
                  <a:lnTo>
                    <a:pt x="1078442" y="485742"/>
                  </a:lnTo>
                  <a:lnTo>
                    <a:pt x="1085851" y="489963"/>
                  </a:lnTo>
                  <a:lnTo>
                    <a:pt x="1092730" y="495767"/>
                  </a:lnTo>
                  <a:lnTo>
                    <a:pt x="1099080" y="501043"/>
                  </a:lnTo>
                  <a:lnTo>
                    <a:pt x="1105430" y="507902"/>
                  </a:lnTo>
                  <a:lnTo>
                    <a:pt x="1110192" y="514233"/>
                  </a:lnTo>
                  <a:lnTo>
                    <a:pt x="1114426" y="521620"/>
                  </a:lnTo>
                  <a:lnTo>
                    <a:pt x="1118659" y="529534"/>
                  </a:lnTo>
                  <a:lnTo>
                    <a:pt x="1121834" y="537976"/>
                  </a:lnTo>
                  <a:lnTo>
                    <a:pt x="1123422" y="546417"/>
                  </a:lnTo>
                  <a:lnTo>
                    <a:pt x="1125009" y="555387"/>
                  </a:lnTo>
                  <a:lnTo>
                    <a:pt x="1125538" y="564884"/>
                  </a:lnTo>
                  <a:lnTo>
                    <a:pt x="1125009" y="573853"/>
                  </a:lnTo>
                  <a:lnTo>
                    <a:pt x="1123422" y="582295"/>
                  </a:lnTo>
                  <a:lnTo>
                    <a:pt x="1121834" y="591264"/>
                  </a:lnTo>
                  <a:lnTo>
                    <a:pt x="1118659" y="599179"/>
                  </a:lnTo>
                  <a:lnTo>
                    <a:pt x="1114426" y="607093"/>
                  </a:lnTo>
                  <a:lnTo>
                    <a:pt x="1110192" y="614479"/>
                  </a:lnTo>
                  <a:lnTo>
                    <a:pt x="1105430" y="621866"/>
                  </a:lnTo>
                  <a:lnTo>
                    <a:pt x="1099080" y="627670"/>
                  </a:lnTo>
                  <a:lnTo>
                    <a:pt x="1092730" y="634001"/>
                  </a:lnTo>
                  <a:lnTo>
                    <a:pt x="1085851" y="638749"/>
                  </a:lnTo>
                  <a:lnTo>
                    <a:pt x="1078442" y="643498"/>
                  </a:lnTo>
                  <a:lnTo>
                    <a:pt x="1070505" y="647191"/>
                  </a:lnTo>
                  <a:lnTo>
                    <a:pt x="1062038" y="650357"/>
                  </a:lnTo>
                  <a:lnTo>
                    <a:pt x="1053571" y="651940"/>
                  </a:lnTo>
                  <a:lnTo>
                    <a:pt x="1045105" y="654050"/>
                  </a:lnTo>
                  <a:lnTo>
                    <a:pt x="1036109" y="654050"/>
                  </a:lnTo>
                  <a:lnTo>
                    <a:pt x="1026055" y="654050"/>
                  </a:lnTo>
                  <a:lnTo>
                    <a:pt x="1017588" y="651940"/>
                  </a:lnTo>
                  <a:lnTo>
                    <a:pt x="1009121" y="650357"/>
                  </a:lnTo>
                  <a:lnTo>
                    <a:pt x="1000655" y="647191"/>
                  </a:lnTo>
                  <a:lnTo>
                    <a:pt x="992717" y="643498"/>
                  </a:lnTo>
                  <a:lnTo>
                    <a:pt x="985309" y="638749"/>
                  </a:lnTo>
                  <a:lnTo>
                    <a:pt x="978959" y="634001"/>
                  </a:lnTo>
                  <a:lnTo>
                    <a:pt x="972079" y="627670"/>
                  </a:lnTo>
                  <a:lnTo>
                    <a:pt x="966259" y="621866"/>
                  </a:lnTo>
                  <a:lnTo>
                    <a:pt x="960967" y="614479"/>
                  </a:lnTo>
                  <a:lnTo>
                    <a:pt x="956734" y="607093"/>
                  </a:lnTo>
                  <a:lnTo>
                    <a:pt x="952500" y="599179"/>
                  </a:lnTo>
                  <a:lnTo>
                    <a:pt x="949325" y="591264"/>
                  </a:lnTo>
                  <a:lnTo>
                    <a:pt x="947738" y="582295"/>
                  </a:lnTo>
                  <a:lnTo>
                    <a:pt x="946679" y="573853"/>
                  </a:lnTo>
                  <a:lnTo>
                    <a:pt x="946150" y="564884"/>
                  </a:lnTo>
                  <a:lnTo>
                    <a:pt x="946679" y="555387"/>
                  </a:lnTo>
                  <a:lnTo>
                    <a:pt x="947738" y="546417"/>
                  </a:lnTo>
                  <a:lnTo>
                    <a:pt x="949325" y="537976"/>
                  </a:lnTo>
                  <a:lnTo>
                    <a:pt x="952500" y="529534"/>
                  </a:lnTo>
                  <a:lnTo>
                    <a:pt x="956734" y="521620"/>
                  </a:lnTo>
                  <a:lnTo>
                    <a:pt x="960967" y="514233"/>
                  </a:lnTo>
                  <a:lnTo>
                    <a:pt x="966259" y="507902"/>
                  </a:lnTo>
                  <a:lnTo>
                    <a:pt x="972079" y="501043"/>
                  </a:lnTo>
                  <a:lnTo>
                    <a:pt x="978959" y="495767"/>
                  </a:lnTo>
                  <a:lnTo>
                    <a:pt x="985309" y="489963"/>
                  </a:lnTo>
                  <a:lnTo>
                    <a:pt x="992717" y="485742"/>
                  </a:lnTo>
                  <a:lnTo>
                    <a:pt x="1000655" y="482049"/>
                  </a:lnTo>
                  <a:lnTo>
                    <a:pt x="1009121" y="478883"/>
                  </a:lnTo>
                  <a:lnTo>
                    <a:pt x="1017588" y="476773"/>
                  </a:lnTo>
                  <a:lnTo>
                    <a:pt x="1026055" y="475717"/>
                  </a:lnTo>
                  <a:lnTo>
                    <a:pt x="1036109" y="474662"/>
                  </a:lnTo>
                  <a:close/>
                  <a:moveTo>
                    <a:pt x="799572" y="474662"/>
                  </a:moveTo>
                  <a:lnTo>
                    <a:pt x="809097" y="475717"/>
                  </a:lnTo>
                  <a:lnTo>
                    <a:pt x="817564" y="476773"/>
                  </a:lnTo>
                  <a:lnTo>
                    <a:pt x="826559" y="478883"/>
                  </a:lnTo>
                  <a:lnTo>
                    <a:pt x="834497" y="482049"/>
                  </a:lnTo>
                  <a:lnTo>
                    <a:pt x="842434" y="485742"/>
                  </a:lnTo>
                  <a:lnTo>
                    <a:pt x="849843" y="489963"/>
                  </a:lnTo>
                  <a:lnTo>
                    <a:pt x="856722" y="495767"/>
                  </a:lnTo>
                  <a:lnTo>
                    <a:pt x="863072" y="501043"/>
                  </a:lnTo>
                  <a:lnTo>
                    <a:pt x="868893" y="507902"/>
                  </a:lnTo>
                  <a:lnTo>
                    <a:pt x="874185" y="514233"/>
                  </a:lnTo>
                  <a:lnTo>
                    <a:pt x="878947" y="521620"/>
                  </a:lnTo>
                  <a:lnTo>
                    <a:pt x="882651" y="529534"/>
                  </a:lnTo>
                  <a:lnTo>
                    <a:pt x="885826" y="537976"/>
                  </a:lnTo>
                  <a:lnTo>
                    <a:pt x="887414" y="546417"/>
                  </a:lnTo>
                  <a:lnTo>
                    <a:pt x="889001" y="555387"/>
                  </a:lnTo>
                  <a:lnTo>
                    <a:pt x="889001" y="564884"/>
                  </a:lnTo>
                  <a:lnTo>
                    <a:pt x="889001" y="573853"/>
                  </a:lnTo>
                  <a:lnTo>
                    <a:pt x="887414" y="582295"/>
                  </a:lnTo>
                  <a:lnTo>
                    <a:pt x="885826" y="591264"/>
                  </a:lnTo>
                  <a:lnTo>
                    <a:pt x="882651" y="599179"/>
                  </a:lnTo>
                  <a:lnTo>
                    <a:pt x="878947" y="607093"/>
                  </a:lnTo>
                  <a:lnTo>
                    <a:pt x="874185" y="614479"/>
                  </a:lnTo>
                  <a:lnTo>
                    <a:pt x="868893" y="621866"/>
                  </a:lnTo>
                  <a:lnTo>
                    <a:pt x="863072" y="627670"/>
                  </a:lnTo>
                  <a:lnTo>
                    <a:pt x="856722" y="634001"/>
                  </a:lnTo>
                  <a:lnTo>
                    <a:pt x="849843" y="638749"/>
                  </a:lnTo>
                  <a:lnTo>
                    <a:pt x="842434" y="643498"/>
                  </a:lnTo>
                  <a:lnTo>
                    <a:pt x="834497" y="647191"/>
                  </a:lnTo>
                  <a:lnTo>
                    <a:pt x="826559" y="650357"/>
                  </a:lnTo>
                  <a:lnTo>
                    <a:pt x="817564" y="651940"/>
                  </a:lnTo>
                  <a:lnTo>
                    <a:pt x="809097" y="654050"/>
                  </a:lnTo>
                  <a:lnTo>
                    <a:pt x="799572" y="654050"/>
                  </a:lnTo>
                  <a:lnTo>
                    <a:pt x="790576" y="654050"/>
                  </a:lnTo>
                  <a:lnTo>
                    <a:pt x="781580" y="651940"/>
                  </a:lnTo>
                  <a:lnTo>
                    <a:pt x="773113" y="650357"/>
                  </a:lnTo>
                  <a:lnTo>
                    <a:pt x="764647" y="647191"/>
                  </a:lnTo>
                  <a:lnTo>
                    <a:pt x="756709" y="643498"/>
                  </a:lnTo>
                  <a:lnTo>
                    <a:pt x="749301" y="638749"/>
                  </a:lnTo>
                  <a:lnTo>
                    <a:pt x="742422" y="634001"/>
                  </a:lnTo>
                  <a:lnTo>
                    <a:pt x="735542" y="627670"/>
                  </a:lnTo>
                  <a:lnTo>
                    <a:pt x="730251" y="621866"/>
                  </a:lnTo>
                  <a:lnTo>
                    <a:pt x="724959" y="614479"/>
                  </a:lnTo>
                  <a:lnTo>
                    <a:pt x="720726" y="607093"/>
                  </a:lnTo>
                  <a:lnTo>
                    <a:pt x="717022" y="599179"/>
                  </a:lnTo>
                  <a:lnTo>
                    <a:pt x="713847" y="591264"/>
                  </a:lnTo>
                  <a:lnTo>
                    <a:pt x="711201" y="582295"/>
                  </a:lnTo>
                  <a:lnTo>
                    <a:pt x="710142" y="573853"/>
                  </a:lnTo>
                  <a:lnTo>
                    <a:pt x="709613" y="564884"/>
                  </a:lnTo>
                  <a:lnTo>
                    <a:pt x="710142" y="555387"/>
                  </a:lnTo>
                  <a:lnTo>
                    <a:pt x="711201" y="546417"/>
                  </a:lnTo>
                  <a:lnTo>
                    <a:pt x="713847" y="537976"/>
                  </a:lnTo>
                  <a:lnTo>
                    <a:pt x="717022" y="529534"/>
                  </a:lnTo>
                  <a:lnTo>
                    <a:pt x="720726" y="521620"/>
                  </a:lnTo>
                  <a:lnTo>
                    <a:pt x="724959" y="514233"/>
                  </a:lnTo>
                  <a:lnTo>
                    <a:pt x="730251" y="507902"/>
                  </a:lnTo>
                  <a:lnTo>
                    <a:pt x="735542" y="501043"/>
                  </a:lnTo>
                  <a:lnTo>
                    <a:pt x="742422" y="495767"/>
                  </a:lnTo>
                  <a:lnTo>
                    <a:pt x="749301" y="489963"/>
                  </a:lnTo>
                  <a:lnTo>
                    <a:pt x="756709" y="485742"/>
                  </a:lnTo>
                  <a:lnTo>
                    <a:pt x="764647" y="482049"/>
                  </a:lnTo>
                  <a:lnTo>
                    <a:pt x="773113" y="478883"/>
                  </a:lnTo>
                  <a:lnTo>
                    <a:pt x="781580" y="476773"/>
                  </a:lnTo>
                  <a:lnTo>
                    <a:pt x="790576" y="475717"/>
                  </a:lnTo>
                  <a:lnTo>
                    <a:pt x="799572" y="474662"/>
                  </a:lnTo>
                  <a:close/>
                  <a:moveTo>
                    <a:pt x="563032" y="474662"/>
                  </a:moveTo>
                  <a:lnTo>
                    <a:pt x="571975" y="475717"/>
                  </a:lnTo>
                  <a:lnTo>
                    <a:pt x="580918" y="476773"/>
                  </a:lnTo>
                  <a:lnTo>
                    <a:pt x="589335" y="478883"/>
                  </a:lnTo>
                  <a:lnTo>
                    <a:pt x="597226" y="482049"/>
                  </a:lnTo>
                  <a:lnTo>
                    <a:pt x="605117" y="485742"/>
                  </a:lnTo>
                  <a:lnTo>
                    <a:pt x="613008" y="489963"/>
                  </a:lnTo>
                  <a:lnTo>
                    <a:pt x="619847" y="495767"/>
                  </a:lnTo>
                  <a:lnTo>
                    <a:pt x="625633" y="501043"/>
                  </a:lnTo>
                  <a:lnTo>
                    <a:pt x="631946" y="507902"/>
                  </a:lnTo>
                  <a:lnTo>
                    <a:pt x="636681" y="514233"/>
                  </a:lnTo>
                  <a:lnTo>
                    <a:pt x="641415" y="521620"/>
                  </a:lnTo>
                  <a:lnTo>
                    <a:pt x="645098" y="529534"/>
                  </a:lnTo>
                  <a:lnTo>
                    <a:pt x="648254" y="537976"/>
                  </a:lnTo>
                  <a:lnTo>
                    <a:pt x="650885" y="546417"/>
                  </a:lnTo>
                  <a:lnTo>
                    <a:pt x="651937" y="555387"/>
                  </a:lnTo>
                  <a:lnTo>
                    <a:pt x="652463" y="564884"/>
                  </a:lnTo>
                  <a:lnTo>
                    <a:pt x="651937" y="573853"/>
                  </a:lnTo>
                  <a:lnTo>
                    <a:pt x="650885" y="582295"/>
                  </a:lnTo>
                  <a:lnTo>
                    <a:pt x="648254" y="591264"/>
                  </a:lnTo>
                  <a:lnTo>
                    <a:pt x="645098" y="599179"/>
                  </a:lnTo>
                  <a:lnTo>
                    <a:pt x="641415" y="607093"/>
                  </a:lnTo>
                  <a:lnTo>
                    <a:pt x="636681" y="614479"/>
                  </a:lnTo>
                  <a:lnTo>
                    <a:pt x="631946" y="621866"/>
                  </a:lnTo>
                  <a:lnTo>
                    <a:pt x="625633" y="627670"/>
                  </a:lnTo>
                  <a:lnTo>
                    <a:pt x="619847" y="634001"/>
                  </a:lnTo>
                  <a:lnTo>
                    <a:pt x="613008" y="638749"/>
                  </a:lnTo>
                  <a:lnTo>
                    <a:pt x="605117" y="643498"/>
                  </a:lnTo>
                  <a:lnTo>
                    <a:pt x="597226" y="647191"/>
                  </a:lnTo>
                  <a:lnTo>
                    <a:pt x="589335" y="650357"/>
                  </a:lnTo>
                  <a:lnTo>
                    <a:pt x="580918" y="651940"/>
                  </a:lnTo>
                  <a:lnTo>
                    <a:pt x="571975" y="654050"/>
                  </a:lnTo>
                  <a:lnTo>
                    <a:pt x="563032" y="654050"/>
                  </a:lnTo>
                  <a:lnTo>
                    <a:pt x="554089" y="654050"/>
                  </a:lnTo>
                  <a:lnTo>
                    <a:pt x="544620" y="651940"/>
                  </a:lnTo>
                  <a:lnTo>
                    <a:pt x="536202" y="650357"/>
                  </a:lnTo>
                  <a:lnTo>
                    <a:pt x="527785" y="647191"/>
                  </a:lnTo>
                  <a:lnTo>
                    <a:pt x="519894" y="643498"/>
                  </a:lnTo>
                  <a:lnTo>
                    <a:pt x="512530" y="638749"/>
                  </a:lnTo>
                  <a:lnTo>
                    <a:pt x="506217" y="634001"/>
                  </a:lnTo>
                  <a:lnTo>
                    <a:pt x="499378" y="627670"/>
                  </a:lnTo>
                  <a:lnTo>
                    <a:pt x="494117" y="621866"/>
                  </a:lnTo>
                  <a:lnTo>
                    <a:pt x="488331" y="614479"/>
                  </a:lnTo>
                  <a:lnTo>
                    <a:pt x="484122" y="607093"/>
                  </a:lnTo>
                  <a:lnTo>
                    <a:pt x="480440" y="599179"/>
                  </a:lnTo>
                  <a:lnTo>
                    <a:pt x="477809" y="591264"/>
                  </a:lnTo>
                  <a:lnTo>
                    <a:pt x="475179" y="582295"/>
                  </a:lnTo>
                  <a:lnTo>
                    <a:pt x="474127" y="573853"/>
                  </a:lnTo>
                  <a:lnTo>
                    <a:pt x="473075" y="564884"/>
                  </a:lnTo>
                  <a:lnTo>
                    <a:pt x="474127" y="555387"/>
                  </a:lnTo>
                  <a:lnTo>
                    <a:pt x="475179" y="546417"/>
                  </a:lnTo>
                  <a:lnTo>
                    <a:pt x="477809" y="537976"/>
                  </a:lnTo>
                  <a:lnTo>
                    <a:pt x="480440" y="529534"/>
                  </a:lnTo>
                  <a:lnTo>
                    <a:pt x="484122" y="521620"/>
                  </a:lnTo>
                  <a:lnTo>
                    <a:pt x="488331" y="514233"/>
                  </a:lnTo>
                  <a:lnTo>
                    <a:pt x="494117" y="507902"/>
                  </a:lnTo>
                  <a:lnTo>
                    <a:pt x="499378" y="501043"/>
                  </a:lnTo>
                  <a:lnTo>
                    <a:pt x="506217" y="495767"/>
                  </a:lnTo>
                  <a:lnTo>
                    <a:pt x="512530" y="489963"/>
                  </a:lnTo>
                  <a:lnTo>
                    <a:pt x="519894" y="485742"/>
                  </a:lnTo>
                  <a:lnTo>
                    <a:pt x="527785" y="482049"/>
                  </a:lnTo>
                  <a:lnTo>
                    <a:pt x="536202" y="478883"/>
                  </a:lnTo>
                  <a:lnTo>
                    <a:pt x="544620" y="476773"/>
                  </a:lnTo>
                  <a:lnTo>
                    <a:pt x="554089" y="475717"/>
                  </a:lnTo>
                  <a:lnTo>
                    <a:pt x="563032" y="474662"/>
                  </a:lnTo>
                  <a:close/>
                  <a:moveTo>
                    <a:pt x="2456393" y="238125"/>
                  </a:moveTo>
                  <a:lnTo>
                    <a:pt x="2465389" y="238653"/>
                  </a:lnTo>
                  <a:lnTo>
                    <a:pt x="2474384" y="239708"/>
                  </a:lnTo>
                  <a:lnTo>
                    <a:pt x="2482851" y="242346"/>
                  </a:lnTo>
                  <a:lnTo>
                    <a:pt x="2491318" y="245512"/>
                  </a:lnTo>
                  <a:lnTo>
                    <a:pt x="2499255" y="249205"/>
                  </a:lnTo>
                  <a:lnTo>
                    <a:pt x="2506664" y="253426"/>
                  </a:lnTo>
                  <a:lnTo>
                    <a:pt x="2513543" y="258702"/>
                  </a:lnTo>
                  <a:lnTo>
                    <a:pt x="2519893" y="263978"/>
                  </a:lnTo>
                  <a:lnTo>
                    <a:pt x="2525714" y="270837"/>
                  </a:lnTo>
                  <a:lnTo>
                    <a:pt x="2531005" y="277696"/>
                  </a:lnTo>
                  <a:lnTo>
                    <a:pt x="2535238" y="285610"/>
                  </a:lnTo>
                  <a:lnTo>
                    <a:pt x="2538943" y="292469"/>
                  </a:lnTo>
                  <a:lnTo>
                    <a:pt x="2542118" y="301439"/>
                  </a:lnTo>
                  <a:lnTo>
                    <a:pt x="2544234" y="309880"/>
                  </a:lnTo>
                  <a:lnTo>
                    <a:pt x="2545822" y="318850"/>
                  </a:lnTo>
                  <a:lnTo>
                    <a:pt x="2546351" y="327819"/>
                  </a:lnTo>
                  <a:lnTo>
                    <a:pt x="2545822" y="336789"/>
                  </a:lnTo>
                  <a:lnTo>
                    <a:pt x="2544234" y="346286"/>
                  </a:lnTo>
                  <a:lnTo>
                    <a:pt x="2542118" y="354727"/>
                  </a:lnTo>
                  <a:lnTo>
                    <a:pt x="2538943" y="362642"/>
                  </a:lnTo>
                  <a:lnTo>
                    <a:pt x="2535238" y="370556"/>
                  </a:lnTo>
                  <a:lnTo>
                    <a:pt x="2531005" y="378470"/>
                  </a:lnTo>
                  <a:lnTo>
                    <a:pt x="2525714" y="384801"/>
                  </a:lnTo>
                  <a:lnTo>
                    <a:pt x="2519893" y="391133"/>
                  </a:lnTo>
                  <a:lnTo>
                    <a:pt x="2513543" y="396936"/>
                  </a:lnTo>
                  <a:lnTo>
                    <a:pt x="2506664" y="402212"/>
                  </a:lnTo>
                  <a:lnTo>
                    <a:pt x="2499255" y="406961"/>
                  </a:lnTo>
                  <a:lnTo>
                    <a:pt x="2491318" y="410654"/>
                  </a:lnTo>
                  <a:lnTo>
                    <a:pt x="2482851" y="413292"/>
                  </a:lnTo>
                  <a:lnTo>
                    <a:pt x="2474384" y="415930"/>
                  </a:lnTo>
                  <a:lnTo>
                    <a:pt x="2465389" y="416986"/>
                  </a:lnTo>
                  <a:lnTo>
                    <a:pt x="2456393" y="417513"/>
                  </a:lnTo>
                  <a:lnTo>
                    <a:pt x="2446868" y="416986"/>
                  </a:lnTo>
                  <a:lnTo>
                    <a:pt x="2438401" y="415930"/>
                  </a:lnTo>
                  <a:lnTo>
                    <a:pt x="2429405" y="413292"/>
                  </a:lnTo>
                  <a:lnTo>
                    <a:pt x="2421468" y="410654"/>
                  </a:lnTo>
                  <a:lnTo>
                    <a:pt x="2413530" y="406961"/>
                  </a:lnTo>
                  <a:lnTo>
                    <a:pt x="2406122" y="402212"/>
                  </a:lnTo>
                  <a:lnTo>
                    <a:pt x="2399243" y="396936"/>
                  </a:lnTo>
                  <a:lnTo>
                    <a:pt x="2392892" y="391133"/>
                  </a:lnTo>
                  <a:lnTo>
                    <a:pt x="2387072" y="384801"/>
                  </a:lnTo>
                  <a:lnTo>
                    <a:pt x="2381780" y="378470"/>
                  </a:lnTo>
                  <a:lnTo>
                    <a:pt x="2377017" y="370556"/>
                  </a:lnTo>
                  <a:lnTo>
                    <a:pt x="2373313" y="362642"/>
                  </a:lnTo>
                  <a:lnTo>
                    <a:pt x="2370138" y="354727"/>
                  </a:lnTo>
                  <a:lnTo>
                    <a:pt x="2368551" y="346286"/>
                  </a:lnTo>
                  <a:lnTo>
                    <a:pt x="2366963" y="336789"/>
                  </a:lnTo>
                  <a:lnTo>
                    <a:pt x="2366963" y="327819"/>
                  </a:lnTo>
                  <a:lnTo>
                    <a:pt x="2366963" y="318850"/>
                  </a:lnTo>
                  <a:lnTo>
                    <a:pt x="2368551" y="309880"/>
                  </a:lnTo>
                  <a:lnTo>
                    <a:pt x="2370138" y="301439"/>
                  </a:lnTo>
                  <a:lnTo>
                    <a:pt x="2373313" y="292469"/>
                  </a:lnTo>
                  <a:lnTo>
                    <a:pt x="2377017" y="285610"/>
                  </a:lnTo>
                  <a:lnTo>
                    <a:pt x="2381780" y="277696"/>
                  </a:lnTo>
                  <a:lnTo>
                    <a:pt x="2387072" y="270837"/>
                  </a:lnTo>
                  <a:lnTo>
                    <a:pt x="2392892" y="263978"/>
                  </a:lnTo>
                  <a:lnTo>
                    <a:pt x="2399243" y="258702"/>
                  </a:lnTo>
                  <a:lnTo>
                    <a:pt x="2406122" y="253426"/>
                  </a:lnTo>
                  <a:lnTo>
                    <a:pt x="2413530" y="249205"/>
                  </a:lnTo>
                  <a:lnTo>
                    <a:pt x="2421468" y="245512"/>
                  </a:lnTo>
                  <a:lnTo>
                    <a:pt x="2429405" y="242346"/>
                  </a:lnTo>
                  <a:lnTo>
                    <a:pt x="2438401" y="239708"/>
                  </a:lnTo>
                  <a:lnTo>
                    <a:pt x="2446868" y="238653"/>
                  </a:lnTo>
                  <a:lnTo>
                    <a:pt x="2456393" y="238125"/>
                  </a:lnTo>
                  <a:close/>
                  <a:moveTo>
                    <a:pt x="2220384" y="238125"/>
                  </a:moveTo>
                  <a:lnTo>
                    <a:pt x="2229909" y="238653"/>
                  </a:lnTo>
                  <a:lnTo>
                    <a:pt x="2238376" y="239708"/>
                  </a:lnTo>
                  <a:lnTo>
                    <a:pt x="2246842" y="242346"/>
                  </a:lnTo>
                  <a:lnTo>
                    <a:pt x="2255309" y="245512"/>
                  </a:lnTo>
                  <a:lnTo>
                    <a:pt x="2263246" y="249205"/>
                  </a:lnTo>
                  <a:lnTo>
                    <a:pt x="2270655" y="253426"/>
                  </a:lnTo>
                  <a:lnTo>
                    <a:pt x="2277005" y="258702"/>
                  </a:lnTo>
                  <a:lnTo>
                    <a:pt x="2283884" y="263978"/>
                  </a:lnTo>
                  <a:lnTo>
                    <a:pt x="2289705" y="270837"/>
                  </a:lnTo>
                  <a:lnTo>
                    <a:pt x="2294997" y="277696"/>
                  </a:lnTo>
                  <a:lnTo>
                    <a:pt x="2299230" y="285610"/>
                  </a:lnTo>
                  <a:lnTo>
                    <a:pt x="2303463" y="292469"/>
                  </a:lnTo>
                  <a:lnTo>
                    <a:pt x="2306109" y="301439"/>
                  </a:lnTo>
                  <a:lnTo>
                    <a:pt x="2308226" y="309880"/>
                  </a:lnTo>
                  <a:lnTo>
                    <a:pt x="2309284" y="318850"/>
                  </a:lnTo>
                  <a:lnTo>
                    <a:pt x="2309813" y="327819"/>
                  </a:lnTo>
                  <a:lnTo>
                    <a:pt x="2309284" y="336789"/>
                  </a:lnTo>
                  <a:lnTo>
                    <a:pt x="2308226" y="346286"/>
                  </a:lnTo>
                  <a:lnTo>
                    <a:pt x="2306109" y="354727"/>
                  </a:lnTo>
                  <a:lnTo>
                    <a:pt x="2303463" y="362642"/>
                  </a:lnTo>
                  <a:lnTo>
                    <a:pt x="2299230" y="370556"/>
                  </a:lnTo>
                  <a:lnTo>
                    <a:pt x="2294997" y="378470"/>
                  </a:lnTo>
                  <a:lnTo>
                    <a:pt x="2289705" y="384801"/>
                  </a:lnTo>
                  <a:lnTo>
                    <a:pt x="2283884" y="391133"/>
                  </a:lnTo>
                  <a:lnTo>
                    <a:pt x="2277005" y="396936"/>
                  </a:lnTo>
                  <a:lnTo>
                    <a:pt x="2270655" y="402212"/>
                  </a:lnTo>
                  <a:lnTo>
                    <a:pt x="2263246" y="406961"/>
                  </a:lnTo>
                  <a:lnTo>
                    <a:pt x="2255309" y="410654"/>
                  </a:lnTo>
                  <a:lnTo>
                    <a:pt x="2246842" y="413292"/>
                  </a:lnTo>
                  <a:lnTo>
                    <a:pt x="2238376" y="415930"/>
                  </a:lnTo>
                  <a:lnTo>
                    <a:pt x="2229909" y="416986"/>
                  </a:lnTo>
                  <a:lnTo>
                    <a:pt x="2220384" y="417513"/>
                  </a:lnTo>
                  <a:lnTo>
                    <a:pt x="2210859" y="416986"/>
                  </a:lnTo>
                  <a:lnTo>
                    <a:pt x="2202392" y="415930"/>
                  </a:lnTo>
                  <a:lnTo>
                    <a:pt x="2193925" y="413292"/>
                  </a:lnTo>
                  <a:lnTo>
                    <a:pt x="2185459" y="410654"/>
                  </a:lnTo>
                  <a:lnTo>
                    <a:pt x="2177521" y="406961"/>
                  </a:lnTo>
                  <a:lnTo>
                    <a:pt x="2170113" y="402212"/>
                  </a:lnTo>
                  <a:lnTo>
                    <a:pt x="2163234" y="396936"/>
                  </a:lnTo>
                  <a:lnTo>
                    <a:pt x="2156354" y="391133"/>
                  </a:lnTo>
                  <a:lnTo>
                    <a:pt x="2151063" y="384801"/>
                  </a:lnTo>
                  <a:lnTo>
                    <a:pt x="2145771" y="378470"/>
                  </a:lnTo>
                  <a:lnTo>
                    <a:pt x="2141538" y="370556"/>
                  </a:lnTo>
                  <a:lnTo>
                    <a:pt x="2137304" y="362642"/>
                  </a:lnTo>
                  <a:lnTo>
                    <a:pt x="2134129" y="354727"/>
                  </a:lnTo>
                  <a:lnTo>
                    <a:pt x="2132013" y="346286"/>
                  </a:lnTo>
                  <a:lnTo>
                    <a:pt x="2130954" y="336789"/>
                  </a:lnTo>
                  <a:lnTo>
                    <a:pt x="2130425" y="327819"/>
                  </a:lnTo>
                  <a:lnTo>
                    <a:pt x="2130954" y="318850"/>
                  </a:lnTo>
                  <a:lnTo>
                    <a:pt x="2132013" y="309880"/>
                  </a:lnTo>
                  <a:lnTo>
                    <a:pt x="2134129" y="301439"/>
                  </a:lnTo>
                  <a:lnTo>
                    <a:pt x="2137304" y="292469"/>
                  </a:lnTo>
                  <a:lnTo>
                    <a:pt x="2141538" y="285610"/>
                  </a:lnTo>
                  <a:lnTo>
                    <a:pt x="2145771" y="277696"/>
                  </a:lnTo>
                  <a:lnTo>
                    <a:pt x="2151063" y="270837"/>
                  </a:lnTo>
                  <a:lnTo>
                    <a:pt x="2156354" y="263978"/>
                  </a:lnTo>
                  <a:lnTo>
                    <a:pt x="2163234" y="258702"/>
                  </a:lnTo>
                  <a:lnTo>
                    <a:pt x="2170113" y="253426"/>
                  </a:lnTo>
                  <a:lnTo>
                    <a:pt x="2177521" y="249205"/>
                  </a:lnTo>
                  <a:lnTo>
                    <a:pt x="2185459" y="245512"/>
                  </a:lnTo>
                  <a:lnTo>
                    <a:pt x="2193925" y="242346"/>
                  </a:lnTo>
                  <a:lnTo>
                    <a:pt x="2202392" y="239708"/>
                  </a:lnTo>
                  <a:lnTo>
                    <a:pt x="2210859" y="238653"/>
                  </a:lnTo>
                  <a:lnTo>
                    <a:pt x="2220384" y="238125"/>
                  </a:lnTo>
                  <a:close/>
                  <a:moveTo>
                    <a:pt x="1983320" y="238125"/>
                  </a:moveTo>
                  <a:lnTo>
                    <a:pt x="1992369" y="238653"/>
                  </a:lnTo>
                  <a:lnTo>
                    <a:pt x="2001418" y="239708"/>
                  </a:lnTo>
                  <a:lnTo>
                    <a:pt x="2009934" y="242346"/>
                  </a:lnTo>
                  <a:lnTo>
                    <a:pt x="2017918" y="245512"/>
                  </a:lnTo>
                  <a:lnTo>
                    <a:pt x="2025902" y="249205"/>
                  </a:lnTo>
                  <a:lnTo>
                    <a:pt x="2033354" y="253426"/>
                  </a:lnTo>
                  <a:lnTo>
                    <a:pt x="2040806" y="258702"/>
                  </a:lnTo>
                  <a:lnTo>
                    <a:pt x="2046661" y="263978"/>
                  </a:lnTo>
                  <a:lnTo>
                    <a:pt x="2053049" y="270837"/>
                  </a:lnTo>
                  <a:lnTo>
                    <a:pt x="2057839" y="277696"/>
                  </a:lnTo>
                  <a:lnTo>
                    <a:pt x="2062630" y="285610"/>
                  </a:lnTo>
                  <a:lnTo>
                    <a:pt x="2066356" y="292469"/>
                  </a:lnTo>
                  <a:lnTo>
                    <a:pt x="2069549" y="301439"/>
                  </a:lnTo>
                  <a:lnTo>
                    <a:pt x="2071146" y="309880"/>
                  </a:lnTo>
                  <a:lnTo>
                    <a:pt x="2073275" y="318850"/>
                  </a:lnTo>
                  <a:lnTo>
                    <a:pt x="2073275" y="327819"/>
                  </a:lnTo>
                  <a:lnTo>
                    <a:pt x="2073275" y="336789"/>
                  </a:lnTo>
                  <a:lnTo>
                    <a:pt x="2071146" y="346286"/>
                  </a:lnTo>
                  <a:lnTo>
                    <a:pt x="2069549" y="354727"/>
                  </a:lnTo>
                  <a:lnTo>
                    <a:pt x="2066356" y="362642"/>
                  </a:lnTo>
                  <a:lnTo>
                    <a:pt x="2062630" y="370556"/>
                  </a:lnTo>
                  <a:lnTo>
                    <a:pt x="2057839" y="378470"/>
                  </a:lnTo>
                  <a:lnTo>
                    <a:pt x="2053049" y="384801"/>
                  </a:lnTo>
                  <a:lnTo>
                    <a:pt x="2046661" y="391133"/>
                  </a:lnTo>
                  <a:lnTo>
                    <a:pt x="2040806" y="396936"/>
                  </a:lnTo>
                  <a:lnTo>
                    <a:pt x="2033354" y="402212"/>
                  </a:lnTo>
                  <a:lnTo>
                    <a:pt x="2025902" y="406961"/>
                  </a:lnTo>
                  <a:lnTo>
                    <a:pt x="2017918" y="410654"/>
                  </a:lnTo>
                  <a:lnTo>
                    <a:pt x="2009934" y="413292"/>
                  </a:lnTo>
                  <a:lnTo>
                    <a:pt x="2001418" y="415930"/>
                  </a:lnTo>
                  <a:lnTo>
                    <a:pt x="1992369" y="416986"/>
                  </a:lnTo>
                  <a:lnTo>
                    <a:pt x="1983320" y="417513"/>
                  </a:lnTo>
                  <a:lnTo>
                    <a:pt x="1973739" y="416986"/>
                  </a:lnTo>
                  <a:lnTo>
                    <a:pt x="1964690" y="415930"/>
                  </a:lnTo>
                  <a:lnTo>
                    <a:pt x="1956174" y="413292"/>
                  </a:lnTo>
                  <a:lnTo>
                    <a:pt x="1947657" y="410654"/>
                  </a:lnTo>
                  <a:lnTo>
                    <a:pt x="1939673" y="406961"/>
                  </a:lnTo>
                  <a:lnTo>
                    <a:pt x="1932221" y="402212"/>
                  </a:lnTo>
                  <a:lnTo>
                    <a:pt x="1925834" y="396936"/>
                  </a:lnTo>
                  <a:lnTo>
                    <a:pt x="1918914" y="391133"/>
                  </a:lnTo>
                  <a:lnTo>
                    <a:pt x="1913591" y="384801"/>
                  </a:lnTo>
                  <a:lnTo>
                    <a:pt x="1907736" y="378470"/>
                  </a:lnTo>
                  <a:lnTo>
                    <a:pt x="1903478" y="370556"/>
                  </a:lnTo>
                  <a:lnTo>
                    <a:pt x="1899752" y="362642"/>
                  </a:lnTo>
                  <a:lnTo>
                    <a:pt x="1897091" y="354727"/>
                  </a:lnTo>
                  <a:lnTo>
                    <a:pt x="1894429" y="346286"/>
                  </a:lnTo>
                  <a:lnTo>
                    <a:pt x="1893365" y="336789"/>
                  </a:lnTo>
                  <a:lnTo>
                    <a:pt x="1892300" y="327819"/>
                  </a:lnTo>
                  <a:lnTo>
                    <a:pt x="1893365" y="318850"/>
                  </a:lnTo>
                  <a:lnTo>
                    <a:pt x="1894429" y="309880"/>
                  </a:lnTo>
                  <a:lnTo>
                    <a:pt x="1897091" y="301439"/>
                  </a:lnTo>
                  <a:lnTo>
                    <a:pt x="1899752" y="292469"/>
                  </a:lnTo>
                  <a:lnTo>
                    <a:pt x="1903478" y="285610"/>
                  </a:lnTo>
                  <a:lnTo>
                    <a:pt x="1907736" y="277696"/>
                  </a:lnTo>
                  <a:lnTo>
                    <a:pt x="1913591" y="270837"/>
                  </a:lnTo>
                  <a:lnTo>
                    <a:pt x="1918914" y="263978"/>
                  </a:lnTo>
                  <a:lnTo>
                    <a:pt x="1925834" y="258702"/>
                  </a:lnTo>
                  <a:lnTo>
                    <a:pt x="1932221" y="253426"/>
                  </a:lnTo>
                  <a:lnTo>
                    <a:pt x="1939673" y="249205"/>
                  </a:lnTo>
                  <a:lnTo>
                    <a:pt x="1947657" y="245512"/>
                  </a:lnTo>
                  <a:lnTo>
                    <a:pt x="1956174" y="242346"/>
                  </a:lnTo>
                  <a:lnTo>
                    <a:pt x="1964690" y="239708"/>
                  </a:lnTo>
                  <a:lnTo>
                    <a:pt x="1973739" y="238653"/>
                  </a:lnTo>
                  <a:lnTo>
                    <a:pt x="1983320" y="238125"/>
                  </a:lnTo>
                  <a:close/>
                  <a:moveTo>
                    <a:pt x="1746251" y="238125"/>
                  </a:moveTo>
                  <a:lnTo>
                    <a:pt x="1755299" y="238653"/>
                  </a:lnTo>
                  <a:lnTo>
                    <a:pt x="1764881" y="239708"/>
                  </a:lnTo>
                  <a:lnTo>
                    <a:pt x="1773397" y="242346"/>
                  </a:lnTo>
                  <a:lnTo>
                    <a:pt x="1781381" y="245512"/>
                  </a:lnTo>
                  <a:lnTo>
                    <a:pt x="1789365" y="249205"/>
                  </a:lnTo>
                  <a:lnTo>
                    <a:pt x="1797350" y="253426"/>
                  </a:lnTo>
                  <a:lnTo>
                    <a:pt x="1803737" y="258702"/>
                  </a:lnTo>
                  <a:lnTo>
                    <a:pt x="1810124" y="263978"/>
                  </a:lnTo>
                  <a:lnTo>
                    <a:pt x="1815979" y="270837"/>
                  </a:lnTo>
                  <a:lnTo>
                    <a:pt x="1821302" y="277696"/>
                  </a:lnTo>
                  <a:lnTo>
                    <a:pt x="1826093" y="285610"/>
                  </a:lnTo>
                  <a:lnTo>
                    <a:pt x="1829819" y="292469"/>
                  </a:lnTo>
                  <a:lnTo>
                    <a:pt x="1832480" y="301439"/>
                  </a:lnTo>
                  <a:lnTo>
                    <a:pt x="1835141" y="309880"/>
                  </a:lnTo>
                  <a:lnTo>
                    <a:pt x="1836206" y="318850"/>
                  </a:lnTo>
                  <a:lnTo>
                    <a:pt x="1836738" y="327819"/>
                  </a:lnTo>
                  <a:lnTo>
                    <a:pt x="1836206" y="336789"/>
                  </a:lnTo>
                  <a:lnTo>
                    <a:pt x="1835141" y="346286"/>
                  </a:lnTo>
                  <a:lnTo>
                    <a:pt x="1832480" y="354727"/>
                  </a:lnTo>
                  <a:lnTo>
                    <a:pt x="1829819" y="362642"/>
                  </a:lnTo>
                  <a:lnTo>
                    <a:pt x="1826093" y="370556"/>
                  </a:lnTo>
                  <a:lnTo>
                    <a:pt x="1821302" y="378470"/>
                  </a:lnTo>
                  <a:lnTo>
                    <a:pt x="1815979" y="384801"/>
                  </a:lnTo>
                  <a:lnTo>
                    <a:pt x="1810124" y="391133"/>
                  </a:lnTo>
                  <a:lnTo>
                    <a:pt x="1803737" y="396936"/>
                  </a:lnTo>
                  <a:lnTo>
                    <a:pt x="1797350" y="402212"/>
                  </a:lnTo>
                  <a:lnTo>
                    <a:pt x="1789365" y="406961"/>
                  </a:lnTo>
                  <a:lnTo>
                    <a:pt x="1781381" y="410654"/>
                  </a:lnTo>
                  <a:lnTo>
                    <a:pt x="1773397" y="413292"/>
                  </a:lnTo>
                  <a:lnTo>
                    <a:pt x="1764881" y="415930"/>
                  </a:lnTo>
                  <a:lnTo>
                    <a:pt x="1755299" y="416986"/>
                  </a:lnTo>
                  <a:lnTo>
                    <a:pt x="1746251" y="417513"/>
                  </a:lnTo>
                  <a:lnTo>
                    <a:pt x="1737202" y="416986"/>
                  </a:lnTo>
                  <a:lnTo>
                    <a:pt x="1728153" y="415930"/>
                  </a:lnTo>
                  <a:lnTo>
                    <a:pt x="1719637" y="413292"/>
                  </a:lnTo>
                  <a:lnTo>
                    <a:pt x="1711120" y="410654"/>
                  </a:lnTo>
                  <a:lnTo>
                    <a:pt x="1703668" y="406961"/>
                  </a:lnTo>
                  <a:lnTo>
                    <a:pt x="1695684" y="402212"/>
                  </a:lnTo>
                  <a:lnTo>
                    <a:pt x="1688765" y="396936"/>
                  </a:lnTo>
                  <a:lnTo>
                    <a:pt x="1681845" y="391133"/>
                  </a:lnTo>
                  <a:lnTo>
                    <a:pt x="1676522" y="384801"/>
                  </a:lnTo>
                  <a:lnTo>
                    <a:pt x="1671199" y="378470"/>
                  </a:lnTo>
                  <a:lnTo>
                    <a:pt x="1666941" y="370556"/>
                  </a:lnTo>
                  <a:lnTo>
                    <a:pt x="1663215" y="362642"/>
                  </a:lnTo>
                  <a:lnTo>
                    <a:pt x="1660021" y="354727"/>
                  </a:lnTo>
                  <a:lnTo>
                    <a:pt x="1657360" y="346286"/>
                  </a:lnTo>
                  <a:lnTo>
                    <a:pt x="1656296" y="336789"/>
                  </a:lnTo>
                  <a:lnTo>
                    <a:pt x="1655763" y="327819"/>
                  </a:lnTo>
                  <a:lnTo>
                    <a:pt x="1656296" y="318850"/>
                  </a:lnTo>
                  <a:lnTo>
                    <a:pt x="1657360" y="309880"/>
                  </a:lnTo>
                  <a:lnTo>
                    <a:pt x="1660021" y="301439"/>
                  </a:lnTo>
                  <a:lnTo>
                    <a:pt x="1663215" y="292469"/>
                  </a:lnTo>
                  <a:lnTo>
                    <a:pt x="1666941" y="285610"/>
                  </a:lnTo>
                  <a:lnTo>
                    <a:pt x="1671199" y="277696"/>
                  </a:lnTo>
                  <a:lnTo>
                    <a:pt x="1676522" y="270837"/>
                  </a:lnTo>
                  <a:lnTo>
                    <a:pt x="1681845" y="263978"/>
                  </a:lnTo>
                  <a:lnTo>
                    <a:pt x="1688765" y="258702"/>
                  </a:lnTo>
                  <a:lnTo>
                    <a:pt x="1695684" y="253426"/>
                  </a:lnTo>
                  <a:lnTo>
                    <a:pt x="1703668" y="249205"/>
                  </a:lnTo>
                  <a:lnTo>
                    <a:pt x="1711120" y="245512"/>
                  </a:lnTo>
                  <a:lnTo>
                    <a:pt x="1719637" y="242346"/>
                  </a:lnTo>
                  <a:lnTo>
                    <a:pt x="1728153" y="239708"/>
                  </a:lnTo>
                  <a:lnTo>
                    <a:pt x="1737202" y="238653"/>
                  </a:lnTo>
                  <a:lnTo>
                    <a:pt x="1746251" y="238125"/>
                  </a:lnTo>
                  <a:close/>
                  <a:moveTo>
                    <a:pt x="1036109" y="238125"/>
                  </a:moveTo>
                  <a:lnTo>
                    <a:pt x="1045105" y="238653"/>
                  </a:lnTo>
                  <a:lnTo>
                    <a:pt x="1053571" y="239708"/>
                  </a:lnTo>
                  <a:lnTo>
                    <a:pt x="1062038" y="242346"/>
                  </a:lnTo>
                  <a:lnTo>
                    <a:pt x="1070505" y="245512"/>
                  </a:lnTo>
                  <a:lnTo>
                    <a:pt x="1078442" y="249205"/>
                  </a:lnTo>
                  <a:lnTo>
                    <a:pt x="1085851" y="253426"/>
                  </a:lnTo>
                  <a:lnTo>
                    <a:pt x="1092730" y="258702"/>
                  </a:lnTo>
                  <a:lnTo>
                    <a:pt x="1099080" y="263978"/>
                  </a:lnTo>
                  <a:lnTo>
                    <a:pt x="1105430" y="270837"/>
                  </a:lnTo>
                  <a:lnTo>
                    <a:pt x="1110192" y="277696"/>
                  </a:lnTo>
                  <a:lnTo>
                    <a:pt x="1114426" y="285610"/>
                  </a:lnTo>
                  <a:lnTo>
                    <a:pt x="1118659" y="292469"/>
                  </a:lnTo>
                  <a:lnTo>
                    <a:pt x="1121834" y="301439"/>
                  </a:lnTo>
                  <a:lnTo>
                    <a:pt x="1123422" y="309880"/>
                  </a:lnTo>
                  <a:lnTo>
                    <a:pt x="1125009" y="318850"/>
                  </a:lnTo>
                  <a:lnTo>
                    <a:pt x="1125538" y="327819"/>
                  </a:lnTo>
                  <a:lnTo>
                    <a:pt x="1125009" y="336789"/>
                  </a:lnTo>
                  <a:lnTo>
                    <a:pt x="1123422" y="346286"/>
                  </a:lnTo>
                  <a:lnTo>
                    <a:pt x="1121834" y="354727"/>
                  </a:lnTo>
                  <a:lnTo>
                    <a:pt x="1118659" y="362642"/>
                  </a:lnTo>
                  <a:lnTo>
                    <a:pt x="1114426" y="370556"/>
                  </a:lnTo>
                  <a:lnTo>
                    <a:pt x="1110192" y="378470"/>
                  </a:lnTo>
                  <a:lnTo>
                    <a:pt x="1105430" y="384801"/>
                  </a:lnTo>
                  <a:lnTo>
                    <a:pt x="1099080" y="391133"/>
                  </a:lnTo>
                  <a:lnTo>
                    <a:pt x="1092730" y="396936"/>
                  </a:lnTo>
                  <a:lnTo>
                    <a:pt x="1085851" y="402212"/>
                  </a:lnTo>
                  <a:lnTo>
                    <a:pt x="1078442" y="406961"/>
                  </a:lnTo>
                  <a:lnTo>
                    <a:pt x="1070505" y="410654"/>
                  </a:lnTo>
                  <a:lnTo>
                    <a:pt x="1062038" y="413292"/>
                  </a:lnTo>
                  <a:lnTo>
                    <a:pt x="1053571" y="415930"/>
                  </a:lnTo>
                  <a:lnTo>
                    <a:pt x="1045105" y="416986"/>
                  </a:lnTo>
                  <a:lnTo>
                    <a:pt x="1036109" y="417513"/>
                  </a:lnTo>
                  <a:lnTo>
                    <a:pt x="1026055" y="416986"/>
                  </a:lnTo>
                  <a:lnTo>
                    <a:pt x="1017588" y="415930"/>
                  </a:lnTo>
                  <a:lnTo>
                    <a:pt x="1009121" y="413292"/>
                  </a:lnTo>
                  <a:lnTo>
                    <a:pt x="1000655" y="410654"/>
                  </a:lnTo>
                  <a:lnTo>
                    <a:pt x="992717" y="406961"/>
                  </a:lnTo>
                  <a:lnTo>
                    <a:pt x="985309" y="402212"/>
                  </a:lnTo>
                  <a:lnTo>
                    <a:pt x="978959" y="396936"/>
                  </a:lnTo>
                  <a:lnTo>
                    <a:pt x="972079" y="391133"/>
                  </a:lnTo>
                  <a:lnTo>
                    <a:pt x="966259" y="384801"/>
                  </a:lnTo>
                  <a:lnTo>
                    <a:pt x="960967" y="378470"/>
                  </a:lnTo>
                  <a:lnTo>
                    <a:pt x="956734" y="370556"/>
                  </a:lnTo>
                  <a:lnTo>
                    <a:pt x="952500" y="362642"/>
                  </a:lnTo>
                  <a:lnTo>
                    <a:pt x="949325" y="354727"/>
                  </a:lnTo>
                  <a:lnTo>
                    <a:pt x="947738" y="346286"/>
                  </a:lnTo>
                  <a:lnTo>
                    <a:pt x="946679" y="336789"/>
                  </a:lnTo>
                  <a:lnTo>
                    <a:pt x="946150" y="327819"/>
                  </a:lnTo>
                  <a:lnTo>
                    <a:pt x="946679" y="318850"/>
                  </a:lnTo>
                  <a:lnTo>
                    <a:pt x="947738" y="309880"/>
                  </a:lnTo>
                  <a:lnTo>
                    <a:pt x="949325" y="301439"/>
                  </a:lnTo>
                  <a:lnTo>
                    <a:pt x="952500" y="292469"/>
                  </a:lnTo>
                  <a:lnTo>
                    <a:pt x="956734" y="285610"/>
                  </a:lnTo>
                  <a:lnTo>
                    <a:pt x="960967" y="277696"/>
                  </a:lnTo>
                  <a:lnTo>
                    <a:pt x="966259" y="270837"/>
                  </a:lnTo>
                  <a:lnTo>
                    <a:pt x="972079" y="263978"/>
                  </a:lnTo>
                  <a:lnTo>
                    <a:pt x="978959" y="258702"/>
                  </a:lnTo>
                  <a:lnTo>
                    <a:pt x="985309" y="253426"/>
                  </a:lnTo>
                  <a:lnTo>
                    <a:pt x="992717" y="249205"/>
                  </a:lnTo>
                  <a:lnTo>
                    <a:pt x="1000655" y="245512"/>
                  </a:lnTo>
                  <a:lnTo>
                    <a:pt x="1009121" y="242346"/>
                  </a:lnTo>
                  <a:lnTo>
                    <a:pt x="1017588" y="239708"/>
                  </a:lnTo>
                  <a:lnTo>
                    <a:pt x="1026055" y="238653"/>
                  </a:lnTo>
                  <a:lnTo>
                    <a:pt x="1036109" y="238125"/>
                  </a:lnTo>
                  <a:close/>
                  <a:moveTo>
                    <a:pt x="799572" y="238125"/>
                  </a:moveTo>
                  <a:lnTo>
                    <a:pt x="809097" y="238653"/>
                  </a:lnTo>
                  <a:lnTo>
                    <a:pt x="817564" y="239708"/>
                  </a:lnTo>
                  <a:lnTo>
                    <a:pt x="826559" y="242346"/>
                  </a:lnTo>
                  <a:lnTo>
                    <a:pt x="834497" y="245512"/>
                  </a:lnTo>
                  <a:lnTo>
                    <a:pt x="842434" y="249205"/>
                  </a:lnTo>
                  <a:lnTo>
                    <a:pt x="849843" y="253426"/>
                  </a:lnTo>
                  <a:lnTo>
                    <a:pt x="856722" y="258702"/>
                  </a:lnTo>
                  <a:lnTo>
                    <a:pt x="863072" y="263978"/>
                  </a:lnTo>
                  <a:lnTo>
                    <a:pt x="868893" y="270837"/>
                  </a:lnTo>
                  <a:lnTo>
                    <a:pt x="874185" y="277696"/>
                  </a:lnTo>
                  <a:lnTo>
                    <a:pt x="878947" y="285610"/>
                  </a:lnTo>
                  <a:lnTo>
                    <a:pt x="882651" y="292469"/>
                  </a:lnTo>
                  <a:lnTo>
                    <a:pt x="885826" y="301439"/>
                  </a:lnTo>
                  <a:lnTo>
                    <a:pt x="887414" y="309880"/>
                  </a:lnTo>
                  <a:lnTo>
                    <a:pt x="889001" y="318850"/>
                  </a:lnTo>
                  <a:lnTo>
                    <a:pt x="889001" y="327819"/>
                  </a:lnTo>
                  <a:lnTo>
                    <a:pt x="889001" y="336789"/>
                  </a:lnTo>
                  <a:lnTo>
                    <a:pt x="887414" y="346286"/>
                  </a:lnTo>
                  <a:lnTo>
                    <a:pt x="885826" y="354727"/>
                  </a:lnTo>
                  <a:lnTo>
                    <a:pt x="882651" y="362642"/>
                  </a:lnTo>
                  <a:lnTo>
                    <a:pt x="878947" y="370556"/>
                  </a:lnTo>
                  <a:lnTo>
                    <a:pt x="874185" y="378470"/>
                  </a:lnTo>
                  <a:lnTo>
                    <a:pt x="868893" y="384801"/>
                  </a:lnTo>
                  <a:lnTo>
                    <a:pt x="863072" y="391133"/>
                  </a:lnTo>
                  <a:lnTo>
                    <a:pt x="856722" y="396936"/>
                  </a:lnTo>
                  <a:lnTo>
                    <a:pt x="849843" y="402212"/>
                  </a:lnTo>
                  <a:lnTo>
                    <a:pt x="842434" y="406961"/>
                  </a:lnTo>
                  <a:lnTo>
                    <a:pt x="834497" y="410654"/>
                  </a:lnTo>
                  <a:lnTo>
                    <a:pt x="826559" y="413292"/>
                  </a:lnTo>
                  <a:lnTo>
                    <a:pt x="817564" y="415930"/>
                  </a:lnTo>
                  <a:lnTo>
                    <a:pt x="809097" y="416986"/>
                  </a:lnTo>
                  <a:lnTo>
                    <a:pt x="799572" y="417513"/>
                  </a:lnTo>
                  <a:lnTo>
                    <a:pt x="790576" y="416986"/>
                  </a:lnTo>
                  <a:lnTo>
                    <a:pt x="781580" y="415930"/>
                  </a:lnTo>
                  <a:lnTo>
                    <a:pt x="773113" y="413292"/>
                  </a:lnTo>
                  <a:lnTo>
                    <a:pt x="764647" y="410654"/>
                  </a:lnTo>
                  <a:lnTo>
                    <a:pt x="756709" y="406961"/>
                  </a:lnTo>
                  <a:lnTo>
                    <a:pt x="749301" y="402212"/>
                  </a:lnTo>
                  <a:lnTo>
                    <a:pt x="742422" y="396936"/>
                  </a:lnTo>
                  <a:lnTo>
                    <a:pt x="735542" y="391133"/>
                  </a:lnTo>
                  <a:lnTo>
                    <a:pt x="730251" y="384801"/>
                  </a:lnTo>
                  <a:lnTo>
                    <a:pt x="724959" y="378470"/>
                  </a:lnTo>
                  <a:lnTo>
                    <a:pt x="720726" y="370556"/>
                  </a:lnTo>
                  <a:lnTo>
                    <a:pt x="717022" y="362642"/>
                  </a:lnTo>
                  <a:lnTo>
                    <a:pt x="713847" y="354727"/>
                  </a:lnTo>
                  <a:lnTo>
                    <a:pt x="711201" y="346286"/>
                  </a:lnTo>
                  <a:lnTo>
                    <a:pt x="710142" y="336789"/>
                  </a:lnTo>
                  <a:lnTo>
                    <a:pt x="709613" y="327819"/>
                  </a:lnTo>
                  <a:lnTo>
                    <a:pt x="710142" y="318850"/>
                  </a:lnTo>
                  <a:lnTo>
                    <a:pt x="711201" y="309880"/>
                  </a:lnTo>
                  <a:lnTo>
                    <a:pt x="713847" y="301439"/>
                  </a:lnTo>
                  <a:lnTo>
                    <a:pt x="717022" y="292469"/>
                  </a:lnTo>
                  <a:lnTo>
                    <a:pt x="720726" y="285610"/>
                  </a:lnTo>
                  <a:lnTo>
                    <a:pt x="724959" y="277696"/>
                  </a:lnTo>
                  <a:lnTo>
                    <a:pt x="730251" y="270837"/>
                  </a:lnTo>
                  <a:lnTo>
                    <a:pt x="735542" y="263978"/>
                  </a:lnTo>
                  <a:lnTo>
                    <a:pt x="742422" y="258702"/>
                  </a:lnTo>
                  <a:lnTo>
                    <a:pt x="749301" y="253426"/>
                  </a:lnTo>
                  <a:lnTo>
                    <a:pt x="756709" y="249205"/>
                  </a:lnTo>
                  <a:lnTo>
                    <a:pt x="764647" y="245512"/>
                  </a:lnTo>
                  <a:lnTo>
                    <a:pt x="773113" y="242346"/>
                  </a:lnTo>
                  <a:lnTo>
                    <a:pt x="781580" y="239708"/>
                  </a:lnTo>
                  <a:lnTo>
                    <a:pt x="790576" y="238653"/>
                  </a:lnTo>
                  <a:lnTo>
                    <a:pt x="799572" y="238125"/>
                  </a:lnTo>
                  <a:close/>
                  <a:moveTo>
                    <a:pt x="563032" y="238125"/>
                  </a:moveTo>
                  <a:lnTo>
                    <a:pt x="571975" y="238653"/>
                  </a:lnTo>
                  <a:lnTo>
                    <a:pt x="580918" y="239708"/>
                  </a:lnTo>
                  <a:lnTo>
                    <a:pt x="589335" y="242346"/>
                  </a:lnTo>
                  <a:lnTo>
                    <a:pt x="597226" y="245512"/>
                  </a:lnTo>
                  <a:lnTo>
                    <a:pt x="605117" y="249205"/>
                  </a:lnTo>
                  <a:lnTo>
                    <a:pt x="613008" y="253426"/>
                  </a:lnTo>
                  <a:lnTo>
                    <a:pt x="619847" y="258702"/>
                  </a:lnTo>
                  <a:lnTo>
                    <a:pt x="625633" y="263978"/>
                  </a:lnTo>
                  <a:lnTo>
                    <a:pt x="631946" y="270837"/>
                  </a:lnTo>
                  <a:lnTo>
                    <a:pt x="636681" y="277696"/>
                  </a:lnTo>
                  <a:lnTo>
                    <a:pt x="641415" y="285610"/>
                  </a:lnTo>
                  <a:lnTo>
                    <a:pt x="645098" y="292469"/>
                  </a:lnTo>
                  <a:lnTo>
                    <a:pt x="648254" y="301439"/>
                  </a:lnTo>
                  <a:lnTo>
                    <a:pt x="650885" y="309880"/>
                  </a:lnTo>
                  <a:lnTo>
                    <a:pt x="651937" y="318850"/>
                  </a:lnTo>
                  <a:lnTo>
                    <a:pt x="652463" y="327819"/>
                  </a:lnTo>
                  <a:lnTo>
                    <a:pt x="651937" y="336789"/>
                  </a:lnTo>
                  <a:lnTo>
                    <a:pt x="650885" y="346286"/>
                  </a:lnTo>
                  <a:lnTo>
                    <a:pt x="648254" y="354727"/>
                  </a:lnTo>
                  <a:lnTo>
                    <a:pt x="645098" y="362642"/>
                  </a:lnTo>
                  <a:lnTo>
                    <a:pt x="641415" y="370556"/>
                  </a:lnTo>
                  <a:lnTo>
                    <a:pt x="636681" y="378470"/>
                  </a:lnTo>
                  <a:lnTo>
                    <a:pt x="631946" y="384801"/>
                  </a:lnTo>
                  <a:lnTo>
                    <a:pt x="625633" y="391133"/>
                  </a:lnTo>
                  <a:lnTo>
                    <a:pt x="619847" y="396936"/>
                  </a:lnTo>
                  <a:lnTo>
                    <a:pt x="613008" y="402212"/>
                  </a:lnTo>
                  <a:lnTo>
                    <a:pt x="605117" y="406961"/>
                  </a:lnTo>
                  <a:lnTo>
                    <a:pt x="597226" y="410654"/>
                  </a:lnTo>
                  <a:lnTo>
                    <a:pt x="589335" y="413292"/>
                  </a:lnTo>
                  <a:lnTo>
                    <a:pt x="580918" y="415930"/>
                  </a:lnTo>
                  <a:lnTo>
                    <a:pt x="571975" y="416986"/>
                  </a:lnTo>
                  <a:lnTo>
                    <a:pt x="563032" y="417513"/>
                  </a:lnTo>
                  <a:lnTo>
                    <a:pt x="554089" y="416986"/>
                  </a:lnTo>
                  <a:lnTo>
                    <a:pt x="544620" y="415930"/>
                  </a:lnTo>
                  <a:lnTo>
                    <a:pt x="536202" y="413292"/>
                  </a:lnTo>
                  <a:lnTo>
                    <a:pt x="527785" y="410654"/>
                  </a:lnTo>
                  <a:lnTo>
                    <a:pt x="519894" y="406961"/>
                  </a:lnTo>
                  <a:lnTo>
                    <a:pt x="512530" y="402212"/>
                  </a:lnTo>
                  <a:lnTo>
                    <a:pt x="506217" y="396936"/>
                  </a:lnTo>
                  <a:lnTo>
                    <a:pt x="499378" y="391133"/>
                  </a:lnTo>
                  <a:lnTo>
                    <a:pt x="494117" y="384801"/>
                  </a:lnTo>
                  <a:lnTo>
                    <a:pt x="488331" y="378470"/>
                  </a:lnTo>
                  <a:lnTo>
                    <a:pt x="484122" y="370556"/>
                  </a:lnTo>
                  <a:lnTo>
                    <a:pt x="480440" y="362642"/>
                  </a:lnTo>
                  <a:lnTo>
                    <a:pt x="477809" y="354727"/>
                  </a:lnTo>
                  <a:lnTo>
                    <a:pt x="475179" y="346286"/>
                  </a:lnTo>
                  <a:lnTo>
                    <a:pt x="474127" y="336789"/>
                  </a:lnTo>
                  <a:lnTo>
                    <a:pt x="473075" y="327819"/>
                  </a:lnTo>
                  <a:lnTo>
                    <a:pt x="474127" y="318850"/>
                  </a:lnTo>
                  <a:lnTo>
                    <a:pt x="475179" y="309880"/>
                  </a:lnTo>
                  <a:lnTo>
                    <a:pt x="477809" y="301439"/>
                  </a:lnTo>
                  <a:lnTo>
                    <a:pt x="480440" y="292469"/>
                  </a:lnTo>
                  <a:lnTo>
                    <a:pt x="484122" y="285610"/>
                  </a:lnTo>
                  <a:lnTo>
                    <a:pt x="488331" y="277696"/>
                  </a:lnTo>
                  <a:lnTo>
                    <a:pt x="494117" y="270837"/>
                  </a:lnTo>
                  <a:lnTo>
                    <a:pt x="499378" y="263978"/>
                  </a:lnTo>
                  <a:lnTo>
                    <a:pt x="506217" y="258702"/>
                  </a:lnTo>
                  <a:lnTo>
                    <a:pt x="512530" y="253426"/>
                  </a:lnTo>
                  <a:lnTo>
                    <a:pt x="519894" y="249205"/>
                  </a:lnTo>
                  <a:lnTo>
                    <a:pt x="527785" y="245512"/>
                  </a:lnTo>
                  <a:lnTo>
                    <a:pt x="536202" y="242346"/>
                  </a:lnTo>
                  <a:lnTo>
                    <a:pt x="544620" y="239708"/>
                  </a:lnTo>
                  <a:lnTo>
                    <a:pt x="554089" y="238653"/>
                  </a:lnTo>
                  <a:lnTo>
                    <a:pt x="563032" y="238125"/>
                  </a:lnTo>
                  <a:close/>
                  <a:moveTo>
                    <a:pt x="325969" y="238125"/>
                  </a:moveTo>
                  <a:lnTo>
                    <a:pt x="334912" y="238653"/>
                  </a:lnTo>
                  <a:lnTo>
                    <a:pt x="344381" y="239708"/>
                  </a:lnTo>
                  <a:lnTo>
                    <a:pt x="352798" y="242346"/>
                  </a:lnTo>
                  <a:lnTo>
                    <a:pt x="361215" y="245512"/>
                  </a:lnTo>
                  <a:lnTo>
                    <a:pt x="369106" y="249205"/>
                  </a:lnTo>
                  <a:lnTo>
                    <a:pt x="376471" y="253426"/>
                  </a:lnTo>
                  <a:lnTo>
                    <a:pt x="382784" y="258702"/>
                  </a:lnTo>
                  <a:lnTo>
                    <a:pt x="389623" y="263978"/>
                  </a:lnTo>
                  <a:lnTo>
                    <a:pt x="394883" y="270837"/>
                  </a:lnTo>
                  <a:lnTo>
                    <a:pt x="400670" y="277696"/>
                  </a:lnTo>
                  <a:lnTo>
                    <a:pt x="404878" y="285610"/>
                  </a:lnTo>
                  <a:lnTo>
                    <a:pt x="408561" y="292469"/>
                  </a:lnTo>
                  <a:lnTo>
                    <a:pt x="411191" y="301439"/>
                  </a:lnTo>
                  <a:lnTo>
                    <a:pt x="413821" y="309880"/>
                  </a:lnTo>
                  <a:lnTo>
                    <a:pt x="414874" y="318850"/>
                  </a:lnTo>
                  <a:lnTo>
                    <a:pt x="415926" y="327819"/>
                  </a:lnTo>
                  <a:lnTo>
                    <a:pt x="414874" y="336789"/>
                  </a:lnTo>
                  <a:lnTo>
                    <a:pt x="413821" y="346286"/>
                  </a:lnTo>
                  <a:lnTo>
                    <a:pt x="411191" y="354727"/>
                  </a:lnTo>
                  <a:lnTo>
                    <a:pt x="408561" y="362642"/>
                  </a:lnTo>
                  <a:lnTo>
                    <a:pt x="404878" y="370556"/>
                  </a:lnTo>
                  <a:lnTo>
                    <a:pt x="400670" y="378470"/>
                  </a:lnTo>
                  <a:lnTo>
                    <a:pt x="394883" y="384801"/>
                  </a:lnTo>
                  <a:lnTo>
                    <a:pt x="389623" y="391133"/>
                  </a:lnTo>
                  <a:lnTo>
                    <a:pt x="382784" y="396936"/>
                  </a:lnTo>
                  <a:lnTo>
                    <a:pt x="376471" y="402212"/>
                  </a:lnTo>
                  <a:lnTo>
                    <a:pt x="369106" y="406961"/>
                  </a:lnTo>
                  <a:lnTo>
                    <a:pt x="361215" y="410654"/>
                  </a:lnTo>
                  <a:lnTo>
                    <a:pt x="352798" y="413292"/>
                  </a:lnTo>
                  <a:lnTo>
                    <a:pt x="344381" y="415930"/>
                  </a:lnTo>
                  <a:lnTo>
                    <a:pt x="334912" y="416986"/>
                  </a:lnTo>
                  <a:lnTo>
                    <a:pt x="325969" y="417513"/>
                  </a:lnTo>
                  <a:lnTo>
                    <a:pt x="317026" y="416986"/>
                  </a:lnTo>
                  <a:lnTo>
                    <a:pt x="308083" y="415930"/>
                  </a:lnTo>
                  <a:lnTo>
                    <a:pt x="299665" y="413292"/>
                  </a:lnTo>
                  <a:lnTo>
                    <a:pt x="291775" y="410654"/>
                  </a:lnTo>
                  <a:lnTo>
                    <a:pt x="283884" y="406961"/>
                  </a:lnTo>
                  <a:lnTo>
                    <a:pt x="276519" y="402212"/>
                  </a:lnTo>
                  <a:lnTo>
                    <a:pt x="269154" y="396936"/>
                  </a:lnTo>
                  <a:lnTo>
                    <a:pt x="263367" y="391133"/>
                  </a:lnTo>
                  <a:lnTo>
                    <a:pt x="257054" y="384801"/>
                  </a:lnTo>
                  <a:lnTo>
                    <a:pt x="252320" y="378470"/>
                  </a:lnTo>
                  <a:lnTo>
                    <a:pt x="247585" y="370556"/>
                  </a:lnTo>
                  <a:lnTo>
                    <a:pt x="243903" y="362642"/>
                  </a:lnTo>
                  <a:lnTo>
                    <a:pt x="240746" y="354727"/>
                  </a:lnTo>
                  <a:lnTo>
                    <a:pt x="238116" y="346286"/>
                  </a:lnTo>
                  <a:lnTo>
                    <a:pt x="237064" y="336789"/>
                  </a:lnTo>
                  <a:lnTo>
                    <a:pt x="236538" y="327819"/>
                  </a:lnTo>
                  <a:lnTo>
                    <a:pt x="237064" y="318850"/>
                  </a:lnTo>
                  <a:lnTo>
                    <a:pt x="238116" y="309880"/>
                  </a:lnTo>
                  <a:lnTo>
                    <a:pt x="240746" y="301439"/>
                  </a:lnTo>
                  <a:lnTo>
                    <a:pt x="243903" y="292469"/>
                  </a:lnTo>
                  <a:lnTo>
                    <a:pt x="247585" y="285610"/>
                  </a:lnTo>
                  <a:lnTo>
                    <a:pt x="252320" y="277696"/>
                  </a:lnTo>
                  <a:lnTo>
                    <a:pt x="257054" y="270837"/>
                  </a:lnTo>
                  <a:lnTo>
                    <a:pt x="263367" y="263978"/>
                  </a:lnTo>
                  <a:lnTo>
                    <a:pt x="269154" y="258702"/>
                  </a:lnTo>
                  <a:lnTo>
                    <a:pt x="276519" y="253426"/>
                  </a:lnTo>
                  <a:lnTo>
                    <a:pt x="283884" y="249205"/>
                  </a:lnTo>
                  <a:lnTo>
                    <a:pt x="291775" y="245512"/>
                  </a:lnTo>
                  <a:lnTo>
                    <a:pt x="299665" y="242346"/>
                  </a:lnTo>
                  <a:lnTo>
                    <a:pt x="308083" y="239708"/>
                  </a:lnTo>
                  <a:lnTo>
                    <a:pt x="317026" y="238653"/>
                  </a:lnTo>
                  <a:lnTo>
                    <a:pt x="325969" y="238125"/>
                  </a:lnTo>
                  <a:close/>
                  <a:moveTo>
                    <a:pt x="2220384" y="0"/>
                  </a:moveTo>
                  <a:lnTo>
                    <a:pt x="2229909" y="531"/>
                  </a:lnTo>
                  <a:lnTo>
                    <a:pt x="2238376" y="2123"/>
                  </a:lnTo>
                  <a:lnTo>
                    <a:pt x="2246842" y="4246"/>
                  </a:lnTo>
                  <a:lnTo>
                    <a:pt x="2255309" y="7430"/>
                  </a:lnTo>
                  <a:lnTo>
                    <a:pt x="2263246" y="11145"/>
                  </a:lnTo>
                  <a:lnTo>
                    <a:pt x="2270655" y="15922"/>
                  </a:lnTo>
                  <a:lnTo>
                    <a:pt x="2277005" y="20698"/>
                  </a:lnTo>
                  <a:lnTo>
                    <a:pt x="2283884" y="27067"/>
                  </a:lnTo>
                  <a:lnTo>
                    <a:pt x="2289705" y="32905"/>
                  </a:lnTo>
                  <a:lnTo>
                    <a:pt x="2294997" y="40335"/>
                  </a:lnTo>
                  <a:lnTo>
                    <a:pt x="2299230" y="47765"/>
                  </a:lnTo>
                  <a:lnTo>
                    <a:pt x="2303463" y="55726"/>
                  </a:lnTo>
                  <a:lnTo>
                    <a:pt x="2306109" y="63686"/>
                  </a:lnTo>
                  <a:lnTo>
                    <a:pt x="2308226" y="72178"/>
                  </a:lnTo>
                  <a:lnTo>
                    <a:pt x="2309284" y="81200"/>
                  </a:lnTo>
                  <a:lnTo>
                    <a:pt x="2309813" y="90753"/>
                  </a:lnTo>
                  <a:lnTo>
                    <a:pt x="2309284" y="99775"/>
                  </a:lnTo>
                  <a:lnTo>
                    <a:pt x="2308226" y="108797"/>
                  </a:lnTo>
                  <a:lnTo>
                    <a:pt x="2306109" y="117289"/>
                  </a:lnTo>
                  <a:lnTo>
                    <a:pt x="2303463" y="125780"/>
                  </a:lnTo>
                  <a:lnTo>
                    <a:pt x="2299230" y="133741"/>
                  </a:lnTo>
                  <a:lnTo>
                    <a:pt x="2294997" y="141171"/>
                  </a:lnTo>
                  <a:lnTo>
                    <a:pt x="2289705" y="148071"/>
                  </a:lnTo>
                  <a:lnTo>
                    <a:pt x="2283884" y="154439"/>
                  </a:lnTo>
                  <a:lnTo>
                    <a:pt x="2277005" y="160277"/>
                  </a:lnTo>
                  <a:lnTo>
                    <a:pt x="2270655" y="165584"/>
                  </a:lnTo>
                  <a:lnTo>
                    <a:pt x="2263246" y="169830"/>
                  </a:lnTo>
                  <a:lnTo>
                    <a:pt x="2255309" y="173545"/>
                  </a:lnTo>
                  <a:lnTo>
                    <a:pt x="2246842" y="176729"/>
                  </a:lnTo>
                  <a:lnTo>
                    <a:pt x="2238376" y="178852"/>
                  </a:lnTo>
                  <a:lnTo>
                    <a:pt x="2229909" y="180444"/>
                  </a:lnTo>
                  <a:lnTo>
                    <a:pt x="2220384" y="180975"/>
                  </a:lnTo>
                  <a:lnTo>
                    <a:pt x="2210859" y="180444"/>
                  </a:lnTo>
                  <a:lnTo>
                    <a:pt x="2202392" y="178852"/>
                  </a:lnTo>
                  <a:lnTo>
                    <a:pt x="2193925" y="176729"/>
                  </a:lnTo>
                  <a:lnTo>
                    <a:pt x="2185459" y="173545"/>
                  </a:lnTo>
                  <a:lnTo>
                    <a:pt x="2177521" y="169830"/>
                  </a:lnTo>
                  <a:lnTo>
                    <a:pt x="2170113" y="165584"/>
                  </a:lnTo>
                  <a:lnTo>
                    <a:pt x="2163234" y="160277"/>
                  </a:lnTo>
                  <a:lnTo>
                    <a:pt x="2156354" y="154439"/>
                  </a:lnTo>
                  <a:lnTo>
                    <a:pt x="2151063" y="148071"/>
                  </a:lnTo>
                  <a:lnTo>
                    <a:pt x="2145771" y="141171"/>
                  </a:lnTo>
                  <a:lnTo>
                    <a:pt x="2141538" y="133741"/>
                  </a:lnTo>
                  <a:lnTo>
                    <a:pt x="2137304" y="125780"/>
                  </a:lnTo>
                  <a:lnTo>
                    <a:pt x="2134129" y="117289"/>
                  </a:lnTo>
                  <a:lnTo>
                    <a:pt x="2132013" y="108797"/>
                  </a:lnTo>
                  <a:lnTo>
                    <a:pt x="2130954" y="99775"/>
                  </a:lnTo>
                  <a:lnTo>
                    <a:pt x="2130425" y="90753"/>
                  </a:lnTo>
                  <a:lnTo>
                    <a:pt x="2130954" y="81200"/>
                  </a:lnTo>
                  <a:lnTo>
                    <a:pt x="2132013" y="72178"/>
                  </a:lnTo>
                  <a:lnTo>
                    <a:pt x="2134129" y="63686"/>
                  </a:lnTo>
                  <a:lnTo>
                    <a:pt x="2137304" y="55726"/>
                  </a:lnTo>
                  <a:lnTo>
                    <a:pt x="2141538" y="47765"/>
                  </a:lnTo>
                  <a:lnTo>
                    <a:pt x="2145771" y="40335"/>
                  </a:lnTo>
                  <a:lnTo>
                    <a:pt x="2151063" y="32905"/>
                  </a:lnTo>
                  <a:lnTo>
                    <a:pt x="2156354" y="27067"/>
                  </a:lnTo>
                  <a:lnTo>
                    <a:pt x="2163234" y="20698"/>
                  </a:lnTo>
                  <a:lnTo>
                    <a:pt x="2170113" y="15922"/>
                  </a:lnTo>
                  <a:lnTo>
                    <a:pt x="2177521" y="11145"/>
                  </a:lnTo>
                  <a:lnTo>
                    <a:pt x="2185459" y="7430"/>
                  </a:lnTo>
                  <a:lnTo>
                    <a:pt x="2193925" y="4246"/>
                  </a:lnTo>
                  <a:lnTo>
                    <a:pt x="2202392" y="2123"/>
                  </a:lnTo>
                  <a:lnTo>
                    <a:pt x="2210859" y="531"/>
                  </a:lnTo>
                  <a:lnTo>
                    <a:pt x="2220384" y="0"/>
                  </a:lnTo>
                  <a:close/>
                  <a:moveTo>
                    <a:pt x="1983320" y="0"/>
                  </a:moveTo>
                  <a:lnTo>
                    <a:pt x="1992369" y="531"/>
                  </a:lnTo>
                  <a:lnTo>
                    <a:pt x="2001418" y="2123"/>
                  </a:lnTo>
                  <a:lnTo>
                    <a:pt x="2009934" y="4246"/>
                  </a:lnTo>
                  <a:lnTo>
                    <a:pt x="2017918" y="7430"/>
                  </a:lnTo>
                  <a:lnTo>
                    <a:pt x="2025902" y="11145"/>
                  </a:lnTo>
                  <a:lnTo>
                    <a:pt x="2033354" y="15922"/>
                  </a:lnTo>
                  <a:lnTo>
                    <a:pt x="2040806" y="20698"/>
                  </a:lnTo>
                  <a:lnTo>
                    <a:pt x="2046661" y="27067"/>
                  </a:lnTo>
                  <a:lnTo>
                    <a:pt x="2053049" y="32905"/>
                  </a:lnTo>
                  <a:lnTo>
                    <a:pt x="2057839" y="40335"/>
                  </a:lnTo>
                  <a:lnTo>
                    <a:pt x="2062630" y="47765"/>
                  </a:lnTo>
                  <a:lnTo>
                    <a:pt x="2066356" y="55726"/>
                  </a:lnTo>
                  <a:lnTo>
                    <a:pt x="2069549" y="63686"/>
                  </a:lnTo>
                  <a:lnTo>
                    <a:pt x="2071146" y="72178"/>
                  </a:lnTo>
                  <a:lnTo>
                    <a:pt x="2073275" y="81200"/>
                  </a:lnTo>
                  <a:lnTo>
                    <a:pt x="2073275" y="90753"/>
                  </a:lnTo>
                  <a:lnTo>
                    <a:pt x="2073275" y="99775"/>
                  </a:lnTo>
                  <a:lnTo>
                    <a:pt x="2071146" y="108797"/>
                  </a:lnTo>
                  <a:lnTo>
                    <a:pt x="2069549" y="117289"/>
                  </a:lnTo>
                  <a:lnTo>
                    <a:pt x="2066356" y="125780"/>
                  </a:lnTo>
                  <a:lnTo>
                    <a:pt x="2062630" y="133741"/>
                  </a:lnTo>
                  <a:lnTo>
                    <a:pt x="2057839" y="141171"/>
                  </a:lnTo>
                  <a:lnTo>
                    <a:pt x="2053049" y="148071"/>
                  </a:lnTo>
                  <a:lnTo>
                    <a:pt x="2046661" y="154439"/>
                  </a:lnTo>
                  <a:lnTo>
                    <a:pt x="2040806" y="160277"/>
                  </a:lnTo>
                  <a:lnTo>
                    <a:pt x="2033354" y="165584"/>
                  </a:lnTo>
                  <a:lnTo>
                    <a:pt x="2025902" y="169830"/>
                  </a:lnTo>
                  <a:lnTo>
                    <a:pt x="2017918" y="173545"/>
                  </a:lnTo>
                  <a:lnTo>
                    <a:pt x="2009934" y="176729"/>
                  </a:lnTo>
                  <a:lnTo>
                    <a:pt x="2001418" y="178852"/>
                  </a:lnTo>
                  <a:lnTo>
                    <a:pt x="1992369" y="180444"/>
                  </a:lnTo>
                  <a:lnTo>
                    <a:pt x="1983320" y="180975"/>
                  </a:lnTo>
                  <a:lnTo>
                    <a:pt x="1973739" y="180444"/>
                  </a:lnTo>
                  <a:lnTo>
                    <a:pt x="1964690" y="178852"/>
                  </a:lnTo>
                  <a:lnTo>
                    <a:pt x="1956174" y="176729"/>
                  </a:lnTo>
                  <a:lnTo>
                    <a:pt x="1947657" y="173545"/>
                  </a:lnTo>
                  <a:lnTo>
                    <a:pt x="1939673" y="169830"/>
                  </a:lnTo>
                  <a:lnTo>
                    <a:pt x="1932221" y="165584"/>
                  </a:lnTo>
                  <a:lnTo>
                    <a:pt x="1925834" y="160277"/>
                  </a:lnTo>
                  <a:lnTo>
                    <a:pt x="1918914" y="154439"/>
                  </a:lnTo>
                  <a:lnTo>
                    <a:pt x="1913591" y="148071"/>
                  </a:lnTo>
                  <a:lnTo>
                    <a:pt x="1907736" y="141171"/>
                  </a:lnTo>
                  <a:lnTo>
                    <a:pt x="1903478" y="133741"/>
                  </a:lnTo>
                  <a:lnTo>
                    <a:pt x="1899752" y="125780"/>
                  </a:lnTo>
                  <a:lnTo>
                    <a:pt x="1897091" y="117289"/>
                  </a:lnTo>
                  <a:lnTo>
                    <a:pt x="1894429" y="108797"/>
                  </a:lnTo>
                  <a:lnTo>
                    <a:pt x="1893365" y="99775"/>
                  </a:lnTo>
                  <a:lnTo>
                    <a:pt x="1892300" y="90753"/>
                  </a:lnTo>
                  <a:lnTo>
                    <a:pt x="1893365" y="81200"/>
                  </a:lnTo>
                  <a:lnTo>
                    <a:pt x="1894429" y="72178"/>
                  </a:lnTo>
                  <a:lnTo>
                    <a:pt x="1897091" y="63686"/>
                  </a:lnTo>
                  <a:lnTo>
                    <a:pt x="1899752" y="55726"/>
                  </a:lnTo>
                  <a:lnTo>
                    <a:pt x="1903478" y="47765"/>
                  </a:lnTo>
                  <a:lnTo>
                    <a:pt x="1907736" y="40335"/>
                  </a:lnTo>
                  <a:lnTo>
                    <a:pt x="1913591" y="32905"/>
                  </a:lnTo>
                  <a:lnTo>
                    <a:pt x="1918914" y="27067"/>
                  </a:lnTo>
                  <a:lnTo>
                    <a:pt x="1925834" y="20698"/>
                  </a:lnTo>
                  <a:lnTo>
                    <a:pt x="1932221" y="15922"/>
                  </a:lnTo>
                  <a:lnTo>
                    <a:pt x="1939673" y="11145"/>
                  </a:lnTo>
                  <a:lnTo>
                    <a:pt x="1947657" y="7430"/>
                  </a:lnTo>
                  <a:lnTo>
                    <a:pt x="1956174" y="4246"/>
                  </a:lnTo>
                  <a:lnTo>
                    <a:pt x="1964690" y="2123"/>
                  </a:lnTo>
                  <a:lnTo>
                    <a:pt x="1973739" y="531"/>
                  </a:lnTo>
                  <a:lnTo>
                    <a:pt x="1983320" y="0"/>
                  </a:lnTo>
                  <a:close/>
                  <a:moveTo>
                    <a:pt x="1746251" y="0"/>
                  </a:moveTo>
                  <a:lnTo>
                    <a:pt x="1755299" y="531"/>
                  </a:lnTo>
                  <a:lnTo>
                    <a:pt x="1764881" y="2123"/>
                  </a:lnTo>
                  <a:lnTo>
                    <a:pt x="1773397" y="4246"/>
                  </a:lnTo>
                  <a:lnTo>
                    <a:pt x="1781381" y="7430"/>
                  </a:lnTo>
                  <a:lnTo>
                    <a:pt x="1789365" y="11145"/>
                  </a:lnTo>
                  <a:lnTo>
                    <a:pt x="1797350" y="15922"/>
                  </a:lnTo>
                  <a:lnTo>
                    <a:pt x="1803737" y="20698"/>
                  </a:lnTo>
                  <a:lnTo>
                    <a:pt x="1810124" y="27067"/>
                  </a:lnTo>
                  <a:lnTo>
                    <a:pt x="1815979" y="32905"/>
                  </a:lnTo>
                  <a:lnTo>
                    <a:pt x="1821302" y="40335"/>
                  </a:lnTo>
                  <a:lnTo>
                    <a:pt x="1826093" y="47765"/>
                  </a:lnTo>
                  <a:lnTo>
                    <a:pt x="1829819" y="55726"/>
                  </a:lnTo>
                  <a:lnTo>
                    <a:pt x="1832480" y="63686"/>
                  </a:lnTo>
                  <a:lnTo>
                    <a:pt x="1835141" y="72178"/>
                  </a:lnTo>
                  <a:lnTo>
                    <a:pt x="1836206" y="81200"/>
                  </a:lnTo>
                  <a:lnTo>
                    <a:pt x="1836738" y="90753"/>
                  </a:lnTo>
                  <a:lnTo>
                    <a:pt x="1836206" y="99775"/>
                  </a:lnTo>
                  <a:lnTo>
                    <a:pt x="1835141" y="108797"/>
                  </a:lnTo>
                  <a:lnTo>
                    <a:pt x="1832480" y="117289"/>
                  </a:lnTo>
                  <a:lnTo>
                    <a:pt x="1829819" y="125780"/>
                  </a:lnTo>
                  <a:lnTo>
                    <a:pt x="1826093" y="133741"/>
                  </a:lnTo>
                  <a:lnTo>
                    <a:pt x="1821302" y="141171"/>
                  </a:lnTo>
                  <a:lnTo>
                    <a:pt x="1815979" y="148071"/>
                  </a:lnTo>
                  <a:lnTo>
                    <a:pt x="1810124" y="154439"/>
                  </a:lnTo>
                  <a:lnTo>
                    <a:pt x="1803737" y="160277"/>
                  </a:lnTo>
                  <a:lnTo>
                    <a:pt x="1797350" y="165584"/>
                  </a:lnTo>
                  <a:lnTo>
                    <a:pt x="1789365" y="169830"/>
                  </a:lnTo>
                  <a:lnTo>
                    <a:pt x="1781381" y="173545"/>
                  </a:lnTo>
                  <a:lnTo>
                    <a:pt x="1773397" y="176729"/>
                  </a:lnTo>
                  <a:lnTo>
                    <a:pt x="1764881" y="178852"/>
                  </a:lnTo>
                  <a:lnTo>
                    <a:pt x="1755299" y="180444"/>
                  </a:lnTo>
                  <a:lnTo>
                    <a:pt x="1746251" y="180975"/>
                  </a:lnTo>
                  <a:lnTo>
                    <a:pt x="1737202" y="180444"/>
                  </a:lnTo>
                  <a:lnTo>
                    <a:pt x="1728153" y="178852"/>
                  </a:lnTo>
                  <a:lnTo>
                    <a:pt x="1719637" y="176729"/>
                  </a:lnTo>
                  <a:lnTo>
                    <a:pt x="1711120" y="173545"/>
                  </a:lnTo>
                  <a:lnTo>
                    <a:pt x="1703668" y="169830"/>
                  </a:lnTo>
                  <a:lnTo>
                    <a:pt x="1695684" y="165584"/>
                  </a:lnTo>
                  <a:lnTo>
                    <a:pt x="1688765" y="160277"/>
                  </a:lnTo>
                  <a:lnTo>
                    <a:pt x="1681845" y="154439"/>
                  </a:lnTo>
                  <a:lnTo>
                    <a:pt x="1676522" y="148071"/>
                  </a:lnTo>
                  <a:lnTo>
                    <a:pt x="1671199" y="141171"/>
                  </a:lnTo>
                  <a:lnTo>
                    <a:pt x="1666941" y="133741"/>
                  </a:lnTo>
                  <a:lnTo>
                    <a:pt x="1663215" y="125780"/>
                  </a:lnTo>
                  <a:lnTo>
                    <a:pt x="1660021" y="117289"/>
                  </a:lnTo>
                  <a:lnTo>
                    <a:pt x="1657360" y="108797"/>
                  </a:lnTo>
                  <a:lnTo>
                    <a:pt x="1656296" y="99775"/>
                  </a:lnTo>
                  <a:lnTo>
                    <a:pt x="1655763" y="90753"/>
                  </a:lnTo>
                  <a:lnTo>
                    <a:pt x="1656296" y="81200"/>
                  </a:lnTo>
                  <a:lnTo>
                    <a:pt x="1657360" y="72178"/>
                  </a:lnTo>
                  <a:lnTo>
                    <a:pt x="1660021" y="63686"/>
                  </a:lnTo>
                  <a:lnTo>
                    <a:pt x="1663215" y="55726"/>
                  </a:lnTo>
                  <a:lnTo>
                    <a:pt x="1666941" y="47765"/>
                  </a:lnTo>
                  <a:lnTo>
                    <a:pt x="1671199" y="40335"/>
                  </a:lnTo>
                  <a:lnTo>
                    <a:pt x="1676522" y="32905"/>
                  </a:lnTo>
                  <a:lnTo>
                    <a:pt x="1681845" y="27067"/>
                  </a:lnTo>
                  <a:lnTo>
                    <a:pt x="1688765" y="20698"/>
                  </a:lnTo>
                  <a:lnTo>
                    <a:pt x="1695684" y="15922"/>
                  </a:lnTo>
                  <a:lnTo>
                    <a:pt x="1703668" y="11145"/>
                  </a:lnTo>
                  <a:lnTo>
                    <a:pt x="1711120" y="7430"/>
                  </a:lnTo>
                  <a:lnTo>
                    <a:pt x="1719637" y="4246"/>
                  </a:lnTo>
                  <a:lnTo>
                    <a:pt x="1728153" y="2123"/>
                  </a:lnTo>
                  <a:lnTo>
                    <a:pt x="1737202" y="531"/>
                  </a:lnTo>
                  <a:lnTo>
                    <a:pt x="1746251" y="0"/>
                  </a:lnTo>
                  <a:close/>
                  <a:moveTo>
                    <a:pt x="1509978" y="0"/>
                  </a:moveTo>
                  <a:lnTo>
                    <a:pt x="1519000" y="531"/>
                  </a:lnTo>
                  <a:lnTo>
                    <a:pt x="1528023" y="2123"/>
                  </a:lnTo>
                  <a:lnTo>
                    <a:pt x="1536514" y="4246"/>
                  </a:lnTo>
                  <a:lnTo>
                    <a:pt x="1545006" y="7430"/>
                  </a:lnTo>
                  <a:lnTo>
                    <a:pt x="1552966" y="11145"/>
                  </a:lnTo>
                  <a:lnTo>
                    <a:pt x="1560396" y="15922"/>
                  </a:lnTo>
                  <a:lnTo>
                    <a:pt x="1567296" y="20698"/>
                  </a:lnTo>
                  <a:lnTo>
                    <a:pt x="1574195" y="27067"/>
                  </a:lnTo>
                  <a:lnTo>
                    <a:pt x="1579502" y="32905"/>
                  </a:lnTo>
                  <a:lnTo>
                    <a:pt x="1584809" y="40335"/>
                  </a:lnTo>
                  <a:lnTo>
                    <a:pt x="1589055" y="47765"/>
                  </a:lnTo>
                  <a:lnTo>
                    <a:pt x="1592770" y="55726"/>
                  </a:lnTo>
                  <a:lnTo>
                    <a:pt x="1595954" y="63686"/>
                  </a:lnTo>
                  <a:lnTo>
                    <a:pt x="1598608" y="72178"/>
                  </a:lnTo>
                  <a:lnTo>
                    <a:pt x="1599670" y="81200"/>
                  </a:lnTo>
                  <a:lnTo>
                    <a:pt x="1600200" y="90753"/>
                  </a:lnTo>
                  <a:lnTo>
                    <a:pt x="1599670" y="99775"/>
                  </a:lnTo>
                  <a:lnTo>
                    <a:pt x="1598608" y="108797"/>
                  </a:lnTo>
                  <a:lnTo>
                    <a:pt x="1595954" y="117289"/>
                  </a:lnTo>
                  <a:lnTo>
                    <a:pt x="1592770" y="125780"/>
                  </a:lnTo>
                  <a:lnTo>
                    <a:pt x="1589055" y="133741"/>
                  </a:lnTo>
                  <a:lnTo>
                    <a:pt x="1584809" y="141171"/>
                  </a:lnTo>
                  <a:lnTo>
                    <a:pt x="1579502" y="148071"/>
                  </a:lnTo>
                  <a:lnTo>
                    <a:pt x="1574195" y="154439"/>
                  </a:lnTo>
                  <a:lnTo>
                    <a:pt x="1567296" y="160277"/>
                  </a:lnTo>
                  <a:lnTo>
                    <a:pt x="1560396" y="165584"/>
                  </a:lnTo>
                  <a:lnTo>
                    <a:pt x="1552966" y="169830"/>
                  </a:lnTo>
                  <a:lnTo>
                    <a:pt x="1545006" y="173545"/>
                  </a:lnTo>
                  <a:lnTo>
                    <a:pt x="1536514" y="176729"/>
                  </a:lnTo>
                  <a:lnTo>
                    <a:pt x="1528023" y="178852"/>
                  </a:lnTo>
                  <a:lnTo>
                    <a:pt x="1519000" y="180444"/>
                  </a:lnTo>
                  <a:lnTo>
                    <a:pt x="1509978" y="180975"/>
                  </a:lnTo>
                  <a:lnTo>
                    <a:pt x="1500425" y="180444"/>
                  </a:lnTo>
                  <a:lnTo>
                    <a:pt x="1491403" y="178852"/>
                  </a:lnTo>
                  <a:lnTo>
                    <a:pt x="1482911" y="176729"/>
                  </a:lnTo>
                  <a:lnTo>
                    <a:pt x="1474951" y="173545"/>
                  </a:lnTo>
                  <a:lnTo>
                    <a:pt x="1466990" y="169830"/>
                  </a:lnTo>
                  <a:lnTo>
                    <a:pt x="1459560" y="165584"/>
                  </a:lnTo>
                  <a:lnTo>
                    <a:pt x="1452661" y="160277"/>
                  </a:lnTo>
                  <a:lnTo>
                    <a:pt x="1446292" y="154439"/>
                  </a:lnTo>
                  <a:lnTo>
                    <a:pt x="1440454" y="148071"/>
                  </a:lnTo>
                  <a:lnTo>
                    <a:pt x="1435147" y="141171"/>
                  </a:lnTo>
                  <a:lnTo>
                    <a:pt x="1430370" y="133741"/>
                  </a:lnTo>
                  <a:lnTo>
                    <a:pt x="1426655" y="125780"/>
                  </a:lnTo>
                  <a:lnTo>
                    <a:pt x="1423471" y="117289"/>
                  </a:lnTo>
                  <a:lnTo>
                    <a:pt x="1421348" y="108797"/>
                  </a:lnTo>
                  <a:lnTo>
                    <a:pt x="1420287" y="99775"/>
                  </a:lnTo>
                  <a:lnTo>
                    <a:pt x="1419225" y="90753"/>
                  </a:lnTo>
                  <a:lnTo>
                    <a:pt x="1420287" y="81200"/>
                  </a:lnTo>
                  <a:lnTo>
                    <a:pt x="1421348" y="72178"/>
                  </a:lnTo>
                  <a:lnTo>
                    <a:pt x="1423471" y="63686"/>
                  </a:lnTo>
                  <a:lnTo>
                    <a:pt x="1426655" y="55726"/>
                  </a:lnTo>
                  <a:lnTo>
                    <a:pt x="1430370" y="47765"/>
                  </a:lnTo>
                  <a:lnTo>
                    <a:pt x="1435147" y="40335"/>
                  </a:lnTo>
                  <a:lnTo>
                    <a:pt x="1440454" y="32905"/>
                  </a:lnTo>
                  <a:lnTo>
                    <a:pt x="1446292" y="27067"/>
                  </a:lnTo>
                  <a:lnTo>
                    <a:pt x="1452661" y="20698"/>
                  </a:lnTo>
                  <a:lnTo>
                    <a:pt x="1459560" y="15922"/>
                  </a:lnTo>
                  <a:lnTo>
                    <a:pt x="1466990" y="11145"/>
                  </a:lnTo>
                  <a:lnTo>
                    <a:pt x="1474951" y="7430"/>
                  </a:lnTo>
                  <a:lnTo>
                    <a:pt x="1482911" y="4246"/>
                  </a:lnTo>
                  <a:lnTo>
                    <a:pt x="1491403" y="2123"/>
                  </a:lnTo>
                  <a:lnTo>
                    <a:pt x="1500425" y="531"/>
                  </a:lnTo>
                  <a:lnTo>
                    <a:pt x="1509978" y="0"/>
                  </a:lnTo>
                  <a:close/>
                  <a:moveTo>
                    <a:pt x="799572" y="0"/>
                  </a:moveTo>
                  <a:lnTo>
                    <a:pt x="809097" y="531"/>
                  </a:lnTo>
                  <a:lnTo>
                    <a:pt x="817564" y="2123"/>
                  </a:lnTo>
                  <a:lnTo>
                    <a:pt x="826559" y="4246"/>
                  </a:lnTo>
                  <a:lnTo>
                    <a:pt x="834497" y="7430"/>
                  </a:lnTo>
                  <a:lnTo>
                    <a:pt x="842434" y="11145"/>
                  </a:lnTo>
                  <a:lnTo>
                    <a:pt x="849843" y="15922"/>
                  </a:lnTo>
                  <a:lnTo>
                    <a:pt x="856722" y="20698"/>
                  </a:lnTo>
                  <a:lnTo>
                    <a:pt x="863072" y="27067"/>
                  </a:lnTo>
                  <a:lnTo>
                    <a:pt x="868893" y="32905"/>
                  </a:lnTo>
                  <a:lnTo>
                    <a:pt x="874185" y="40335"/>
                  </a:lnTo>
                  <a:lnTo>
                    <a:pt x="878947" y="47765"/>
                  </a:lnTo>
                  <a:lnTo>
                    <a:pt x="882651" y="55726"/>
                  </a:lnTo>
                  <a:lnTo>
                    <a:pt x="885826" y="63686"/>
                  </a:lnTo>
                  <a:lnTo>
                    <a:pt x="887414" y="72178"/>
                  </a:lnTo>
                  <a:lnTo>
                    <a:pt x="889001" y="81200"/>
                  </a:lnTo>
                  <a:lnTo>
                    <a:pt x="889001" y="90753"/>
                  </a:lnTo>
                  <a:lnTo>
                    <a:pt x="889001" y="99775"/>
                  </a:lnTo>
                  <a:lnTo>
                    <a:pt x="887414" y="108797"/>
                  </a:lnTo>
                  <a:lnTo>
                    <a:pt x="885826" y="117289"/>
                  </a:lnTo>
                  <a:lnTo>
                    <a:pt x="882651" y="125780"/>
                  </a:lnTo>
                  <a:lnTo>
                    <a:pt x="878947" y="133741"/>
                  </a:lnTo>
                  <a:lnTo>
                    <a:pt x="874185" y="141171"/>
                  </a:lnTo>
                  <a:lnTo>
                    <a:pt x="868893" y="148071"/>
                  </a:lnTo>
                  <a:lnTo>
                    <a:pt x="863072" y="154439"/>
                  </a:lnTo>
                  <a:lnTo>
                    <a:pt x="856722" y="160277"/>
                  </a:lnTo>
                  <a:lnTo>
                    <a:pt x="849843" y="165584"/>
                  </a:lnTo>
                  <a:lnTo>
                    <a:pt x="842434" y="169830"/>
                  </a:lnTo>
                  <a:lnTo>
                    <a:pt x="834497" y="173545"/>
                  </a:lnTo>
                  <a:lnTo>
                    <a:pt x="826559" y="176729"/>
                  </a:lnTo>
                  <a:lnTo>
                    <a:pt x="817564" y="178852"/>
                  </a:lnTo>
                  <a:lnTo>
                    <a:pt x="809097" y="180444"/>
                  </a:lnTo>
                  <a:lnTo>
                    <a:pt x="799572" y="180975"/>
                  </a:lnTo>
                  <a:lnTo>
                    <a:pt x="790576" y="180444"/>
                  </a:lnTo>
                  <a:lnTo>
                    <a:pt x="781580" y="178852"/>
                  </a:lnTo>
                  <a:lnTo>
                    <a:pt x="773113" y="176729"/>
                  </a:lnTo>
                  <a:lnTo>
                    <a:pt x="764647" y="173545"/>
                  </a:lnTo>
                  <a:lnTo>
                    <a:pt x="756709" y="169830"/>
                  </a:lnTo>
                  <a:lnTo>
                    <a:pt x="749301" y="165584"/>
                  </a:lnTo>
                  <a:lnTo>
                    <a:pt x="742422" y="160277"/>
                  </a:lnTo>
                  <a:lnTo>
                    <a:pt x="735542" y="154439"/>
                  </a:lnTo>
                  <a:lnTo>
                    <a:pt x="730251" y="148071"/>
                  </a:lnTo>
                  <a:lnTo>
                    <a:pt x="724959" y="141171"/>
                  </a:lnTo>
                  <a:lnTo>
                    <a:pt x="720726" y="133741"/>
                  </a:lnTo>
                  <a:lnTo>
                    <a:pt x="717022" y="125780"/>
                  </a:lnTo>
                  <a:lnTo>
                    <a:pt x="713847" y="117289"/>
                  </a:lnTo>
                  <a:lnTo>
                    <a:pt x="711201" y="108797"/>
                  </a:lnTo>
                  <a:lnTo>
                    <a:pt x="710142" y="99775"/>
                  </a:lnTo>
                  <a:lnTo>
                    <a:pt x="709613" y="90753"/>
                  </a:lnTo>
                  <a:lnTo>
                    <a:pt x="710142" y="81200"/>
                  </a:lnTo>
                  <a:lnTo>
                    <a:pt x="711201" y="72178"/>
                  </a:lnTo>
                  <a:lnTo>
                    <a:pt x="713847" y="63686"/>
                  </a:lnTo>
                  <a:lnTo>
                    <a:pt x="717022" y="55726"/>
                  </a:lnTo>
                  <a:lnTo>
                    <a:pt x="720726" y="47765"/>
                  </a:lnTo>
                  <a:lnTo>
                    <a:pt x="724959" y="40335"/>
                  </a:lnTo>
                  <a:lnTo>
                    <a:pt x="730251" y="32905"/>
                  </a:lnTo>
                  <a:lnTo>
                    <a:pt x="735542" y="27067"/>
                  </a:lnTo>
                  <a:lnTo>
                    <a:pt x="742422" y="20698"/>
                  </a:lnTo>
                  <a:lnTo>
                    <a:pt x="749301" y="15922"/>
                  </a:lnTo>
                  <a:lnTo>
                    <a:pt x="756709" y="11145"/>
                  </a:lnTo>
                  <a:lnTo>
                    <a:pt x="764647" y="7430"/>
                  </a:lnTo>
                  <a:lnTo>
                    <a:pt x="773113" y="4246"/>
                  </a:lnTo>
                  <a:lnTo>
                    <a:pt x="781580" y="2123"/>
                  </a:lnTo>
                  <a:lnTo>
                    <a:pt x="790576" y="531"/>
                  </a:lnTo>
                  <a:lnTo>
                    <a:pt x="799572" y="0"/>
                  </a:lnTo>
                  <a:close/>
                  <a:moveTo>
                    <a:pt x="563032" y="0"/>
                  </a:moveTo>
                  <a:lnTo>
                    <a:pt x="571975" y="531"/>
                  </a:lnTo>
                  <a:lnTo>
                    <a:pt x="580918" y="2123"/>
                  </a:lnTo>
                  <a:lnTo>
                    <a:pt x="589335" y="4246"/>
                  </a:lnTo>
                  <a:lnTo>
                    <a:pt x="597226" y="7430"/>
                  </a:lnTo>
                  <a:lnTo>
                    <a:pt x="605117" y="11145"/>
                  </a:lnTo>
                  <a:lnTo>
                    <a:pt x="613008" y="15922"/>
                  </a:lnTo>
                  <a:lnTo>
                    <a:pt x="619847" y="20698"/>
                  </a:lnTo>
                  <a:lnTo>
                    <a:pt x="625633" y="27067"/>
                  </a:lnTo>
                  <a:lnTo>
                    <a:pt x="631946" y="32905"/>
                  </a:lnTo>
                  <a:lnTo>
                    <a:pt x="636681" y="40335"/>
                  </a:lnTo>
                  <a:lnTo>
                    <a:pt x="641415" y="47765"/>
                  </a:lnTo>
                  <a:lnTo>
                    <a:pt x="645098" y="55726"/>
                  </a:lnTo>
                  <a:lnTo>
                    <a:pt x="648254" y="63686"/>
                  </a:lnTo>
                  <a:lnTo>
                    <a:pt x="650885" y="72178"/>
                  </a:lnTo>
                  <a:lnTo>
                    <a:pt x="651937" y="81200"/>
                  </a:lnTo>
                  <a:lnTo>
                    <a:pt x="652463" y="90753"/>
                  </a:lnTo>
                  <a:lnTo>
                    <a:pt x="651937" y="99775"/>
                  </a:lnTo>
                  <a:lnTo>
                    <a:pt x="650885" y="108797"/>
                  </a:lnTo>
                  <a:lnTo>
                    <a:pt x="648254" y="117289"/>
                  </a:lnTo>
                  <a:lnTo>
                    <a:pt x="645098" y="125780"/>
                  </a:lnTo>
                  <a:lnTo>
                    <a:pt x="641415" y="133741"/>
                  </a:lnTo>
                  <a:lnTo>
                    <a:pt x="636681" y="141171"/>
                  </a:lnTo>
                  <a:lnTo>
                    <a:pt x="631946" y="148071"/>
                  </a:lnTo>
                  <a:lnTo>
                    <a:pt x="625633" y="154439"/>
                  </a:lnTo>
                  <a:lnTo>
                    <a:pt x="619847" y="160277"/>
                  </a:lnTo>
                  <a:lnTo>
                    <a:pt x="613008" y="165584"/>
                  </a:lnTo>
                  <a:lnTo>
                    <a:pt x="605117" y="169830"/>
                  </a:lnTo>
                  <a:lnTo>
                    <a:pt x="597226" y="173545"/>
                  </a:lnTo>
                  <a:lnTo>
                    <a:pt x="589335" y="176729"/>
                  </a:lnTo>
                  <a:lnTo>
                    <a:pt x="580918" y="178852"/>
                  </a:lnTo>
                  <a:lnTo>
                    <a:pt x="571975" y="180444"/>
                  </a:lnTo>
                  <a:lnTo>
                    <a:pt x="563032" y="180975"/>
                  </a:lnTo>
                  <a:lnTo>
                    <a:pt x="554089" y="180444"/>
                  </a:lnTo>
                  <a:lnTo>
                    <a:pt x="544620" y="178852"/>
                  </a:lnTo>
                  <a:lnTo>
                    <a:pt x="536202" y="176729"/>
                  </a:lnTo>
                  <a:lnTo>
                    <a:pt x="527785" y="173545"/>
                  </a:lnTo>
                  <a:lnTo>
                    <a:pt x="519894" y="169830"/>
                  </a:lnTo>
                  <a:lnTo>
                    <a:pt x="512530" y="165584"/>
                  </a:lnTo>
                  <a:lnTo>
                    <a:pt x="506217" y="160277"/>
                  </a:lnTo>
                  <a:lnTo>
                    <a:pt x="499378" y="154439"/>
                  </a:lnTo>
                  <a:lnTo>
                    <a:pt x="494117" y="148071"/>
                  </a:lnTo>
                  <a:lnTo>
                    <a:pt x="488331" y="141171"/>
                  </a:lnTo>
                  <a:lnTo>
                    <a:pt x="484122" y="133741"/>
                  </a:lnTo>
                  <a:lnTo>
                    <a:pt x="480440" y="125780"/>
                  </a:lnTo>
                  <a:lnTo>
                    <a:pt x="477809" y="117289"/>
                  </a:lnTo>
                  <a:lnTo>
                    <a:pt x="475179" y="108797"/>
                  </a:lnTo>
                  <a:lnTo>
                    <a:pt x="474127" y="99775"/>
                  </a:lnTo>
                  <a:lnTo>
                    <a:pt x="473075" y="90753"/>
                  </a:lnTo>
                  <a:lnTo>
                    <a:pt x="474127" y="81200"/>
                  </a:lnTo>
                  <a:lnTo>
                    <a:pt x="475179" y="72178"/>
                  </a:lnTo>
                  <a:lnTo>
                    <a:pt x="477809" y="63686"/>
                  </a:lnTo>
                  <a:lnTo>
                    <a:pt x="480440" y="55726"/>
                  </a:lnTo>
                  <a:lnTo>
                    <a:pt x="484122" y="47765"/>
                  </a:lnTo>
                  <a:lnTo>
                    <a:pt x="488331" y="40335"/>
                  </a:lnTo>
                  <a:lnTo>
                    <a:pt x="494117" y="32905"/>
                  </a:lnTo>
                  <a:lnTo>
                    <a:pt x="499378" y="27067"/>
                  </a:lnTo>
                  <a:lnTo>
                    <a:pt x="506217" y="20698"/>
                  </a:lnTo>
                  <a:lnTo>
                    <a:pt x="512530" y="15922"/>
                  </a:lnTo>
                  <a:lnTo>
                    <a:pt x="519894" y="11145"/>
                  </a:lnTo>
                  <a:lnTo>
                    <a:pt x="527785" y="7430"/>
                  </a:lnTo>
                  <a:lnTo>
                    <a:pt x="536202" y="4246"/>
                  </a:lnTo>
                  <a:lnTo>
                    <a:pt x="544620" y="2123"/>
                  </a:lnTo>
                  <a:lnTo>
                    <a:pt x="554089" y="531"/>
                  </a:lnTo>
                  <a:lnTo>
                    <a:pt x="563032" y="0"/>
                  </a:lnTo>
                  <a:close/>
                  <a:moveTo>
                    <a:pt x="325969" y="0"/>
                  </a:moveTo>
                  <a:lnTo>
                    <a:pt x="334912" y="531"/>
                  </a:lnTo>
                  <a:lnTo>
                    <a:pt x="344381" y="2123"/>
                  </a:lnTo>
                  <a:lnTo>
                    <a:pt x="352798" y="4246"/>
                  </a:lnTo>
                  <a:lnTo>
                    <a:pt x="361215" y="7430"/>
                  </a:lnTo>
                  <a:lnTo>
                    <a:pt x="369106" y="11145"/>
                  </a:lnTo>
                  <a:lnTo>
                    <a:pt x="376471" y="15922"/>
                  </a:lnTo>
                  <a:lnTo>
                    <a:pt x="382784" y="20698"/>
                  </a:lnTo>
                  <a:lnTo>
                    <a:pt x="389623" y="27067"/>
                  </a:lnTo>
                  <a:lnTo>
                    <a:pt x="394883" y="32905"/>
                  </a:lnTo>
                  <a:lnTo>
                    <a:pt x="400670" y="40335"/>
                  </a:lnTo>
                  <a:lnTo>
                    <a:pt x="404878" y="47765"/>
                  </a:lnTo>
                  <a:lnTo>
                    <a:pt x="408561" y="55726"/>
                  </a:lnTo>
                  <a:lnTo>
                    <a:pt x="411191" y="63686"/>
                  </a:lnTo>
                  <a:lnTo>
                    <a:pt x="413821" y="72178"/>
                  </a:lnTo>
                  <a:lnTo>
                    <a:pt x="414874" y="81200"/>
                  </a:lnTo>
                  <a:lnTo>
                    <a:pt x="415926" y="90753"/>
                  </a:lnTo>
                  <a:lnTo>
                    <a:pt x="414874" y="99775"/>
                  </a:lnTo>
                  <a:lnTo>
                    <a:pt x="413821" y="108797"/>
                  </a:lnTo>
                  <a:lnTo>
                    <a:pt x="411191" y="117289"/>
                  </a:lnTo>
                  <a:lnTo>
                    <a:pt x="408561" y="125780"/>
                  </a:lnTo>
                  <a:lnTo>
                    <a:pt x="404878" y="133741"/>
                  </a:lnTo>
                  <a:lnTo>
                    <a:pt x="400670" y="141171"/>
                  </a:lnTo>
                  <a:lnTo>
                    <a:pt x="394883" y="148071"/>
                  </a:lnTo>
                  <a:lnTo>
                    <a:pt x="389623" y="154439"/>
                  </a:lnTo>
                  <a:lnTo>
                    <a:pt x="382784" y="160277"/>
                  </a:lnTo>
                  <a:lnTo>
                    <a:pt x="376471" y="165584"/>
                  </a:lnTo>
                  <a:lnTo>
                    <a:pt x="369106" y="169830"/>
                  </a:lnTo>
                  <a:lnTo>
                    <a:pt x="361215" y="173545"/>
                  </a:lnTo>
                  <a:lnTo>
                    <a:pt x="352798" y="176729"/>
                  </a:lnTo>
                  <a:lnTo>
                    <a:pt x="344381" y="178852"/>
                  </a:lnTo>
                  <a:lnTo>
                    <a:pt x="334912" y="180444"/>
                  </a:lnTo>
                  <a:lnTo>
                    <a:pt x="325969" y="180975"/>
                  </a:lnTo>
                  <a:lnTo>
                    <a:pt x="317026" y="180444"/>
                  </a:lnTo>
                  <a:lnTo>
                    <a:pt x="308083" y="178852"/>
                  </a:lnTo>
                  <a:lnTo>
                    <a:pt x="299665" y="176729"/>
                  </a:lnTo>
                  <a:lnTo>
                    <a:pt x="291775" y="173545"/>
                  </a:lnTo>
                  <a:lnTo>
                    <a:pt x="283884" y="169830"/>
                  </a:lnTo>
                  <a:lnTo>
                    <a:pt x="276519" y="165584"/>
                  </a:lnTo>
                  <a:lnTo>
                    <a:pt x="269154" y="160277"/>
                  </a:lnTo>
                  <a:lnTo>
                    <a:pt x="263367" y="154439"/>
                  </a:lnTo>
                  <a:lnTo>
                    <a:pt x="257054" y="148071"/>
                  </a:lnTo>
                  <a:lnTo>
                    <a:pt x="252320" y="141171"/>
                  </a:lnTo>
                  <a:lnTo>
                    <a:pt x="247585" y="133741"/>
                  </a:lnTo>
                  <a:lnTo>
                    <a:pt x="243903" y="125780"/>
                  </a:lnTo>
                  <a:lnTo>
                    <a:pt x="240746" y="117289"/>
                  </a:lnTo>
                  <a:lnTo>
                    <a:pt x="238116" y="108797"/>
                  </a:lnTo>
                  <a:lnTo>
                    <a:pt x="237064" y="99775"/>
                  </a:lnTo>
                  <a:lnTo>
                    <a:pt x="236538" y="90753"/>
                  </a:lnTo>
                  <a:lnTo>
                    <a:pt x="237064" y="81200"/>
                  </a:lnTo>
                  <a:lnTo>
                    <a:pt x="238116" y="72178"/>
                  </a:lnTo>
                  <a:lnTo>
                    <a:pt x="240746" y="63686"/>
                  </a:lnTo>
                  <a:lnTo>
                    <a:pt x="243903" y="55726"/>
                  </a:lnTo>
                  <a:lnTo>
                    <a:pt x="247585" y="47765"/>
                  </a:lnTo>
                  <a:lnTo>
                    <a:pt x="252320" y="40335"/>
                  </a:lnTo>
                  <a:lnTo>
                    <a:pt x="257054" y="32905"/>
                  </a:lnTo>
                  <a:lnTo>
                    <a:pt x="263367" y="27067"/>
                  </a:lnTo>
                  <a:lnTo>
                    <a:pt x="269154" y="20698"/>
                  </a:lnTo>
                  <a:lnTo>
                    <a:pt x="276519" y="15922"/>
                  </a:lnTo>
                  <a:lnTo>
                    <a:pt x="283884" y="11145"/>
                  </a:lnTo>
                  <a:lnTo>
                    <a:pt x="291775" y="7430"/>
                  </a:lnTo>
                  <a:lnTo>
                    <a:pt x="299665" y="4246"/>
                  </a:lnTo>
                  <a:lnTo>
                    <a:pt x="308083" y="2123"/>
                  </a:lnTo>
                  <a:lnTo>
                    <a:pt x="317026" y="531"/>
                  </a:lnTo>
                  <a:lnTo>
                    <a:pt x="325969" y="0"/>
                  </a:lnTo>
                  <a:close/>
                  <a:moveTo>
                    <a:pt x="89429" y="0"/>
                  </a:moveTo>
                  <a:lnTo>
                    <a:pt x="98425" y="531"/>
                  </a:lnTo>
                  <a:lnTo>
                    <a:pt x="107421" y="2123"/>
                  </a:lnTo>
                  <a:lnTo>
                    <a:pt x="115888" y="4246"/>
                  </a:lnTo>
                  <a:lnTo>
                    <a:pt x="124354" y="7430"/>
                  </a:lnTo>
                  <a:lnTo>
                    <a:pt x="132292" y="11145"/>
                  </a:lnTo>
                  <a:lnTo>
                    <a:pt x="139700" y="15922"/>
                  </a:lnTo>
                  <a:lnTo>
                    <a:pt x="146579" y="20698"/>
                  </a:lnTo>
                  <a:lnTo>
                    <a:pt x="153459" y="27067"/>
                  </a:lnTo>
                  <a:lnTo>
                    <a:pt x="158750" y="32905"/>
                  </a:lnTo>
                  <a:lnTo>
                    <a:pt x="164042" y="40335"/>
                  </a:lnTo>
                  <a:lnTo>
                    <a:pt x="168275" y="47765"/>
                  </a:lnTo>
                  <a:lnTo>
                    <a:pt x="171979" y="55726"/>
                  </a:lnTo>
                  <a:lnTo>
                    <a:pt x="175154" y="63686"/>
                  </a:lnTo>
                  <a:lnTo>
                    <a:pt x="177800" y="72178"/>
                  </a:lnTo>
                  <a:lnTo>
                    <a:pt x="178859" y="81200"/>
                  </a:lnTo>
                  <a:lnTo>
                    <a:pt x="179388" y="90753"/>
                  </a:lnTo>
                  <a:lnTo>
                    <a:pt x="178859" y="99775"/>
                  </a:lnTo>
                  <a:lnTo>
                    <a:pt x="177800" y="108797"/>
                  </a:lnTo>
                  <a:lnTo>
                    <a:pt x="175154" y="117289"/>
                  </a:lnTo>
                  <a:lnTo>
                    <a:pt x="171979" y="125780"/>
                  </a:lnTo>
                  <a:lnTo>
                    <a:pt x="168275" y="133741"/>
                  </a:lnTo>
                  <a:lnTo>
                    <a:pt x="164042" y="141171"/>
                  </a:lnTo>
                  <a:lnTo>
                    <a:pt x="158750" y="148071"/>
                  </a:lnTo>
                  <a:lnTo>
                    <a:pt x="153459" y="154439"/>
                  </a:lnTo>
                  <a:lnTo>
                    <a:pt x="146579" y="160277"/>
                  </a:lnTo>
                  <a:lnTo>
                    <a:pt x="139700" y="165584"/>
                  </a:lnTo>
                  <a:lnTo>
                    <a:pt x="132292" y="169830"/>
                  </a:lnTo>
                  <a:lnTo>
                    <a:pt x="124354" y="173545"/>
                  </a:lnTo>
                  <a:lnTo>
                    <a:pt x="115888" y="176729"/>
                  </a:lnTo>
                  <a:lnTo>
                    <a:pt x="107421" y="178852"/>
                  </a:lnTo>
                  <a:lnTo>
                    <a:pt x="98425" y="180444"/>
                  </a:lnTo>
                  <a:lnTo>
                    <a:pt x="89429" y="180975"/>
                  </a:lnTo>
                  <a:lnTo>
                    <a:pt x="79904" y="180444"/>
                  </a:lnTo>
                  <a:lnTo>
                    <a:pt x="71437" y="178852"/>
                  </a:lnTo>
                  <a:lnTo>
                    <a:pt x="62442" y="176729"/>
                  </a:lnTo>
                  <a:lnTo>
                    <a:pt x="54504" y="173545"/>
                  </a:lnTo>
                  <a:lnTo>
                    <a:pt x="46567" y="169830"/>
                  </a:lnTo>
                  <a:lnTo>
                    <a:pt x="39158" y="165584"/>
                  </a:lnTo>
                  <a:lnTo>
                    <a:pt x="32279" y="160277"/>
                  </a:lnTo>
                  <a:lnTo>
                    <a:pt x="25929" y="154439"/>
                  </a:lnTo>
                  <a:lnTo>
                    <a:pt x="20108" y="148071"/>
                  </a:lnTo>
                  <a:lnTo>
                    <a:pt x="14816" y="141171"/>
                  </a:lnTo>
                  <a:lnTo>
                    <a:pt x="10054" y="133741"/>
                  </a:lnTo>
                  <a:lnTo>
                    <a:pt x="6350" y="125780"/>
                  </a:lnTo>
                  <a:lnTo>
                    <a:pt x="3704" y="117289"/>
                  </a:lnTo>
                  <a:lnTo>
                    <a:pt x="1587" y="108797"/>
                  </a:lnTo>
                  <a:lnTo>
                    <a:pt x="0" y="99775"/>
                  </a:lnTo>
                  <a:lnTo>
                    <a:pt x="0" y="90753"/>
                  </a:lnTo>
                  <a:lnTo>
                    <a:pt x="0" y="81200"/>
                  </a:lnTo>
                  <a:lnTo>
                    <a:pt x="1587" y="72178"/>
                  </a:lnTo>
                  <a:lnTo>
                    <a:pt x="3704" y="63686"/>
                  </a:lnTo>
                  <a:lnTo>
                    <a:pt x="6350" y="55726"/>
                  </a:lnTo>
                  <a:lnTo>
                    <a:pt x="10054" y="47765"/>
                  </a:lnTo>
                  <a:lnTo>
                    <a:pt x="14816" y="40335"/>
                  </a:lnTo>
                  <a:lnTo>
                    <a:pt x="20108" y="32905"/>
                  </a:lnTo>
                  <a:lnTo>
                    <a:pt x="25929" y="27067"/>
                  </a:lnTo>
                  <a:lnTo>
                    <a:pt x="32279" y="20698"/>
                  </a:lnTo>
                  <a:lnTo>
                    <a:pt x="39158" y="15922"/>
                  </a:lnTo>
                  <a:lnTo>
                    <a:pt x="46567" y="11145"/>
                  </a:lnTo>
                  <a:lnTo>
                    <a:pt x="54504" y="7430"/>
                  </a:lnTo>
                  <a:lnTo>
                    <a:pt x="62442" y="4246"/>
                  </a:lnTo>
                  <a:lnTo>
                    <a:pt x="71437" y="2123"/>
                  </a:lnTo>
                  <a:lnTo>
                    <a:pt x="79904" y="531"/>
                  </a:lnTo>
                  <a:lnTo>
                    <a:pt x="894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盾牌"/>
            <p:cNvSpPr/>
            <p:nvPr/>
          </p:nvSpPr>
          <p:spPr bwMode="auto">
            <a:xfrm>
              <a:off x="13544" y="7579"/>
              <a:ext cx="910" cy="910"/>
            </a:xfrm>
            <a:custGeom>
              <a:avLst/>
              <a:gdLst>
                <a:gd name="T0" fmla="*/ 288817 w 3466"/>
                <a:gd name="T1" fmla="*/ 0 h 4056"/>
                <a:gd name="T2" fmla="*/ 1249324 w 3466"/>
                <a:gd name="T3" fmla="*/ 0 h 4056"/>
                <a:gd name="T4" fmla="*/ 1249324 w 3466"/>
                <a:gd name="T5" fmla="*/ 2663 h 4056"/>
                <a:gd name="T6" fmla="*/ 1470707 w 3466"/>
                <a:gd name="T7" fmla="*/ 270770 h 4056"/>
                <a:gd name="T8" fmla="*/ 768849 w 3466"/>
                <a:gd name="T9" fmla="*/ 1800397 h 4056"/>
                <a:gd name="T10" fmla="*/ 67435 w 3466"/>
                <a:gd name="T11" fmla="*/ 270770 h 4056"/>
                <a:gd name="T12" fmla="*/ 288817 w 3466"/>
                <a:gd name="T13" fmla="*/ 2663 h 4056"/>
                <a:gd name="T14" fmla="*/ 288817 w 3466"/>
                <a:gd name="T15" fmla="*/ 0 h 4056"/>
                <a:gd name="T16" fmla="*/ 480919 w 3466"/>
                <a:gd name="T17" fmla="*/ 474957 h 4056"/>
                <a:gd name="T18" fmla="*/ 422357 w 3466"/>
                <a:gd name="T19" fmla="*/ 474957 h 4056"/>
                <a:gd name="T20" fmla="*/ 422357 w 3466"/>
                <a:gd name="T21" fmla="*/ 533550 h 4056"/>
                <a:gd name="T22" fmla="*/ 422357 w 3466"/>
                <a:gd name="T23" fmla="*/ 675149 h 4056"/>
                <a:gd name="T24" fmla="*/ 539925 w 3466"/>
                <a:gd name="T25" fmla="*/ 734186 h 4056"/>
                <a:gd name="T26" fmla="*/ 539925 w 3466"/>
                <a:gd name="T27" fmla="*/ 592586 h 4056"/>
                <a:gd name="T28" fmla="*/ 923684 w 3466"/>
                <a:gd name="T29" fmla="*/ 592586 h 4056"/>
                <a:gd name="T30" fmla="*/ 995999 w 3466"/>
                <a:gd name="T31" fmla="*/ 474957 h 4056"/>
                <a:gd name="T32" fmla="*/ 480919 w 3466"/>
                <a:gd name="T33" fmla="*/ 474957 h 4056"/>
                <a:gd name="T34" fmla="*/ 946310 w 3466"/>
                <a:gd name="T35" fmla="*/ 1053339 h 4056"/>
                <a:gd name="T36" fmla="*/ 1002210 w 3466"/>
                <a:gd name="T37" fmla="*/ 1053339 h 4056"/>
                <a:gd name="T38" fmla="*/ 1002210 w 3466"/>
                <a:gd name="T39" fmla="*/ 931270 h 4056"/>
                <a:gd name="T40" fmla="*/ 946310 w 3466"/>
                <a:gd name="T41" fmla="*/ 1053339 h 4056"/>
                <a:gd name="T42" fmla="*/ 368231 w 3466"/>
                <a:gd name="T43" fmla="*/ 801212 h 4056"/>
                <a:gd name="T44" fmla="*/ 422357 w 3466"/>
                <a:gd name="T45" fmla="*/ 862468 h 4056"/>
                <a:gd name="T46" fmla="*/ 422357 w 3466"/>
                <a:gd name="T47" fmla="*/ 1112375 h 4056"/>
                <a:gd name="T48" fmla="*/ 422357 w 3466"/>
                <a:gd name="T49" fmla="*/ 1170968 h 4056"/>
                <a:gd name="T50" fmla="*/ 480919 w 3466"/>
                <a:gd name="T51" fmla="*/ 1170968 h 4056"/>
                <a:gd name="T52" fmla="*/ 627768 w 3466"/>
                <a:gd name="T53" fmla="*/ 1170968 h 4056"/>
                <a:gd name="T54" fmla="*/ 539925 w 3466"/>
                <a:gd name="T55" fmla="*/ 1053339 h 4056"/>
                <a:gd name="T56" fmla="*/ 539925 w 3466"/>
                <a:gd name="T57" fmla="*/ 995634 h 4056"/>
                <a:gd name="T58" fmla="*/ 772842 w 3466"/>
                <a:gd name="T59" fmla="*/ 1258857 h 4056"/>
                <a:gd name="T60" fmla="*/ 853587 w 3466"/>
                <a:gd name="T61" fmla="*/ 1255306 h 4056"/>
                <a:gd name="T62" fmla="*/ 892628 w 3466"/>
                <a:gd name="T63" fmla="*/ 1170968 h 4056"/>
                <a:gd name="T64" fmla="*/ 1060772 w 3466"/>
                <a:gd name="T65" fmla="*/ 1170968 h 4056"/>
                <a:gd name="T66" fmla="*/ 1119778 w 3466"/>
                <a:gd name="T67" fmla="*/ 1170968 h 4056"/>
                <a:gd name="T68" fmla="*/ 1119778 w 3466"/>
                <a:gd name="T69" fmla="*/ 1112375 h 4056"/>
                <a:gd name="T70" fmla="*/ 1119778 w 3466"/>
                <a:gd name="T71" fmla="*/ 674705 h 4056"/>
                <a:gd name="T72" fmla="*/ 1240451 w 3466"/>
                <a:gd name="T73" fmla="*/ 410593 h 4056"/>
                <a:gd name="T74" fmla="*/ 1154826 w 3466"/>
                <a:gd name="T75" fmla="*/ 370200 h 4056"/>
                <a:gd name="T76" fmla="*/ 791475 w 3466"/>
                <a:gd name="T77" fmla="*/ 965893 h 4056"/>
                <a:gd name="T78" fmla="*/ 422357 w 3466"/>
                <a:gd name="T79" fmla="*/ 742619 h 4056"/>
                <a:gd name="T80" fmla="*/ 368231 w 3466"/>
                <a:gd name="T81" fmla="*/ 801212 h 40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66" h="4056">
                  <a:moveTo>
                    <a:pt x="651" y="0"/>
                  </a:moveTo>
                  <a:cubicBezTo>
                    <a:pt x="2816" y="0"/>
                    <a:pt x="2816" y="0"/>
                    <a:pt x="2816" y="0"/>
                  </a:cubicBezTo>
                  <a:cubicBezTo>
                    <a:pt x="2816" y="6"/>
                    <a:pt x="2816" y="6"/>
                    <a:pt x="2816" y="6"/>
                  </a:cubicBezTo>
                  <a:cubicBezTo>
                    <a:pt x="2816" y="287"/>
                    <a:pt x="3025" y="525"/>
                    <a:pt x="3315" y="610"/>
                  </a:cubicBezTo>
                  <a:cubicBezTo>
                    <a:pt x="3466" y="2425"/>
                    <a:pt x="2994" y="3627"/>
                    <a:pt x="1733" y="4056"/>
                  </a:cubicBezTo>
                  <a:cubicBezTo>
                    <a:pt x="472" y="3627"/>
                    <a:pt x="0" y="2425"/>
                    <a:pt x="152" y="610"/>
                  </a:cubicBezTo>
                  <a:cubicBezTo>
                    <a:pt x="442" y="525"/>
                    <a:pt x="651" y="287"/>
                    <a:pt x="651" y="6"/>
                  </a:cubicBezTo>
                  <a:cubicBezTo>
                    <a:pt x="651" y="0"/>
                    <a:pt x="651" y="0"/>
                    <a:pt x="651" y="0"/>
                  </a:cubicBezTo>
                  <a:close/>
                  <a:moveTo>
                    <a:pt x="1084" y="1070"/>
                  </a:moveTo>
                  <a:cubicBezTo>
                    <a:pt x="952" y="1070"/>
                    <a:pt x="952" y="1070"/>
                    <a:pt x="952" y="1070"/>
                  </a:cubicBezTo>
                  <a:cubicBezTo>
                    <a:pt x="952" y="1202"/>
                    <a:pt x="952" y="1202"/>
                    <a:pt x="952" y="1202"/>
                  </a:cubicBezTo>
                  <a:cubicBezTo>
                    <a:pt x="952" y="1521"/>
                    <a:pt x="952" y="1521"/>
                    <a:pt x="952" y="1521"/>
                  </a:cubicBezTo>
                  <a:cubicBezTo>
                    <a:pt x="1217" y="1654"/>
                    <a:pt x="1217" y="1654"/>
                    <a:pt x="1217" y="1654"/>
                  </a:cubicBezTo>
                  <a:cubicBezTo>
                    <a:pt x="1217" y="1335"/>
                    <a:pt x="1217" y="1335"/>
                    <a:pt x="1217" y="1335"/>
                  </a:cubicBezTo>
                  <a:cubicBezTo>
                    <a:pt x="2082" y="1335"/>
                    <a:pt x="2082" y="1335"/>
                    <a:pt x="2082" y="1335"/>
                  </a:cubicBezTo>
                  <a:cubicBezTo>
                    <a:pt x="2245" y="1070"/>
                    <a:pt x="2245" y="1070"/>
                    <a:pt x="2245" y="1070"/>
                  </a:cubicBezTo>
                  <a:cubicBezTo>
                    <a:pt x="1084" y="1070"/>
                    <a:pt x="1084" y="1070"/>
                    <a:pt x="1084" y="1070"/>
                  </a:cubicBezTo>
                  <a:close/>
                  <a:moveTo>
                    <a:pt x="2133" y="2373"/>
                  </a:moveTo>
                  <a:cubicBezTo>
                    <a:pt x="2259" y="2373"/>
                    <a:pt x="2259" y="2373"/>
                    <a:pt x="2259" y="2373"/>
                  </a:cubicBezTo>
                  <a:cubicBezTo>
                    <a:pt x="2259" y="2098"/>
                    <a:pt x="2259" y="2098"/>
                    <a:pt x="2259" y="2098"/>
                  </a:cubicBezTo>
                  <a:cubicBezTo>
                    <a:pt x="2133" y="2373"/>
                    <a:pt x="2133" y="2373"/>
                    <a:pt x="2133" y="2373"/>
                  </a:cubicBezTo>
                  <a:close/>
                  <a:moveTo>
                    <a:pt x="830" y="1805"/>
                  </a:moveTo>
                  <a:cubicBezTo>
                    <a:pt x="952" y="1943"/>
                    <a:pt x="952" y="1943"/>
                    <a:pt x="952" y="1943"/>
                  </a:cubicBezTo>
                  <a:cubicBezTo>
                    <a:pt x="952" y="2506"/>
                    <a:pt x="952" y="2506"/>
                    <a:pt x="952" y="2506"/>
                  </a:cubicBezTo>
                  <a:cubicBezTo>
                    <a:pt x="952" y="2638"/>
                    <a:pt x="952" y="2638"/>
                    <a:pt x="952" y="2638"/>
                  </a:cubicBezTo>
                  <a:cubicBezTo>
                    <a:pt x="1084" y="2638"/>
                    <a:pt x="1084" y="2638"/>
                    <a:pt x="1084" y="2638"/>
                  </a:cubicBezTo>
                  <a:cubicBezTo>
                    <a:pt x="1415" y="2638"/>
                    <a:pt x="1415" y="2638"/>
                    <a:pt x="1415" y="2638"/>
                  </a:cubicBezTo>
                  <a:cubicBezTo>
                    <a:pt x="1217" y="2373"/>
                    <a:pt x="1217" y="2373"/>
                    <a:pt x="1217" y="2373"/>
                  </a:cubicBezTo>
                  <a:cubicBezTo>
                    <a:pt x="1217" y="2243"/>
                    <a:pt x="1217" y="2243"/>
                    <a:pt x="1217" y="2243"/>
                  </a:cubicBezTo>
                  <a:cubicBezTo>
                    <a:pt x="1742" y="2836"/>
                    <a:pt x="1742" y="2836"/>
                    <a:pt x="1742" y="2836"/>
                  </a:cubicBezTo>
                  <a:cubicBezTo>
                    <a:pt x="1924" y="2828"/>
                    <a:pt x="1924" y="2828"/>
                    <a:pt x="1924" y="2828"/>
                  </a:cubicBezTo>
                  <a:cubicBezTo>
                    <a:pt x="2012" y="2638"/>
                    <a:pt x="2012" y="2638"/>
                    <a:pt x="2012" y="2638"/>
                  </a:cubicBezTo>
                  <a:cubicBezTo>
                    <a:pt x="2391" y="2638"/>
                    <a:pt x="2391" y="2638"/>
                    <a:pt x="2391" y="2638"/>
                  </a:cubicBezTo>
                  <a:cubicBezTo>
                    <a:pt x="2524" y="2638"/>
                    <a:pt x="2524" y="2638"/>
                    <a:pt x="2524" y="2638"/>
                  </a:cubicBezTo>
                  <a:cubicBezTo>
                    <a:pt x="2524" y="2506"/>
                    <a:pt x="2524" y="2506"/>
                    <a:pt x="2524" y="2506"/>
                  </a:cubicBezTo>
                  <a:cubicBezTo>
                    <a:pt x="2524" y="1520"/>
                    <a:pt x="2524" y="1520"/>
                    <a:pt x="2524" y="1520"/>
                  </a:cubicBezTo>
                  <a:cubicBezTo>
                    <a:pt x="2796" y="925"/>
                    <a:pt x="2796" y="925"/>
                    <a:pt x="2796" y="925"/>
                  </a:cubicBezTo>
                  <a:cubicBezTo>
                    <a:pt x="2603" y="834"/>
                    <a:pt x="2603" y="834"/>
                    <a:pt x="2603" y="834"/>
                  </a:cubicBezTo>
                  <a:cubicBezTo>
                    <a:pt x="1784" y="2176"/>
                    <a:pt x="1784" y="2176"/>
                    <a:pt x="1784" y="2176"/>
                  </a:cubicBezTo>
                  <a:cubicBezTo>
                    <a:pt x="952" y="1673"/>
                    <a:pt x="952" y="1673"/>
                    <a:pt x="952" y="1673"/>
                  </a:cubicBezTo>
                  <a:lnTo>
                    <a:pt x="830" y="18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电池"/>
            <p:cNvSpPr/>
            <p:nvPr/>
          </p:nvSpPr>
          <p:spPr>
            <a:xfrm flipH="1">
              <a:off x="15508" y="7798"/>
              <a:ext cx="910" cy="471"/>
            </a:xfrm>
            <a:custGeom>
              <a:avLst/>
              <a:gdLst>
                <a:gd name="connsiteX0" fmla="*/ 124619 w 2178050"/>
                <a:gd name="connsiteY0" fmla="*/ 384969 h 946150"/>
                <a:gd name="connsiteX1" fmla="*/ 124619 w 2178050"/>
                <a:gd name="connsiteY1" fmla="*/ 568325 h 946150"/>
                <a:gd name="connsiteX2" fmla="*/ 197485 w 2178050"/>
                <a:gd name="connsiteY2" fmla="*/ 568325 h 946150"/>
                <a:gd name="connsiteX3" fmla="*/ 197485 w 2178050"/>
                <a:gd name="connsiteY3" fmla="*/ 384969 h 946150"/>
                <a:gd name="connsiteX4" fmla="*/ 1174750 w 2178050"/>
                <a:gd name="connsiteY4" fmla="*/ 118268 h 946150"/>
                <a:gd name="connsiteX5" fmla="*/ 1174750 w 2178050"/>
                <a:gd name="connsiteY5" fmla="*/ 118269 h 946150"/>
                <a:gd name="connsiteX6" fmla="*/ 317499 w 2178050"/>
                <a:gd name="connsiteY6" fmla="*/ 118269 h 946150"/>
                <a:gd name="connsiteX7" fmla="*/ 317499 w 2178050"/>
                <a:gd name="connsiteY7" fmla="*/ 827881 h 946150"/>
                <a:gd name="connsiteX8" fmla="*/ 1174750 w 2178050"/>
                <a:gd name="connsiteY8" fmla="*/ 827881 h 946150"/>
                <a:gd name="connsiteX9" fmla="*/ 1174750 w 2178050"/>
                <a:gd name="connsiteY9" fmla="*/ 827882 h 946150"/>
                <a:gd name="connsiteX10" fmla="*/ 1174751 w 2178050"/>
                <a:gd name="connsiteY10" fmla="*/ 827881 h 946150"/>
                <a:gd name="connsiteX11" fmla="*/ 1662906 w 2178050"/>
                <a:gd name="connsiteY11" fmla="*/ 118268 h 946150"/>
                <a:gd name="connsiteX12" fmla="*/ 197485 w 2178050"/>
                <a:gd name="connsiteY12" fmla="*/ 0 h 946150"/>
                <a:gd name="connsiteX13" fmla="*/ 2178050 w 2178050"/>
                <a:gd name="connsiteY13" fmla="*/ 0 h 946150"/>
                <a:gd name="connsiteX14" fmla="*/ 2178050 w 2178050"/>
                <a:gd name="connsiteY14" fmla="*/ 946150 h 946150"/>
                <a:gd name="connsiteX15" fmla="*/ 197485 w 2178050"/>
                <a:gd name="connsiteY15" fmla="*/ 946150 h 946150"/>
                <a:gd name="connsiteX16" fmla="*/ 197485 w 2178050"/>
                <a:gd name="connsiteY16" fmla="*/ 694531 h 946150"/>
                <a:gd name="connsiteX17" fmla="*/ 125940 w 2178050"/>
                <a:gd name="connsiteY17" fmla="*/ 694531 h 946150"/>
                <a:gd name="connsiteX18" fmla="*/ 0 w 2178050"/>
                <a:gd name="connsiteY18" fmla="*/ 568591 h 946150"/>
                <a:gd name="connsiteX19" fmla="*/ 0 w 2178050"/>
                <a:gd name="connsiteY19" fmla="*/ 384703 h 946150"/>
                <a:gd name="connsiteX20" fmla="*/ 125940 w 2178050"/>
                <a:gd name="connsiteY20" fmla="*/ 258763 h 946150"/>
                <a:gd name="connsiteX21" fmla="*/ 197485 w 2178050"/>
                <a:gd name="connsiteY21" fmla="*/ 258763 h 94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78050" h="946150">
                  <a:moveTo>
                    <a:pt x="124619" y="384969"/>
                  </a:moveTo>
                  <a:lnTo>
                    <a:pt x="124619" y="568325"/>
                  </a:lnTo>
                  <a:lnTo>
                    <a:pt x="197485" y="568325"/>
                  </a:lnTo>
                  <a:lnTo>
                    <a:pt x="197485" y="384969"/>
                  </a:lnTo>
                  <a:close/>
                  <a:moveTo>
                    <a:pt x="1174750" y="118268"/>
                  </a:moveTo>
                  <a:lnTo>
                    <a:pt x="1174750" y="118269"/>
                  </a:lnTo>
                  <a:lnTo>
                    <a:pt x="317499" y="118269"/>
                  </a:lnTo>
                  <a:lnTo>
                    <a:pt x="317499" y="827881"/>
                  </a:lnTo>
                  <a:lnTo>
                    <a:pt x="1174750" y="827881"/>
                  </a:lnTo>
                  <a:lnTo>
                    <a:pt x="1174750" y="827882"/>
                  </a:lnTo>
                  <a:lnTo>
                    <a:pt x="1174751" y="827881"/>
                  </a:lnTo>
                  <a:lnTo>
                    <a:pt x="1662906" y="118268"/>
                  </a:lnTo>
                  <a:close/>
                  <a:moveTo>
                    <a:pt x="197485" y="0"/>
                  </a:moveTo>
                  <a:lnTo>
                    <a:pt x="2178050" y="0"/>
                  </a:lnTo>
                  <a:lnTo>
                    <a:pt x="2178050" y="946150"/>
                  </a:lnTo>
                  <a:lnTo>
                    <a:pt x="197485" y="946150"/>
                  </a:lnTo>
                  <a:lnTo>
                    <a:pt x="197485" y="694531"/>
                  </a:lnTo>
                  <a:lnTo>
                    <a:pt x="125940" y="694531"/>
                  </a:lnTo>
                  <a:cubicBezTo>
                    <a:pt x="56385" y="694531"/>
                    <a:pt x="0" y="638146"/>
                    <a:pt x="0" y="568591"/>
                  </a:cubicBezTo>
                  <a:lnTo>
                    <a:pt x="0" y="384703"/>
                  </a:lnTo>
                  <a:cubicBezTo>
                    <a:pt x="0" y="315148"/>
                    <a:pt x="56385" y="258763"/>
                    <a:pt x="125940" y="258763"/>
                  </a:cubicBezTo>
                  <a:lnTo>
                    <a:pt x="197485" y="2587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1" name="家庭影院"/>
            <p:cNvSpPr/>
            <p:nvPr/>
          </p:nvSpPr>
          <p:spPr bwMode="auto">
            <a:xfrm>
              <a:off x="9601" y="7573"/>
              <a:ext cx="916" cy="916"/>
            </a:xfrm>
            <a:custGeom>
              <a:avLst/>
              <a:gdLst>
                <a:gd name="T0" fmla="*/ 2147483646 w 6180"/>
                <a:gd name="T1" fmla="*/ 2147483646 h 4631"/>
                <a:gd name="T2" fmla="*/ 2147483646 w 6180"/>
                <a:gd name="T3" fmla="*/ 2147483646 h 4631"/>
                <a:gd name="T4" fmla="*/ 2147483646 w 6180"/>
                <a:gd name="T5" fmla="*/ 2147483646 h 4631"/>
                <a:gd name="T6" fmla="*/ 2147483646 w 6180"/>
                <a:gd name="T7" fmla="*/ 2147483646 h 4631"/>
                <a:gd name="T8" fmla="*/ 2147483646 w 6180"/>
                <a:gd name="T9" fmla="*/ 2147483646 h 4631"/>
                <a:gd name="T10" fmla="*/ 2147483646 w 6180"/>
                <a:gd name="T11" fmla="*/ 2147483646 h 4631"/>
                <a:gd name="T12" fmla="*/ 2147483646 w 6180"/>
                <a:gd name="T13" fmla="*/ 2147483646 h 4631"/>
                <a:gd name="T14" fmla="*/ 2147483646 w 6180"/>
                <a:gd name="T15" fmla="*/ 2147483646 h 4631"/>
                <a:gd name="T16" fmla="*/ 2147483646 w 6180"/>
                <a:gd name="T17" fmla="*/ 2147483646 h 4631"/>
                <a:gd name="T18" fmla="*/ 2147483646 w 6180"/>
                <a:gd name="T19" fmla="*/ 2147483646 h 4631"/>
                <a:gd name="T20" fmla="*/ 2147483646 w 6180"/>
                <a:gd name="T21" fmla="*/ 2147483646 h 4631"/>
                <a:gd name="T22" fmla="*/ 2147483646 w 6180"/>
                <a:gd name="T23" fmla="*/ 2147483646 h 4631"/>
                <a:gd name="T24" fmla="*/ 2147483646 w 6180"/>
                <a:gd name="T25" fmla="*/ 2147483646 h 4631"/>
                <a:gd name="T26" fmla="*/ 2147483646 w 6180"/>
                <a:gd name="T27" fmla="*/ 2147483646 h 4631"/>
                <a:gd name="T28" fmla="*/ 2147483646 w 6180"/>
                <a:gd name="T29" fmla="*/ 2147483646 h 4631"/>
                <a:gd name="T30" fmla="*/ 2147483646 w 6180"/>
                <a:gd name="T31" fmla="*/ 2147483646 h 4631"/>
                <a:gd name="T32" fmla="*/ 2147483646 w 6180"/>
                <a:gd name="T33" fmla="*/ 2147483646 h 4631"/>
                <a:gd name="T34" fmla="*/ 2147483646 w 6180"/>
                <a:gd name="T35" fmla="*/ 2147483646 h 4631"/>
                <a:gd name="T36" fmla="*/ 2147483646 w 6180"/>
                <a:gd name="T37" fmla="*/ 2147483646 h 4631"/>
                <a:gd name="T38" fmla="*/ 2147483646 w 6180"/>
                <a:gd name="T39" fmla="*/ 2147483646 h 4631"/>
                <a:gd name="T40" fmla="*/ 2147483646 w 6180"/>
                <a:gd name="T41" fmla="*/ 2147483646 h 4631"/>
                <a:gd name="T42" fmla="*/ 2147483646 w 6180"/>
                <a:gd name="T43" fmla="*/ 2147483646 h 4631"/>
                <a:gd name="T44" fmla="*/ 2147483646 w 6180"/>
                <a:gd name="T45" fmla="*/ 2147483646 h 4631"/>
                <a:gd name="T46" fmla="*/ 2147483646 w 6180"/>
                <a:gd name="T47" fmla="*/ 2147483646 h 4631"/>
                <a:gd name="T48" fmla="*/ 2147483646 w 6180"/>
                <a:gd name="T49" fmla="*/ 2147483646 h 4631"/>
                <a:gd name="T50" fmla="*/ 2147483646 w 6180"/>
                <a:gd name="T51" fmla="*/ 2147483646 h 4631"/>
                <a:gd name="T52" fmla="*/ 2147483646 w 6180"/>
                <a:gd name="T53" fmla="*/ 2147483646 h 4631"/>
                <a:gd name="T54" fmla="*/ 2147483646 w 6180"/>
                <a:gd name="T55" fmla="*/ 2147483646 h 4631"/>
                <a:gd name="T56" fmla="*/ 2147483646 w 6180"/>
                <a:gd name="T57" fmla="*/ 2147483646 h 4631"/>
                <a:gd name="T58" fmla="*/ 2147483646 w 6180"/>
                <a:gd name="T59" fmla="*/ 2147483646 h 4631"/>
                <a:gd name="T60" fmla="*/ 2147483646 w 6180"/>
                <a:gd name="T61" fmla="*/ 2147483646 h 4631"/>
                <a:gd name="T62" fmla="*/ 2147483646 w 6180"/>
                <a:gd name="T63" fmla="*/ 2147483646 h 4631"/>
                <a:gd name="T64" fmla="*/ 2147483646 w 6180"/>
                <a:gd name="T65" fmla="*/ 2147483646 h 4631"/>
                <a:gd name="T66" fmla="*/ 2147483646 w 6180"/>
                <a:gd name="T67" fmla="*/ 2147483646 h 4631"/>
                <a:gd name="T68" fmla="*/ 2147483646 w 6180"/>
                <a:gd name="T69" fmla="*/ 2147483646 h 4631"/>
                <a:gd name="T70" fmla="*/ 2147483646 w 6180"/>
                <a:gd name="T71" fmla="*/ 2147483646 h 4631"/>
                <a:gd name="T72" fmla="*/ 2147483646 w 6180"/>
                <a:gd name="T73" fmla="*/ 2147483646 h 4631"/>
                <a:gd name="T74" fmla="*/ 2147483646 w 6180"/>
                <a:gd name="T75" fmla="*/ 2147483646 h 4631"/>
                <a:gd name="T76" fmla="*/ 2147483646 w 6180"/>
                <a:gd name="T77" fmla="*/ 2147483646 h 4631"/>
                <a:gd name="T78" fmla="*/ 2147483646 w 6180"/>
                <a:gd name="T79" fmla="*/ 2147483646 h 4631"/>
                <a:gd name="T80" fmla="*/ 2147483646 w 6180"/>
                <a:gd name="T81" fmla="*/ 2147483646 h 4631"/>
                <a:gd name="T82" fmla="*/ 2147483646 w 6180"/>
                <a:gd name="T83" fmla="*/ 2147483646 h 4631"/>
                <a:gd name="T84" fmla="*/ 2147483646 w 6180"/>
                <a:gd name="T85" fmla="*/ 2147483646 h 4631"/>
                <a:gd name="T86" fmla="*/ 2147483646 w 6180"/>
                <a:gd name="T87" fmla="*/ 2147483646 h 4631"/>
                <a:gd name="T88" fmla="*/ 2147483646 w 6180"/>
                <a:gd name="T89" fmla="*/ 2147483646 h 4631"/>
                <a:gd name="T90" fmla="*/ 2147483646 w 6180"/>
                <a:gd name="T91" fmla="*/ 2147483646 h 4631"/>
                <a:gd name="T92" fmla="*/ 2147483646 w 6180"/>
                <a:gd name="T93" fmla="*/ 2147483646 h 4631"/>
                <a:gd name="T94" fmla="*/ 2147483646 w 6180"/>
                <a:gd name="T95" fmla="*/ 2147483646 h 4631"/>
                <a:gd name="T96" fmla="*/ 2147483646 w 6180"/>
                <a:gd name="T97" fmla="*/ 2147483646 h 4631"/>
                <a:gd name="T98" fmla="*/ 2147483646 w 6180"/>
                <a:gd name="T99" fmla="*/ 2147483646 h 4631"/>
                <a:gd name="T100" fmla="*/ 2147483646 w 6180"/>
                <a:gd name="T101" fmla="*/ 2147483646 h 4631"/>
                <a:gd name="T102" fmla="*/ 2147483646 w 6180"/>
                <a:gd name="T103" fmla="*/ 2147483646 h 4631"/>
                <a:gd name="T104" fmla="*/ 2147483646 w 6180"/>
                <a:gd name="T105" fmla="*/ 2147483646 h 4631"/>
                <a:gd name="T106" fmla="*/ 2147483646 w 6180"/>
                <a:gd name="T107" fmla="*/ 2147483646 h 4631"/>
                <a:gd name="T108" fmla="*/ 2147483646 w 6180"/>
                <a:gd name="T109" fmla="*/ 2147483646 h 4631"/>
                <a:gd name="T110" fmla="*/ 2147483646 w 6180"/>
                <a:gd name="T111" fmla="*/ 2147483646 h 4631"/>
                <a:gd name="T112" fmla="*/ 2147483646 w 6180"/>
                <a:gd name="T113" fmla="*/ 2147483646 h 4631"/>
                <a:gd name="T114" fmla="*/ 2147483646 w 6180"/>
                <a:gd name="T115" fmla="*/ 2147483646 h 4631"/>
                <a:gd name="T116" fmla="*/ 2147483646 w 6180"/>
                <a:gd name="T117" fmla="*/ 2147483646 h 4631"/>
                <a:gd name="T118" fmla="*/ 2147483646 w 6180"/>
                <a:gd name="T119" fmla="*/ 2147483646 h 4631"/>
                <a:gd name="T120" fmla="*/ 2147483646 w 6180"/>
                <a:gd name="T121" fmla="*/ 2147483646 h 463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80" h="4631">
                  <a:moveTo>
                    <a:pt x="4825" y="4498"/>
                  </a:moveTo>
                  <a:lnTo>
                    <a:pt x="5268" y="4498"/>
                  </a:lnTo>
                  <a:lnTo>
                    <a:pt x="5268" y="3754"/>
                  </a:lnTo>
                  <a:lnTo>
                    <a:pt x="5020" y="3754"/>
                  </a:lnTo>
                  <a:lnTo>
                    <a:pt x="5020" y="0"/>
                  </a:lnTo>
                  <a:lnTo>
                    <a:pt x="5907" y="0"/>
                  </a:lnTo>
                  <a:lnTo>
                    <a:pt x="5907" y="3754"/>
                  </a:lnTo>
                  <a:lnTo>
                    <a:pt x="5681" y="3754"/>
                  </a:lnTo>
                  <a:lnTo>
                    <a:pt x="5681" y="4498"/>
                  </a:lnTo>
                  <a:lnTo>
                    <a:pt x="6180" y="4498"/>
                  </a:lnTo>
                  <a:lnTo>
                    <a:pt x="6180" y="4631"/>
                  </a:lnTo>
                  <a:lnTo>
                    <a:pt x="4825" y="4631"/>
                  </a:lnTo>
                  <a:lnTo>
                    <a:pt x="4825" y="4498"/>
                  </a:lnTo>
                  <a:close/>
                  <a:moveTo>
                    <a:pt x="0" y="4498"/>
                  </a:moveTo>
                  <a:lnTo>
                    <a:pt x="443" y="4498"/>
                  </a:lnTo>
                  <a:lnTo>
                    <a:pt x="443" y="3754"/>
                  </a:lnTo>
                  <a:lnTo>
                    <a:pt x="195" y="3754"/>
                  </a:lnTo>
                  <a:lnTo>
                    <a:pt x="195" y="0"/>
                  </a:lnTo>
                  <a:lnTo>
                    <a:pt x="1082" y="0"/>
                  </a:lnTo>
                  <a:lnTo>
                    <a:pt x="1082" y="3754"/>
                  </a:lnTo>
                  <a:lnTo>
                    <a:pt x="856" y="3754"/>
                  </a:lnTo>
                  <a:lnTo>
                    <a:pt x="856" y="4498"/>
                  </a:lnTo>
                  <a:lnTo>
                    <a:pt x="1355" y="4498"/>
                  </a:lnTo>
                  <a:lnTo>
                    <a:pt x="1355" y="4631"/>
                  </a:lnTo>
                  <a:lnTo>
                    <a:pt x="0" y="4631"/>
                  </a:lnTo>
                  <a:lnTo>
                    <a:pt x="0" y="4498"/>
                  </a:lnTo>
                  <a:close/>
                  <a:moveTo>
                    <a:pt x="1552" y="137"/>
                  </a:moveTo>
                  <a:lnTo>
                    <a:pt x="4589" y="137"/>
                  </a:lnTo>
                  <a:lnTo>
                    <a:pt x="4773" y="137"/>
                  </a:lnTo>
                  <a:lnTo>
                    <a:pt x="4773" y="320"/>
                  </a:lnTo>
                  <a:lnTo>
                    <a:pt x="4773" y="2215"/>
                  </a:lnTo>
                  <a:lnTo>
                    <a:pt x="4773" y="2399"/>
                  </a:lnTo>
                  <a:lnTo>
                    <a:pt x="4589" y="2399"/>
                  </a:lnTo>
                  <a:lnTo>
                    <a:pt x="3474" y="2399"/>
                  </a:lnTo>
                  <a:lnTo>
                    <a:pt x="3474" y="2623"/>
                  </a:lnTo>
                  <a:lnTo>
                    <a:pt x="3863" y="2623"/>
                  </a:lnTo>
                  <a:lnTo>
                    <a:pt x="3863" y="2820"/>
                  </a:lnTo>
                  <a:lnTo>
                    <a:pt x="4385" y="2820"/>
                  </a:lnTo>
                  <a:lnTo>
                    <a:pt x="4523" y="2820"/>
                  </a:lnTo>
                  <a:lnTo>
                    <a:pt x="4523" y="2958"/>
                  </a:lnTo>
                  <a:lnTo>
                    <a:pt x="4523" y="4306"/>
                  </a:lnTo>
                  <a:lnTo>
                    <a:pt x="4523" y="4444"/>
                  </a:lnTo>
                  <a:lnTo>
                    <a:pt x="4385" y="4444"/>
                  </a:lnTo>
                  <a:lnTo>
                    <a:pt x="4231" y="4444"/>
                  </a:lnTo>
                  <a:lnTo>
                    <a:pt x="4231" y="4622"/>
                  </a:lnTo>
                  <a:lnTo>
                    <a:pt x="3982" y="4622"/>
                  </a:lnTo>
                  <a:lnTo>
                    <a:pt x="3982" y="4444"/>
                  </a:lnTo>
                  <a:lnTo>
                    <a:pt x="2232" y="4444"/>
                  </a:lnTo>
                  <a:lnTo>
                    <a:pt x="2232" y="4622"/>
                  </a:lnTo>
                  <a:lnTo>
                    <a:pt x="1983" y="4622"/>
                  </a:lnTo>
                  <a:lnTo>
                    <a:pt x="1983" y="4444"/>
                  </a:lnTo>
                  <a:lnTo>
                    <a:pt x="1846" y="4444"/>
                  </a:lnTo>
                  <a:lnTo>
                    <a:pt x="1708" y="4444"/>
                  </a:lnTo>
                  <a:lnTo>
                    <a:pt x="1708" y="4306"/>
                  </a:lnTo>
                  <a:lnTo>
                    <a:pt x="1708" y="2958"/>
                  </a:lnTo>
                  <a:lnTo>
                    <a:pt x="1708" y="2820"/>
                  </a:lnTo>
                  <a:lnTo>
                    <a:pt x="1846" y="2820"/>
                  </a:lnTo>
                  <a:lnTo>
                    <a:pt x="2400" y="2820"/>
                  </a:lnTo>
                  <a:lnTo>
                    <a:pt x="2400" y="2623"/>
                  </a:lnTo>
                  <a:lnTo>
                    <a:pt x="2757" y="2623"/>
                  </a:lnTo>
                  <a:lnTo>
                    <a:pt x="2757" y="2399"/>
                  </a:lnTo>
                  <a:lnTo>
                    <a:pt x="1552" y="2399"/>
                  </a:lnTo>
                  <a:lnTo>
                    <a:pt x="1368" y="2399"/>
                  </a:lnTo>
                  <a:lnTo>
                    <a:pt x="1368" y="2215"/>
                  </a:lnTo>
                  <a:lnTo>
                    <a:pt x="1368" y="320"/>
                  </a:lnTo>
                  <a:lnTo>
                    <a:pt x="1368" y="137"/>
                  </a:lnTo>
                  <a:lnTo>
                    <a:pt x="1552" y="137"/>
                  </a:lnTo>
                  <a:close/>
                  <a:moveTo>
                    <a:pt x="2513" y="3884"/>
                  </a:moveTo>
                  <a:lnTo>
                    <a:pt x="2513" y="4097"/>
                  </a:lnTo>
                  <a:lnTo>
                    <a:pt x="3712" y="4097"/>
                  </a:lnTo>
                  <a:lnTo>
                    <a:pt x="3712" y="3884"/>
                  </a:lnTo>
                  <a:lnTo>
                    <a:pt x="2513" y="3884"/>
                  </a:lnTo>
                  <a:close/>
                  <a:moveTo>
                    <a:pt x="2604" y="4122"/>
                  </a:moveTo>
                  <a:lnTo>
                    <a:pt x="2682" y="4122"/>
                  </a:lnTo>
                  <a:lnTo>
                    <a:pt x="2682" y="4168"/>
                  </a:lnTo>
                  <a:lnTo>
                    <a:pt x="3550" y="4168"/>
                  </a:lnTo>
                  <a:lnTo>
                    <a:pt x="3550" y="4122"/>
                  </a:lnTo>
                  <a:lnTo>
                    <a:pt x="3628" y="4122"/>
                  </a:lnTo>
                  <a:lnTo>
                    <a:pt x="3628" y="4168"/>
                  </a:lnTo>
                  <a:lnTo>
                    <a:pt x="4247" y="4168"/>
                  </a:lnTo>
                  <a:lnTo>
                    <a:pt x="4247" y="3718"/>
                  </a:lnTo>
                  <a:lnTo>
                    <a:pt x="1983" y="3718"/>
                  </a:lnTo>
                  <a:lnTo>
                    <a:pt x="1983" y="4168"/>
                  </a:lnTo>
                  <a:lnTo>
                    <a:pt x="2604" y="4168"/>
                  </a:lnTo>
                  <a:lnTo>
                    <a:pt x="2604" y="4122"/>
                  </a:lnTo>
                  <a:close/>
                  <a:moveTo>
                    <a:pt x="1983" y="3633"/>
                  </a:moveTo>
                  <a:lnTo>
                    <a:pt x="2417" y="3633"/>
                  </a:lnTo>
                  <a:lnTo>
                    <a:pt x="2417" y="3565"/>
                  </a:lnTo>
                  <a:lnTo>
                    <a:pt x="2524" y="3565"/>
                  </a:lnTo>
                  <a:lnTo>
                    <a:pt x="2524" y="3633"/>
                  </a:lnTo>
                  <a:lnTo>
                    <a:pt x="3712" y="3633"/>
                  </a:lnTo>
                  <a:lnTo>
                    <a:pt x="3712" y="3565"/>
                  </a:lnTo>
                  <a:lnTo>
                    <a:pt x="3818" y="3565"/>
                  </a:lnTo>
                  <a:lnTo>
                    <a:pt x="3818" y="3633"/>
                  </a:lnTo>
                  <a:lnTo>
                    <a:pt x="4247" y="3633"/>
                  </a:lnTo>
                  <a:lnTo>
                    <a:pt x="4247" y="3095"/>
                  </a:lnTo>
                  <a:lnTo>
                    <a:pt x="1983" y="3095"/>
                  </a:lnTo>
                  <a:lnTo>
                    <a:pt x="1983" y="3633"/>
                  </a:lnTo>
                  <a:close/>
                  <a:moveTo>
                    <a:pt x="2292" y="3239"/>
                  </a:moveTo>
                  <a:lnTo>
                    <a:pt x="2292" y="3531"/>
                  </a:lnTo>
                  <a:lnTo>
                    <a:pt x="3933" y="3531"/>
                  </a:lnTo>
                  <a:lnTo>
                    <a:pt x="3933" y="3239"/>
                  </a:lnTo>
                  <a:lnTo>
                    <a:pt x="2292" y="3239"/>
                  </a:lnTo>
                  <a:close/>
                  <a:moveTo>
                    <a:pt x="4406" y="504"/>
                  </a:moveTo>
                  <a:lnTo>
                    <a:pt x="1735" y="504"/>
                  </a:lnTo>
                  <a:lnTo>
                    <a:pt x="1735" y="2032"/>
                  </a:lnTo>
                  <a:lnTo>
                    <a:pt x="4406" y="2032"/>
                  </a:lnTo>
                  <a:lnTo>
                    <a:pt x="4406" y="504"/>
                  </a:lnTo>
                  <a:close/>
                  <a:moveTo>
                    <a:pt x="634" y="285"/>
                  </a:moveTo>
                  <a:lnTo>
                    <a:pt x="634" y="285"/>
                  </a:lnTo>
                  <a:lnTo>
                    <a:pt x="616" y="285"/>
                  </a:lnTo>
                  <a:lnTo>
                    <a:pt x="599" y="286"/>
                  </a:lnTo>
                  <a:lnTo>
                    <a:pt x="581" y="288"/>
                  </a:lnTo>
                  <a:lnTo>
                    <a:pt x="564" y="292"/>
                  </a:lnTo>
                  <a:lnTo>
                    <a:pt x="547" y="295"/>
                  </a:lnTo>
                  <a:lnTo>
                    <a:pt x="530" y="300"/>
                  </a:lnTo>
                  <a:lnTo>
                    <a:pt x="514" y="306"/>
                  </a:lnTo>
                  <a:lnTo>
                    <a:pt x="498" y="312"/>
                  </a:lnTo>
                  <a:lnTo>
                    <a:pt x="483" y="319"/>
                  </a:lnTo>
                  <a:lnTo>
                    <a:pt x="468" y="327"/>
                  </a:lnTo>
                  <a:lnTo>
                    <a:pt x="453" y="335"/>
                  </a:lnTo>
                  <a:lnTo>
                    <a:pt x="439" y="345"/>
                  </a:lnTo>
                  <a:lnTo>
                    <a:pt x="425" y="354"/>
                  </a:lnTo>
                  <a:lnTo>
                    <a:pt x="412" y="365"/>
                  </a:lnTo>
                  <a:lnTo>
                    <a:pt x="399" y="376"/>
                  </a:lnTo>
                  <a:lnTo>
                    <a:pt x="387" y="387"/>
                  </a:lnTo>
                  <a:lnTo>
                    <a:pt x="376" y="399"/>
                  </a:lnTo>
                  <a:lnTo>
                    <a:pt x="365" y="412"/>
                  </a:lnTo>
                  <a:lnTo>
                    <a:pt x="354" y="425"/>
                  </a:lnTo>
                  <a:lnTo>
                    <a:pt x="345" y="439"/>
                  </a:lnTo>
                  <a:lnTo>
                    <a:pt x="335" y="454"/>
                  </a:lnTo>
                  <a:lnTo>
                    <a:pt x="327" y="468"/>
                  </a:lnTo>
                  <a:lnTo>
                    <a:pt x="319" y="483"/>
                  </a:lnTo>
                  <a:lnTo>
                    <a:pt x="312" y="498"/>
                  </a:lnTo>
                  <a:lnTo>
                    <a:pt x="306" y="515"/>
                  </a:lnTo>
                  <a:lnTo>
                    <a:pt x="300" y="530"/>
                  </a:lnTo>
                  <a:lnTo>
                    <a:pt x="295" y="547"/>
                  </a:lnTo>
                  <a:lnTo>
                    <a:pt x="292" y="564"/>
                  </a:lnTo>
                  <a:lnTo>
                    <a:pt x="288" y="581"/>
                  </a:lnTo>
                  <a:lnTo>
                    <a:pt x="286" y="599"/>
                  </a:lnTo>
                  <a:lnTo>
                    <a:pt x="285" y="616"/>
                  </a:lnTo>
                  <a:lnTo>
                    <a:pt x="285" y="634"/>
                  </a:lnTo>
                  <a:lnTo>
                    <a:pt x="285" y="652"/>
                  </a:lnTo>
                  <a:lnTo>
                    <a:pt x="286" y="671"/>
                  </a:lnTo>
                  <a:lnTo>
                    <a:pt x="288" y="687"/>
                  </a:lnTo>
                  <a:lnTo>
                    <a:pt x="292" y="705"/>
                  </a:lnTo>
                  <a:lnTo>
                    <a:pt x="295" y="722"/>
                  </a:lnTo>
                  <a:lnTo>
                    <a:pt x="300" y="738"/>
                  </a:lnTo>
                  <a:lnTo>
                    <a:pt x="306" y="755"/>
                  </a:lnTo>
                  <a:lnTo>
                    <a:pt x="312" y="771"/>
                  </a:lnTo>
                  <a:lnTo>
                    <a:pt x="319" y="786"/>
                  </a:lnTo>
                  <a:lnTo>
                    <a:pt x="327" y="802"/>
                  </a:lnTo>
                  <a:lnTo>
                    <a:pt x="335" y="816"/>
                  </a:lnTo>
                  <a:lnTo>
                    <a:pt x="345" y="830"/>
                  </a:lnTo>
                  <a:lnTo>
                    <a:pt x="354" y="844"/>
                  </a:lnTo>
                  <a:lnTo>
                    <a:pt x="365" y="857"/>
                  </a:lnTo>
                  <a:lnTo>
                    <a:pt x="376" y="870"/>
                  </a:lnTo>
                  <a:lnTo>
                    <a:pt x="387" y="882"/>
                  </a:lnTo>
                  <a:lnTo>
                    <a:pt x="399" y="894"/>
                  </a:lnTo>
                  <a:lnTo>
                    <a:pt x="412" y="905"/>
                  </a:lnTo>
                  <a:lnTo>
                    <a:pt x="425" y="915"/>
                  </a:lnTo>
                  <a:lnTo>
                    <a:pt x="439" y="925"/>
                  </a:lnTo>
                  <a:lnTo>
                    <a:pt x="453" y="934"/>
                  </a:lnTo>
                  <a:lnTo>
                    <a:pt x="468" y="942"/>
                  </a:lnTo>
                  <a:lnTo>
                    <a:pt x="483" y="949"/>
                  </a:lnTo>
                  <a:lnTo>
                    <a:pt x="498" y="957"/>
                  </a:lnTo>
                  <a:lnTo>
                    <a:pt x="514" y="964"/>
                  </a:lnTo>
                  <a:lnTo>
                    <a:pt x="530" y="968"/>
                  </a:lnTo>
                  <a:lnTo>
                    <a:pt x="547" y="973"/>
                  </a:lnTo>
                  <a:lnTo>
                    <a:pt x="564" y="978"/>
                  </a:lnTo>
                  <a:lnTo>
                    <a:pt x="581" y="980"/>
                  </a:lnTo>
                  <a:lnTo>
                    <a:pt x="599" y="982"/>
                  </a:lnTo>
                  <a:lnTo>
                    <a:pt x="616" y="984"/>
                  </a:lnTo>
                  <a:lnTo>
                    <a:pt x="634" y="985"/>
                  </a:lnTo>
                  <a:lnTo>
                    <a:pt x="653" y="984"/>
                  </a:lnTo>
                  <a:lnTo>
                    <a:pt x="671" y="982"/>
                  </a:lnTo>
                  <a:lnTo>
                    <a:pt x="687" y="980"/>
                  </a:lnTo>
                  <a:lnTo>
                    <a:pt x="705" y="978"/>
                  </a:lnTo>
                  <a:lnTo>
                    <a:pt x="722" y="973"/>
                  </a:lnTo>
                  <a:lnTo>
                    <a:pt x="738" y="968"/>
                  </a:lnTo>
                  <a:lnTo>
                    <a:pt x="755" y="964"/>
                  </a:lnTo>
                  <a:lnTo>
                    <a:pt x="770" y="957"/>
                  </a:lnTo>
                  <a:lnTo>
                    <a:pt x="787" y="949"/>
                  </a:lnTo>
                  <a:lnTo>
                    <a:pt x="801" y="942"/>
                  </a:lnTo>
                  <a:lnTo>
                    <a:pt x="816" y="934"/>
                  </a:lnTo>
                  <a:lnTo>
                    <a:pt x="830" y="925"/>
                  </a:lnTo>
                  <a:lnTo>
                    <a:pt x="843" y="915"/>
                  </a:lnTo>
                  <a:lnTo>
                    <a:pt x="857" y="905"/>
                  </a:lnTo>
                  <a:lnTo>
                    <a:pt x="869" y="894"/>
                  </a:lnTo>
                  <a:lnTo>
                    <a:pt x="882" y="882"/>
                  </a:lnTo>
                  <a:lnTo>
                    <a:pt x="894" y="870"/>
                  </a:lnTo>
                  <a:lnTo>
                    <a:pt x="905" y="857"/>
                  </a:lnTo>
                  <a:lnTo>
                    <a:pt x="915" y="844"/>
                  </a:lnTo>
                  <a:lnTo>
                    <a:pt x="925" y="830"/>
                  </a:lnTo>
                  <a:lnTo>
                    <a:pt x="934" y="816"/>
                  </a:lnTo>
                  <a:lnTo>
                    <a:pt x="942" y="802"/>
                  </a:lnTo>
                  <a:lnTo>
                    <a:pt x="949" y="786"/>
                  </a:lnTo>
                  <a:lnTo>
                    <a:pt x="957" y="771"/>
                  </a:lnTo>
                  <a:lnTo>
                    <a:pt x="964" y="755"/>
                  </a:lnTo>
                  <a:lnTo>
                    <a:pt x="968" y="738"/>
                  </a:lnTo>
                  <a:lnTo>
                    <a:pt x="973" y="722"/>
                  </a:lnTo>
                  <a:lnTo>
                    <a:pt x="978" y="705"/>
                  </a:lnTo>
                  <a:lnTo>
                    <a:pt x="980" y="687"/>
                  </a:lnTo>
                  <a:lnTo>
                    <a:pt x="983" y="671"/>
                  </a:lnTo>
                  <a:lnTo>
                    <a:pt x="984" y="652"/>
                  </a:lnTo>
                  <a:lnTo>
                    <a:pt x="985" y="634"/>
                  </a:lnTo>
                  <a:lnTo>
                    <a:pt x="984" y="616"/>
                  </a:lnTo>
                  <a:lnTo>
                    <a:pt x="983" y="599"/>
                  </a:lnTo>
                  <a:lnTo>
                    <a:pt x="980" y="581"/>
                  </a:lnTo>
                  <a:lnTo>
                    <a:pt x="978" y="564"/>
                  </a:lnTo>
                  <a:lnTo>
                    <a:pt x="973" y="547"/>
                  </a:lnTo>
                  <a:lnTo>
                    <a:pt x="968" y="530"/>
                  </a:lnTo>
                  <a:lnTo>
                    <a:pt x="964" y="515"/>
                  </a:lnTo>
                  <a:lnTo>
                    <a:pt x="957" y="498"/>
                  </a:lnTo>
                  <a:lnTo>
                    <a:pt x="949" y="483"/>
                  </a:lnTo>
                  <a:lnTo>
                    <a:pt x="942" y="468"/>
                  </a:lnTo>
                  <a:lnTo>
                    <a:pt x="934" y="454"/>
                  </a:lnTo>
                  <a:lnTo>
                    <a:pt x="925" y="439"/>
                  </a:lnTo>
                  <a:lnTo>
                    <a:pt x="915" y="425"/>
                  </a:lnTo>
                  <a:lnTo>
                    <a:pt x="905" y="412"/>
                  </a:lnTo>
                  <a:lnTo>
                    <a:pt x="894" y="399"/>
                  </a:lnTo>
                  <a:lnTo>
                    <a:pt x="882" y="387"/>
                  </a:lnTo>
                  <a:lnTo>
                    <a:pt x="869" y="376"/>
                  </a:lnTo>
                  <a:lnTo>
                    <a:pt x="857" y="365"/>
                  </a:lnTo>
                  <a:lnTo>
                    <a:pt x="843" y="354"/>
                  </a:lnTo>
                  <a:lnTo>
                    <a:pt x="830" y="345"/>
                  </a:lnTo>
                  <a:lnTo>
                    <a:pt x="816" y="335"/>
                  </a:lnTo>
                  <a:lnTo>
                    <a:pt x="801" y="327"/>
                  </a:lnTo>
                  <a:lnTo>
                    <a:pt x="787" y="319"/>
                  </a:lnTo>
                  <a:lnTo>
                    <a:pt x="770" y="312"/>
                  </a:lnTo>
                  <a:lnTo>
                    <a:pt x="755" y="306"/>
                  </a:lnTo>
                  <a:lnTo>
                    <a:pt x="738" y="300"/>
                  </a:lnTo>
                  <a:lnTo>
                    <a:pt x="722" y="295"/>
                  </a:lnTo>
                  <a:lnTo>
                    <a:pt x="705" y="292"/>
                  </a:lnTo>
                  <a:lnTo>
                    <a:pt x="687" y="288"/>
                  </a:lnTo>
                  <a:lnTo>
                    <a:pt x="671" y="286"/>
                  </a:lnTo>
                  <a:lnTo>
                    <a:pt x="653" y="285"/>
                  </a:lnTo>
                  <a:lnTo>
                    <a:pt x="634" y="285"/>
                  </a:lnTo>
                  <a:close/>
                  <a:moveTo>
                    <a:pt x="634" y="2318"/>
                  </a:moveTo>
                  <a:lnTo>
                    <a:pt x="634" y="2318"/>
                  </a:lnTo>
                  <a:lnTo>
                    <a:pt x="616" y="2318"/>
                  </a:lnTo>
                  <a:lnTo>
                    <a:pt x="599" y="2319"/>
                  </a:lnTo>
                  <a:lnTo>
                    <a:pt x="581" y="2321"/>
                  </a:lnTo>
                  <a:lnTo>
                    <a:pt x="564" y="2325"/>
                  </a:lnTo>
                  <a:lnTo>
                    <a:pt x="547" y="2329"/>
                  </a:lnTo>
                  <a:lnTo>
                    <a:pt x="530" y="2333"/>
                  </a:lnTo>
                  <a:lnTo>
                    <a:pt x="514" y="2339"/>
                  </a:lnTo>
                  <a:lnTo>
                    <a:pt x="498" y="2345"/>
                  </a:lnTo>
                  <a:lnTo>
                    <a:pt x="483" y="2352"/>
                  </a:lnTo>
                  <a:lnTo>
                    <a:pt x="468" y="2360"/>
                  </a:lnTo>
                  <a:lnTo>
                    <a:pt x="453" y="2369"/>
                  </a:lnTo>
                  <a:lnTo>
                    <a:pt x="439" y="2378"/>
                  </a:lnTo>
                  <a:lnTo>
                    <a:pt x="425" y="2388"/>
                  </a:lnTo>
                  <a:lnTo>
                    <a:pt x="412" y="2398"/>
                  </a:lnTo>
                  <a:lnTo>
                    <a:pt x="399" y="2409"/>
                  </a:lnTo>
                  <a:lnTo>
                    <a:pt x="387" y="2421"/>
                  </a:lnTo>
                  <a:lnTo>
                    <a:pt x="376" y="2432"/>
                  </a:lnTo>
                  <a:lnTo>
                    <a:pt x="365" y="2445"/>
                  </a:lnTo>
                  <a:lnTo>
                    <a:pt x="354" y="2458"/>
                  </a:lnTo>
                  <a:lnTo>
                    <a:pt x="345" y="2473"/>
                  </a:lnTo>
                  <a:lnTo>
                    <a:pt x="335" y="2487"/>
                  </a:lnTo>
                  <a:lnTo>
                    <a:pt x="327" y="2501"/>
                  </a:lnTo>
                  <a:lnTo>
                    <a:pt x="319" y="2516"/>
                  </a:lnTo>
                  <a:lnTo>
                    <a:pt x="312" y="2532"/>
                  </a:lnTo>
                  <a:lnTo>
                    <a:pt x="306" y="2548"/>
                  </a:lnTo>
                  <a:lnTo>
                    <a:pt x="300" y="2564"/>
                  </a:lnTo>
                  <a:lnTo>
                    <a:pt x="295" y="2580"/>
                  </a:lnTo>
                  <a:lnTo>
                    <a:pt x="292" y="2598"/>
                  </a:lnTo>
                  <a:lnTo>
                    <a:pt x="288" y="2614"/>
                  </a:lnTo>
                  <a:lnTo>
                    <a:pt x="286" y="2632"/>
                  </a:lnTo>
                  <a:lnTo>
                    <a:pt x="285" y="2650"/>
                  </a:lnTo>
                  <a:lnTo>
                    <a:pt x="285" y="2667"/>
                  </a:lnTo>
                  <a:lnTo>
                    <a:pt x="285" y="2686"/>
                  </a:lnTo>
                  <a:lnTo>
                    <a:pt x="286" y="2704"/>
                  </a:lnTo>
                  <a:lnTo>
                    <a:pt x="288" y="2721"/>
                  </a:lnTo>
                  <a:lnTo>
                    <a:pt x="292" y="2738"/>
                  </a:lnTo>
                  <a:lnTo>
                    <a:pt x="295" y="2755"/>
                  </a:lnTo>
                  <a:lnTo>
                    <a:pt x="300" y="2771"/>
                  </a:lnTo>
                  <a:lnTo>
                    <a:pt x="306" y="2788"/>
                  </a:lnTo>
                  <a:lnTo>
                    <a:pt x="312" y="2804"/>
                  </a:lnTo>
                  <a:lnTo>
                    <a:pt x="319" y="2820"/>
                  </a:lnTo>
                  <a:lnTo>
                    <a:pt x="327" y="2835"/>
                  </a:lnTo>
                  <a:lnTo>
                    <a:pt x="335" y="2849"/>
                  </a:lnTo>
                  <a:lnTo>
                    <a:pt x="345" y="2863"/>
                  </a:lnTo>
                  <a:lnTo>
                    <a:pt x="354" y="2878"/>
                  </a:lnTo>
                  <a:lnTo>
                    <a:pt x="365" y="2891"/>
                  </a:lnTo>
                  <a:lnTo>
                    <a:pt x="376" y="2904"/>
                  </a:lnTo>
                  <a:lnTo>
                    <a:pt x="387" y="2915"/>
                  </a:lnTo>
                  <a:lnTo>
                    <a:pt x="399" y="2927"/>
                  </a:lnTo>
                  <a:lnTo>
                    <a:pt x="412" y="2938"/>
                  </a:lnTo>
                  <a:lnTo>
                    <a:pt x="425" y="2948"/>
                  </a:lnTo>
                  <a:lnTo>
                    <a:pt x="439" y="2958"/>
                  </a:lnTo>
                  <a:lnTo>
                    <a:pt x="453" y="2967"/>
                  </a:lnTo>
                  <a:lnTo>
                    <a:pt x="468" y="2976"/>
                  </a:lnTo>
                  <a:lnTo>
                    <a:pt x="483" y="2983"/>
                  </a:lnTo>
                  <a:lnTo>
                    <a:pt x="498" y="2990"/>
                  </a:lnTo>
                  <a:lnTo>
                    <a:pt x="514" y="2997"/>
                  </a:lnTo>
                  <a:lnTo>
                    <a:pt x="530" y="3002"/>
                  </a:lnTo>
                  <a:lnTo>
                    <a:pt x="547" y="3006"/>
                  </a:lnTo>
                  <a:lnTo>
                    <a:pt x="564" y="3011"/>
                  </a:lnTo>
                  <a:lnTo>
                    <a:pt x="581" y="3013"/>
                  </a:lnTo>
                  <a:lnTo>
                    <a:pt x="599" y="3016"/>
                  </a:lnTo>
                  <a:lnTo>
                    <a:pt x="616" y="3017"/>
                  </a:lnTo>
                  <a:lnTo>
                    <a:pt x="634" y="3018"/>
                  </a:lnTo>
                  <a:lnTo>
                    <a:pt x="653" y="3017"/>
                  </a:lnTo>
                  <a:lnTo>
                    <a:pt x="671" y="3016"/>
                  </a:lnTo>
                  <a:lnTo>
                    <a:pt x="687" y="3013"/>
                  </a:lnTo>
                  <a:lnTo>
                    <a:pt x="705" y="3011"/>
                  </a:lnTo>
                  <a:lnTo>
                    <a:pt x="722" y="3006"/>
                  </a:lnTo>
                  <a:lnTo>
                    <a:pt x="738" y="3002"/>
                  </a:lnTo>
                  <a:lnTo>
                    <a:pt x="755" y="2997"/>
                  </a:lnTo>
                  <a:lnTo>
                    <a:pt x="770" y="2990"/>
                  </a:lnTo>
                  <a:lnTo>
                    <a:pt x="787" y="2983"/>
                  </a:lnTo>
                  <a:lnTo>
                    <a:pt x="801" y="2976"/>
                  </a:lnTo>
                  <a:lnTo>
                    <a:pt x="816" y="2967"/>
                  </a:lnTo>
                  <a:lnTo>
                    <a:pt x="830" y="2958"/>
                  </a:lnTo>
                  <a:lnTo>
                    <a:pt x="843" y="2948"/>
                  </a:lnTo>
                  <a:lnTo>
                    <a:pt x="857" y="2938"/>
                  </a:lnTo>
                  <a:lnTo>
                    <a:pt x="869" y="2927"/>
                  </a:lnTo>
                  <a:lnTo>
                    <a:pt x="882" y="2915"/>
                  </a:lnTo>
                  <a:lnTo>
                    <a:pt x="894" y="2904"/>
                  </a:lnTo>
                  <a:lnTo>
                    <a:pt x="905" y="2891"/>
                  </a:lnTo>
                  <a:lnTo>
                    <a:pt x="915" y="2878"/>
                  </a:lnTo>
                  <a:lnTo>
                    <a:pt x="925" y="2863"/>
                  </a:lnTo>
                  <a:lnTo>
                    <a:pt x="934" y="2849"/>
                  </a:lnTo>
                  <a:lnTo>
                    <a:pt x="942" y="2835"/>
                  </a:lnTo>
                  <a:lnTo>
                    <a:pt x="949" y="2820"/>
                  </a:lnTo>
                  <a:lnTo>
                    <a:pt x="957" y="2804"/>
                  </a:lnTo>
                  <a:lnTo>
                    <a:pt x="964" y="2788"/>
                  </a:lnTo>
                  <a:lnTo>
                    <a:pt x="968" y="2771"/>
                  </a:lnTo>
                  <a:lnTo>
                    <a:pt x="973" y="2755"/>
                  </a:lnTo>
                  <a:lnTo>
                    <a:pt x="978" y="2738"/>
                  </a:lnTo>
                  <a:lnTo>
                    <a:pt x="980" y="2721"/>
                  </a:lnTo>
                  <a:lnTo>
                    <a:pt x="983" y="2704"/>
                  </a:lnTo>
                  <a:lnTo>
                    <a:pt x="984" y="2686"/>
                  </a:lnTo>
                  <a:lnTo>
                    <a:pt x="985" y="2667"/>
                  </a:lnTo>
                  <a:lnTo>
                    <a:pt x="984" y="2650"/>
                  </a:lnTo>
                  <a:lnTo>
                    <a:pt x="983" y="2632"/>
                  </a:lnTo>
                  <a:lnTo>
                    <a:pt x="980" y="2614"/>
                  </a:lnTo>
                  <a:lnTo>
                    <a:pt x="978" y="2598"/>
                  </a:lnTo>
                  <a:lnTo>
                    <a:pt x="973" y="2580"/>
                  </a:lnTo>
                  <a:lnTo>
                    <a:pt x="968" y="2564"/>
                  </a:lnTo>
                  <a:lnTo>
                    <a:pt x="964" y="2548"/>
                  </a:lnTo>
                  <a:lnTo>
                    <a:pt x="957" y="2532"/>
                  </a:lnTo>
                  <a:lnTo>
                    <a:pt x="949" y="2516"/>
                  </a:lnTo>
                  <a:lnTo>
                    <a:pt x="942" y="2501"/>
                  </a:lnTo>
                  <a:lnTo>
                    <a:pt x="934" y="2487"/>
                  </a:lnTo>
                  <a:lnTo>
                    <a:pt x="925" y="2473"/>
                  </a:lnTo>
                  <a:lnTo>
                    <a:pt x="915" y="2458"/>
                  </a:lnTo>
                  <a:lnTo>
                    <a:pt x="905" y="2445"/>
                  </a:lnTo>
                  <a:lnTo>
                    <a:pt x="894" y="2432"/>
                  </a:lnTo>
                  <a:lnTo>
                    <a:pt x="882" y="2421"/>
                  </a:lnTo>
                  <a:lnTo>
                    <a:pt x="869" y="2409"/>
                  </a:lnTo>
                  <a:lnTo>
                    <a:pt x="857" y="2398"/>
                  </a:lnTo>
                  <a:lnTo>
                    <a:pt x="843" y="2388"/>
                  </a:lnTo>
                  <a:lnTo>
                    <a:pt x="830" y="2378"/>
                  </a:lnTo>
                  <a:lnTo>
                    <a:pt x="816" y="2369"/>
                  </a:lnTo>
                  <a:lnTo>
                    <a:pt x="801" y="2360"/>
                  </a:lnTo>
                  <a:lnTo>
                    <a:pt x="787" y="2352"/>
                  </a:lnTo>
                  <a:lnTo>
                    <a:pt x="770" y="2345"/>
                  </a:lnTo>
                  <a:lnTo>
                    <a:pt x="755" y="2339"/>
                  </a:lnTo>
                  <a:lnTo>
                    <a:pt x="738" y="2333"/>
                  </a:lnTo>
                  <a:lnTo>
                    <a:pt x="722" y="2329"/>
                  </a:lnTo>
                  <a:lnTo>
                    <a:pt x="705" y="2325"/>
                  </a:lnTo>
                  <a:lnTo>
                    <a:pt x="687" y="2321"/>
                  </a:lnTo>
                  <a:lnTo>
                    <a:pt x="671" y="2319"/>
                  </a:lnTo>
                  <a:lnTo>
                    <a:pt x="653" y="2318"/>
                  </a:lnTo>
                  <a:lnTo>
                    <a:pt x="634" y="2318"/>
                  </a:lnTo>
                  <a:close/>
                  <a:moveTo>
                    <a:pt x="752" y="2549"/>
                  </a:moveTo>
                  <a:lnTo>
                    <a:pt x="752" y="2549"/>
                  </a:lnTo>
                  <a:lnTo>
                    <a:pt x="740" y="2539"/>
                  </a:lnTo>
                  <a:lnTo>
                    <a:pt x="727" y="2529"/>
                  </a:lnTo>
                  <a:lnTo>
                    <a:pt x="714" y="2521"/>
                  </a:lnTo>
                  <a:lnTo>
                    <a:pt x="699" y="2514"/>
                  </a:lnTo>
                  <a:lnTo>
                    <a:pt x="684" y="2509"/>
                  </a:lnTo>
                  <a:lnTo>
                    <a:pt x="668" y="2504"/>
                  </a:lnTo>
                  <a:lnTo>
                    <a:pt x="652" y="2502"/>
                  </a:lnTo>
                  <a:lnTo>
                    <a:pt x="634" y="2501"/>
                  </a:lnTo>
                  <a:lnTo>
                    <a:pt x="618" y="2502"/>
                  </a:lnTo>
                  <a:lnTo>
                    <a:pt x="601" y="2504"/>
                  </a:lnTo>
                  <a:lnTo>
                    <a:pt x="585" y="2509"/>
                  </a:lnTo>
                  <a:lnTo>
                    <a:pt x="569" y="2514"/>
                  </a:lnTo>
                  <a:lnTo>
                    <a:pt x="555" y="2521"/>
                  </a:lnTo>
                  <a:lnTo>
                    <a:pt x="542" y="2529"/>
                  </a:lnTo>
                  <a:lnTo>
                    <a:pt x="529" y="2540"/>
                  </a:lnTo>
                  <a:lnTo>
                    <a:pt x="517" y="2551"/>
                  </a:lnTo>
                  <a:lnTo>
                    <a:pt x="517" y="2549"/>
                  </a:lnTo>
                  <a:lnTo>
                    <a:pt x="505" y="2562"/>
                  </a:lnTo>
                  <a:lnTo>
                    <a:pt x="496" y="2574"/>
                  </a:lnTo>
                  <a:lnTo>
                    <a:pt x="488" y="2588"/>
                  </a:lnTo>
                  <a:lnTo>
                    <a:pt x="481" y="2602"/>
                  </a:lnTo>
                  <a:lnTo>
                    <a:pt x="476" y="2618"/>
                  </a:lnTo>
                  <a:lnTo>
                    <a:pt x="471" y="2634"/>
                  </a:lnTo>
                  <a:lnTo>
                    <a:pt x="469" y="2651"/>
                  </a:lnTo>
                  <a:lnTo>
                    <a:pt x="468" y="2667"/>
                  </a:lnTo>
                  <a:lnTo>
                    <a:pt x="469" y="2685"/>
                  </a:lnTo>
                  <a:lnTo>
                    <a:pt x="471" y="2702"/>
                  </a:lnTo>
                  <a:lnTo>
                    <a:pt x="476" y="2717"/>
                  </a:lnTo>
                  <a:lnTo>
                    <a:pt x="482" y="2732"/>
                  </a:lnTo>
                  <a:lnTo>
                    <a:pt x="488" y="2747"/>
                  </a:lnTo>
                  <a:lnTo>
                    <a:pt x="497" y="2761"/>
                  </a:lnTo>
                  <a:lnTo>
                    <a:pt x="507" y="2774"/>
                  </a:lnTo>
                  <a:lnTo>
                    <a:pt x="517" y="2785"/>
                  </a:lnTo>
                  <a:lnTo>
                    <a:pt x="529" y="2796"/>
                  </a:lnTo>
                  <a:lnTo>
                    <a:pt x="542" y="2806"/>
                  </a:lnTo>
                  <a:lnTo>
                    <a:pt x="555" y="2814"/>
                  </a:lnTo>
                  <a:lnTo>
                    <a:pt x="569" y="2821"/>
                  </a:lnTo>
                  <a:lnTo>
                    <a:pt x="585" y="2827"/>
                  </a:lnTo>
                  <a:lnTo>
                    <a:pt x="601" y="2830"/>
                  </a:lnTo>
                  <a:lnTo>
                    <a:pt x="618" y="2833"/>
                  </a:lnTo>
                  <a:lnTo>
                    <a:pt x="634" y="2834"/>
                  </a:lnTo>
                  <a:lnTo>
                    <a:pt x="652" y="2833"/>
                  </a:lnTo>
                  <a:lnTo>
                    <a:pt x="668" y="2830"/>
                  </a:lnTo>
                  <a:lnTo>
                    <a:pt x="684" y="2827"/>
                  </a:lnTo>
                  <a:lnTo>
                    <a:pt x="699" y="2821"/>
                  </a:lnTo>
                  <a:lnTo>
                    <a:pt x="714" y="2814"/>
                  </a:lnTo>
                  <a:lnTo>
                    <a:pt x="727" y="2806"/>
                  </a:lnTo>
                  <a:lnTo>
                    <a:pt x="740" y="2796"/>
                  </a:lnTo>
                  <a:lnTo>
                    <a:pt x="752" y="2785"/>
                  </a:lnTo>
                  <a:lnTo>
                    <a:pt x="763" y="2774"/>
                  </a:lnTo>
                  <a:lnTo>
                    <a:pt x="772" y="2761"/>
                  </a:lnTo>
                  <a:lnTo>
                    <a:pt x="781" y="2747"/>
                  </a:lnTo>
                  <a:lnTo>
                    <a:pt x="788" y="2732"/>
                  </a:lnTo>
                  <a:lnTo>
                    <a:pt x="794" y="2717"/>
                  </a:lnTo>
                  <a:lnTo>
                    <a:pt x="797" y="2702"/>
                  </a:lnTo>
                  <a:lnTo>
                    <a:pt x="799" y="2685"/>
                  </a:lnTo>
                  <a:lnTo>
                    <a:pt x="801" y="2667"/>
                  </a:lnTo>
                  <a:lnTo>
                    <a:pt x="799" y="2651"/>
                  </a:lnTo>
                  <a:lnTo>
                    <a:pt x="797" y="2634"/>
                  </a:lnTo>
                  <a:lnTo>
                    <a:pt x="794" y="2618"/>
                  </a:lnTo>
                  <a:lnTo>
                    <a:pt x="788" y="2602"/>
                  </a:lnTo>
                  <a:lnTo>
                    <a:pt x="781" y="2588"/>
                  </a:lnTo>
                  <a:lnTo>
                    <a:pt x="772" y="2574"/>
                  </a:lnTo>
                  <a:lnTo>
                    <a:pt x="763" y="2562"/>
                  </a:lnTo>
                  <a:lnTo>
                    <a:pt x="752" y="2549"/>
                  </a:lnTo>
                  <a:close/>
                  <a:moveTo>
                    <a:pt x="634" y="1295"/>
                  </a:moveTo>
                  <a:lnTo>
                    <a:pt x="634" y="1295"/>
                  </a:lnTo>
                  <a:lnTo>
                    <a:pt x="616" y="1297"/>
                  </a:lnTo>
                  <a:lnTo>
                    <a:pt x="599" y="1298"/>
                  </a:lnTo>
                  <a:lnTo>
                    <a:pt x="581" y="1300"/>
                  </a:lnTo>
                  <a:lnTo>
                    <a:pt x="564" y="1302"/>
                  </a:lnTo>
                  <a:lnTo>
                    <a:pt x="547" y="1307"/>
                  </a:lnTo>
                  <a:lnTo>
                    <a:pt x="530" y="1312"/>
                  </a:lnTo>
                  <a:lnTo>
                    <a:pt x="514" y="1317"/>
                  </a:lnTo>
                  <a:lnTo>
                    <a:pt x="498" y="1324"/>
                  </a:lnTo>
                  <a:lnTo>
                    <a:pt x="483" y="1331"/>
                  </a:lnTo>
                  <a:lnTo>
                    <a:pt x="468" y="1338"/>
                  </a:lnTo>
                  <a:lnTo>
                    <a:pt x="453" y="1346"/>
                  </a:lnTo>
                  <a:lnTo>
                    <a:pt x="439" y="1356"/>
                  </a:lnTo>
                  <a:lnTo>
                    <a:pt x="425" y="1365"/>
                  </a:lnTo>
                  <a:lnTo>
                    <a:pt x="412" y="1376"/>
                  </a:lnTo>
                  <a:lnTo>
                    <a:pt x="399" y="1386"/>
                  </a:lnTo>
                  <a:lnTo>
                    <a:pt x="387" y="1398"/>
                  </a:lnTo>
                  <a:lnTo>
                    <a:pt x="376" y="1411"/>
                  </a:lnTo>
                  <a:lnTo>
                    <a:pt x="365" y="1424"/>
                  </a:lnTo>
                  <a:lnTo>
                    <a:pt x="354" y="1437"/>
                  </a:lnTo>
                  <a:lnTo>
                    <a:pt x="345" y="1450"/>
                  </a:lnTo>
                  <a:lnTo>
                    <a:pt x="335" y="1464"/>
                  </a:lnTo>
                  <a:lnTo>
                    <a:pt x="327" y="1480"/>
                  </a:lnTo>
                  <a:lnTo>
                    <a:pt x="319" y="1494"/>
                  </a:lnTo>
                  <a:lnTo>
                    <a:pt x="312" y="1510"/>
                  </a:lnTo>
                  <a:lnTo>
                    <a:pt x="306" y="1526"/>
                  </a:lnTo>
                  <a:lnTo>
                    <a:pt x="300" y="1542"/>
                  </a:lnTo>
                  <a:lnTo>
                    <a:pt x="295" y="1559"/>
                  </a:lnTo>
                  <a:lnTo>
                    <a:pt x="292" y="1575"/>
                  </a:lnTo>
                  <a:lnTo>
                    <a:pt x="288" y="1593"/>
                  </a:lnTo>
                  <a:lnTo>
                    <a:pt x="286" y="1609"/>
                  </a:lnTo>
                  <a:lnTo>
                    <a:pt x="285" y="1627"/>
                  </a:lnTo>
                  <a:lnTo>
                    <a:pt x="285" y="1646"/>
                  </a:lnTo>
                  <a:lnTo>
                    <a:pt x="285" y="1664"/>
                  </a:lnTo>
                  <a:lnTo>
                    <a:pt x="286" y="1681"/>
                  </a:lnTo>
                  <a:lnTo>
                    <a:pt x="288" y="1699"/>
                  </a:lnTo>
                  <a:lnTo>
                    <a:pt x="292" y="1716"/>
                  </a:lnTo>
                  <a:lnTo>
                    <a:pt x="295" y="1733"/>
                  </a:lnTo>
                  <a:lnTo>
                    <a:pt x="300" y="1750"/>
                  </a:lnTo>
                  <a:lnTo>
                    <a:pt x="306" y="1767"/>
                  </a:lnTo>
                  <a:lnTo>
                    <a:pt x="312" y="1782"/>
                  </a:lnTo>
                  <a:lnTo>
                    <a:pt x="319" y="1797"/>
                  </a:lnTo>
                  <a:lnTo>
                    <a:pt x="327" y="1813"/>
                  </a:lnTo>
                  <a:lnTo>
                    <a:pt x="335" y="1827"/>
                  </a:lnTo>
                  <a:lnTo>
                    <a:pt x="345" y="1841"/>
                  </a:lnTo>
                  <a:lnTo>
                    <a:pt x="354" y="1855"/>
                  </a:lnTo>
                  <a:lnTo>
                    <a:pt x="365" y="1868"/>
                  </a:lnTo>
                  <a:lnTo>
                    <a:pt x="376" y="1881"/>
                  </a:lnTo>
                  <a:lnTo>
                    <a:pt x="387" y="1893"/>
                  </a:lnTo>
                  <a:lnTo>
                    <a:pt x="399" y="1905"/>
                  </a:lnTo>
                  <a:lnTo>
                    <a:pt x="412" y="1915"/>
                  </a:lnTo>
                  <a:lnTo>
                    <a:pt x="425" y="1926"/>
                  </a:lnTo>
                  <a:lnTo>
                    <a:pt x="439" y="1937"/>
                  </a:lnTo>
                  <a:lnTo>
                    <a:pt x="453" y="1945"/>
                  </a:lnTo>
                  <a:lnTo>
                    <a:pt x="468" y="1953"/>
                  </a:lnTo>
                  <a:lnTo>
                    <a:pt x="483" y="1961"/>
                  </a:lnTo>
                  <a:lnTo>
                    <a:pt x="498" y="1968"/>
                  </a:lnTo>
                  <a:lnTo>
                    <a:pt x="514" y="1974"/>
                  </a:lnTo>
                  <a:lnTo>
                    <a:pt x="530" y="1980"/>
                  </a:lnTo>
                  <a:lnTo>
                    <a:pt x="547" y="1985"/>
                  </a:lnTo>
                  <a:lnTo>
                    <a:pt x="564" y="1988"/>
                  </a:lnTo>
                  <a:lnTo>
                    <a:pt x="581" y="1992"/>
                  </a:lnTo>
                  <a:lnTo>
                    <a:pt x="599" y="1994"/>
                  </a:lnTo>
                  <a:lnTo>
                    <a:pt x="616" y="1996"/>
                  </a:lnTo>
                  <a:lnTo>
                    <a:pt x="634" y="1996"/>
                  </a:lnTo>
                  <a:lnTo>
                    <a:pt x="653" y="1996"/>
                  </a:lnTo>
                  <a:lnTo>
                    <a:pt x="671" y="1994"/>
                  </a:lnTo>
                  <a:lnTo>
                    <a:pt x="687" y="1992"/>
                  </a:lnTo>
                  <a:lnTo>
                    <a:pt x="705" y="1988"/>
                  </a:lnTo>
                  <a:lnTo>
                    <a:pt x="722" y="1985"/>
                  </a:lnTo>
                  <a:lnTo>
                    <a:pt x="738" y="1980"/>
                  </a:lnTo>
                  <a:lnTo>
                    <a:pt x="755" y="1974"/>
                  </a:lnTo>
                  <a:lnTo>
                    <a:pt x="770" y="1968"/>
                  </a:lnTo>
                  <a:lnTo>
                    <a:pt x="787" y="1961"/>
                  </a:lnTo>
                  <a:lnTo>
                    <a:pt x="801" y="1953"/>
                  </a:lnTo>
                  <a:lnTo>
                    <a:pt x="816" y="1945"/>
                  </a:lnTo>
                  <a:lnTo>
                    <a:pt x="830" y="1937"/>
                  </a:lnTo>
                  <a:lnTo>
                    <a:pt x="843" y="1926"/>
                  </a:lnTo>
                  <a:lnTo>
                    <a:pt x="857" y="1915"/>
                  </a:lnTo>
                  <a:lnTo>
                    <a:pt x="869" y="1905"/>
                  </a:lnTo>
                  <a:lnTo>
                    <a:pt x="882" y="1893"/>
                  </a:lnTo>
                  <a:lnTo>
                    <a:pt x="894" y="1881"/>
                  </a:lnTo>
                  <a:lnTo>
                    <a:pt x="905" y="1868"/>
                  </a:lnTo>
                  <a:lnTo>
                    <a:pt x="915" y="1855"/>
                  </a:lnTo>
                  <a:lnTo>
                    <a:pt x="925" y="1841"/>
                  </a:lnTo>
                  <a:lnTo>
                    <a:pt x="934" y="1827"/>
                  </a:lnTo>
                  <a:lnTo>
                    <a:pt x="942" y="1813"/>
                  </a:lnTo>
                  <a:lnTo>
                    <a:pt x="949" y="1797"/>
                  </a:lnTo>
                  <a:lnTo>
                    <a:pt x="957" y="1782"/>
                  </a:lnTo>
                  <a:lnTo>
                    <a:pt x="964" y="1767"/>
                  </a:lnTo>
                  <a:lnTo>
                    <a:pt x="968" y="1750"/>
                  </a:lnTo>
                  <a:lnTo>
                    <a:pt x="973" y="1733"/>
                  </a:lnTo>
                  <a:lnTo>
                    <a:pt x="978" y="1716"/>
                  </a:lnTo>
                  <a:lnTo>
                    <a:pt x="980" y="1699"/>
                  </a:lnTo>
                  <a:lnTo>
                    <a:pt x="983" y="1681"/>
                  </a:lnTo>
                  <a:lnTo>
                    <a:pt x="984" y="1664"/>
                  </a:lnTo>
                  <a:lnTo>
                    <a:pt x="985" y="1646"/>
                  </a:lnTo>
                  <a:lnTo>
                    <a:pt x="984" y="1627"/>
                  </a:lnTo>
                  <a:lnTo>
                    <a:pt x="983" y="1609"/>
                  </a:lnTo>
                  <a:lnTo>
                    <a:pt x="980" y="1593"/>
                  </a:lnTo>
                  <a:lnTo>
                    <a:pt x="978" y="1575"/>
                  </a:lnTo>
                  <a:lnTo>
                    <a:pt x="973" y="1559"/>
                  </a:lnTo>
                  <a:lnTo>
                    <a:pt x="968" y="1542"/>
                  </a:lnTo>
                  <a:lnTo>
                    <a:pt x="964" y="1526"/>
                  </a:lnTo>
                  <a:lnTo>
                    <a:pt x="957" y="1510"/>
                  </a:lnTo>
                  <a:lnTo>
                    <a:pt x="949" y="1494"/>
                  </a:lnTo>
                  <a:lnTo>
                    <a:pt x="942" y="1480"/>
                  </a:lnTo>
                  <a:lnTo>
                    <a:pt x="934" y="1464"/>
                  </a:lnTo>
                  <a:lnTo>
                    <a:pt x="925" y="1450"/>
                  </a:lnTo>
                  <a:lnTo>
                    <a:pt x="915" y="1437"/>
                  </a:lnTo>
                  <a:lnTo>
                    <a:pt x="905" y="1424"/>
                  </a:lnTo>
                  <a:lnTo>
                    <a:pt x="894" y="1411"/>
                  </a:lnTo>
                  <a:lnTo>
                    <a:pt x="882" y="1398"/>
                  </a:lnTo>
                  <a:lnTo>
                    <a:pt x="869" y="1386"/>
                  </a:lnTo>
                  <a:lnTo>
                    <a:pt x="857" y="1376"/>
                  </a:lnTo>
                  <a:lnTo>
                    <a:pt x="843" y="1365"/>
                  </a:lnTo>
                  <a:lnTo>
                    <a:pt x="830" y="1356"/>
                  </a:lnTo>
                  <a:lnTo>
                    <a:pt x="816" y="1346"/>
                  </a:lnTo>
                  <a:lnTo>
                    <a:pt x="801" y="1338"/>
                  </a:lnTo>
                  <a:lnTo>
                    <a:pt x="787" y="1331"/>
                  </a:lnTo>
                  <a:lnTo>
                    <a:pt x="770" y="1324"/>
                  </a:lnTo>
                  <a:lnTo>
                    <a:pt x="755" y="1317"/>
                  </a:lnTo>
                  <a:lnTo>
                    <a:pt x="738" y="1312"/>
                  </a:lnTo>
                  <a:lnTo>
                    <a:pt x="722" y="1307"/>
                  </a:lnTo>
                  <a:lnTo>
                    <a:pt x="705" y="1302"/>
                  </a:lnTo>
                  <a:lnTo>
                    <a:pt x="687" y="1300"/>
                  </a:lnTo>
                  <a:lnTo>
                    <a:pt x="671" y="1298"/>
                  </a:lnTo>
                  <a:lnTo>
                    <a:pt x="653" y="1297"/>
                  </a:lnTo>
                  <a:lnTo>
                    <a:pt x="634" y="1295"/>
                  </a:lnTo>
                  <a:close/>
                  <a:moveTo>
                    <a:pt x="752" y="1528"/>
                  </a:moveTo>
                  <a:lnTo>
                    <a:pt x="752" y="1528"/>
                  </a:lnTo>
                  <a:lnTo>
                    <a:pt x="740" y="1517"/>
                  </a:lnTo>
                  <a:lnTo>
                    <a:pt x="727" y="1508"/>
                  </a:lnTo>
                  <a:lnTo>
                    <a:pt x="714" y="1500"/>
                  </a:lnTo>
                  <a:lnTo>
                    <a:pt x="699" y="1493"/>
                  </a:lnTo>
                  <a:lnTo>
                    <a:pt x="684" y="1487"/>
                  </a:lnTo>
                  <a:lnTo>
                    <a:pt x="668" y="1483"/>
                  </a:lnTo>
                  <a:lnTo>
                    <a:pt x="652" y="1481"/>
                  </a:lnTo>
                  <a:lnTo>
                    <a:pt x="634" y="1480"/>
                  </a:lnTo>
                  <a:lnTo>
                    <a:pt x="618" y="1481"/>
                  </a:lnTo>
                  <a:lnTo>
                    <a:pt x="601" y="1483"/>
                  </a:lnTo>
                  <a:lnTo>
                    <a:pt x="585" y="1487"/>
                  </a:lnTo>
                  <a:lnTo>
                    <a:pt x="569" y="1493"/>
                  </a:lnTo>
                  <a:lnTo>
                    <a:pt x="555" y="1500"/>
                  </a:lnTo>
                  <a:lnTo>
                    <a:pt x="542" y="1508"/>
                  </a:lnTo>
                  <a:lnTo>
                    <a:pt x="529" y="1517"/>
                  </a:lnTo>
                  <a:lnTo>
                    <a:pt x="517" y="1528"/>
                  </a:lnTo>
                  <a:lnTo>
                    <a:pt x="505" y="1540"/>
                  </a:lnTo>
                  <a:lnTo>
                    <a:pt x="496" y="1553"/>
                  </a:lnTo>
                  <a:lnTo>
                    <a:pt x="488" y="1566"/>
                  </a:lnTo>
                  <a:lnTo>
                    <a:pt x="481" y="1581"/>
                  </a:lnTo>
                  <a:lnTo>
                    <a:pt x="476" y="1596"/>
                  </a:lnTo>
                  <a:lnTo>
                    <a:pt x="471" y="1612"/>
                  </a:lnTo>
                  <a:lnTo>
                    <a:pt x="469" y="1628"/>
                  </a:lnTo>
                  <a:lnTo>
                    <a:pt x="468" y="1646"/>
                  </a:lnTo>
                  <a:lnTo>
                    <a:pt x="469" y="1663"/>
                  </a:lnTo>
                  <a:lnTo>
                    <a:pt x="471" y="1679"/>
                  </a:lnTo>
                  <a:lnTo>
                    <a:pt x="476" y="1696"/>
                  </a:lnTo>
                  <a:lnTo>
                    <a:pt x="482" y="1711"/>
                  </a:lnTo>
                  <a:lnTo>
                    <a:pt x="488" y="1725"/>
                  </a:lnTo>
                  <a:lnTo>
                    <a:pt x="497" y="1738"/>
                  </a:lnTo>
                  <a:lnTo>
                    <a:pt x="507" y="1751"/>
                  </a:lnTo>
                  <a:lnTo>
                    <a:pt x="517" y="1763"/>
                  </a:lnTo>
                  <a:lnTo>
                    <a:pt x="529" y="1774"/>
                  </a:lnTo>
                  <a:lnTo>
                    <a:pt x="542" y="1783"/>
                  </a:lnTo>
                  <a:lnTo>
                    <a:pt x="555" y="1792"/>
                  </a:lnTo>
                  <a:lnTo>
                    <a:pt x="569" y="1798"/>
                  </a:lnTo>
                  <a:lnTo>
                    <a:pt x="585" y="1804"/>
                  </a:lnTo>
                  <a:lnTo>
                    <a:pt x="601" y="1809"/>
                  </a:lnTo>
                  <a:lnTo>
                    <a:pt x="618" y="1811"/>
                  </a:lnTo>
                  <a:lnTo>
                    <a:pt x="634" y="1813"/>
                  </a:lnTo>
                  <a:lnTo>
                    <a:pt x="652" y="1811"/>
                  </a:lnTo>
                  <a:lnTo>
                    <a:pt x="668" y="1809"/>
                  </a:lnTo>
                  <a:lnTo>
                    <a:pt x="684" y="1804"/>
                  </a:lnTo>
                  <a:lnTo>
                    <a:pt x="699" y="1800"/>
                  </a:lnTo>
                  <a:lnTo>
                    <a:pt x="714" y="1792"/>
                  </a:lnTo>
                  <a:lnTo>
                    <a:pt x="727" y="1784"/>
                  </a:lnTo>
                  <a:lnTo>
                    <a:pt x="740" y="1775"/>
                  </a:lnTo>
                  <a:lnTo>
                    <a:pt x="752" y="1763"/>
                  </a:lnTo>
                  <a:lnTo>
                    <a:pt x="763" y="1751"/>
                  </a:lnTo>
                  <a:lnTo>
                    <a:pt x="772" y="1738"/>
                  </a:lnTo>
                  <a:lnTo>
                    <a:pt x="781" y="1725"/>
                  </a:lnTo>
                  <a:lnTo>
                    <a:pt x="788" y="1711"/>
                  </a:lnTo>
                  <a:lnTo>
                    <a:pt x="794" y="1696"/>
                  </a:lnTo>
                  <a:lnTo>
                    <a:pt x="797" y="1679"/>
                  </a:lnTo>
                  <a:lnTo>
                    <a:pt x="799" y="1663"/>
                  </a:lnTo>
                  <a:lnTo>
                    <a:pt x="801" y="1646"/>
                  </a:lnTo>
                  <a:lnTo>
                    <a:pt x="799" y="1628"/>
                  </a:lnTo>
                  <a:lnTo>
                    <a:pt x="797" y="1612"/>
                  </a:lnTo>
                  <a:lnTo>
                    <a:pt x="794" y="1596"/>
                  </a:lnTo>
                  <a:lnTo>
                    <a:pt x="788" y="1581"/>
                  </a:lnTo>
                  <a:lnTo>
                    <a:pt x="781" y="1566"/>
                  </a:lnTo>
                  <a:lnTo>
                    <a:pt x="772" y="1553"/>
                  </a:lnTo>
                  <a:lnTo>
                    <a:pt x="763" y="1540"/>
                  </a:lnTo>
                  <a:lnTo>
                    <a:pt x="752" y="1528"/>
                  </a:lnTo>
                  <a:close/>
                  <a:moveTo>
                    <a:pt x="752" y="517"/>
                  </a:moveTo>
                  <a:lnTo>
                    <a:pt x="752" y="517"/>
                  </a:lnTo>
                  <a:lnTo>
                    <a:pt x="740" y="505"/>
                  </a:lnTo>
                  <a:lnTo>
                    <a:pt x="727" y="496"/>
                  </a:lnTo>
                  <a:lnTo>
                    <a:pt x="714" y="488"/>
                  </a:lnTo>
                  <a:lnTo>
                    <a:pt x="699" y="481"/>
                  </a:lnTo>
                  <a:lnTo>
                    <a:pt x="684" y="476"/>
                  </a:lnTo>
                  <a:lnTo>
                    <a:pt x="668" y="471"/>
                  </a:lnTo>
                  <a:lnTo>
                    <a:pt x="652" y="469"/>
                  </a:lnTo>
                  <a:lnTo>
                    <a:pt x="634" y="468"/>
                  </a:lnTo>
                  <a:lnTo>
                    <a:pt x="618" y="469"/>
                  </a:lnTo>
                  <a:lnTo>
                    <a:pt x="601" y="471"/>
                  </a:lnTo>
                  <a:lnTo>
                    <a:pt x="585" y="476"/>
                  </a:lnTo>
                  <a:lnTo>
                    <a:pt x="569" y="482"/>
                  </a:lnTo>
                  <a:lnTo>
                    <a:pt x="555" y="488"/>
                  </a:lnTo>
                  <a:lnTo>
                    <a:pt x="542" y="497"/>
                  </a:lnTo>
                  <a:lnTo>
                    <a:pt x="529" y="507"/>
                  </a:lnTo>
                  <a:lnTo>
                    <a:pt x="517" y="517"/>
                  </a:lnTo>
                  <a:lnTo>
                    <a:pt x="505" y="529"/>
                  </a:lnTo>
                  <a:lnTo>
                    <a:pt x="496" y="541"/>
                  </a:lnTo>
                  <a:lnTo>
                    <a:pt x="488" y="555"/>
                  </a:lnTo>
                  <a:lnTo>
                    <a:pt x="481" y="569"/>
                  </a:lnTo>
                  <a:lnTo>
                    <a:pt x="476" y="585"/>
                  </a:lnTo>
                  <a:lnTo>
                    <a:pt x="471" y="601"/>
                  </a:lnTo>
                  <a:lnTo>
                    <a:pt x="469" y="618"/>
                  </a:lnTo>
                  <a:lnTo>
                    <a:pt x="468" y="634"/>
                  </a:lnTo>
                  <a:lnTo>
                    <a:pt x="469" y="652"/>
                  </a:lnTo>
                  <a:lnTo>
                    <a:pt x="471" y="668"/>
                  </a:lnTo>
                  <a:lnTo>
                    <a:pt x="476" y="684"/>
                  </a:lnTo>
                  <a:lnTo>
                    <a:pt x="482" y="699"/>
                  </a:lnTo>
                  <a:lnTo>
                    <a:pt x="488" y="713"/>
                  </a:lnTo>
                  <a:lnTo>
                    <a:pt x="497" y="727"/>
                  </a:lnTo>
                  <a:lnTo>
                    <a:pt x="507" y="740"/>
                  </a:lnTo>
                  <a:lnTo>
                    <a:pt x="517" y="752"/>
                  </a:lnTo>
                  <a:lnTo>
                    <a:pt x="529" y="763"/>
                  </a:lnTo>
                  <a:lnTo>
                    <a:pt x="542" y="772"/>
                  </a:lnTo>
                  <a:lnTo>
                    <a:pt x="555" y="781"/>
                  </a:lnTo>
                  <a:lnTo>
                    <a:pt x="569" y="788"/>
                  </a:lnTo>
                  <a:lnTo>
                    <a:pt x="585" y="794"/>
                  </a:lnTo>
                  <a:lnTo>
                    <a:pt x="601" y="797"/>
                  </a:lnTo>
                  <a:lnTo>
                    <a:pt x="618" y="799"/>
                  </a:lnTo>
                  <a:lnTo>
                    <a:pt x="634" y="801"/>
                  </a:lnTo>
                  <a:lnTo>
                    <a:pt x="652" y="799"/>
                  </a:lnTo>
                  <a:lnTo>
                    <a:pt x="668" y="797"/>
                  </a:lnTo>
                  <a:lnTo>
                    <a:pt x="684" y="794"/>
                  </a:lnTo>
                  <a:lnTo>
                    <a:pt x="699" y="788"/>
                  </a:lnTo>
                  <a:lnTo>
                    <a:pt x="714" y="781"/>
                  </a:lnTo>
                  <a:lnTo>
                    <a:pt x="727" y="772"/>
                  </a:lnTo>
                  <a:lnTo>
                    <a:pt x="740" y="763"/>
                  </a:lnTo>
                  <a:lnTo>
                    <a:pt x="752" y="752"/>
                  </a:lnTo>
                  <a:lnTo>
                    <a:pt x="763" y="740"/>
                  </a:lnTo>
                  <a:lnTo>
                    <a:pt x="772" y="727"/>
                  </a:lnTo>
                  <a:lnTo>
                    <a:pt x="781" y="713"/>
                  </a:lnTo>
                  <a:lnTo>
                    <a:pt x="788" y="699"/>
                  </a:lnTo>
                  <a:lnTo>
                    <a:pt x="794" y="684"/>
                  </a:lnTo>
                  <a:lnTo>
                    <a:pt x="797" y="668"/>
                  </a:lnTo>
                  <a:lnTo>
                    <a:pt x="799" y="652"/>
                  </a:lnTo>
                  <a:lnTo>
                    <a:pt x="801" y="634"/>
                  </a:lnTo>
                  <a:lnTo>
                    <a:pt x="799" y="618"/>
                  </a:lnTo>
                  <a:lnTo>
                    <a:pt x="797" y="601"/>
                  </a:lnTo>
                  <a:lnTo>
                    <a:pt x="794" y="585"/>
                  </a:lnTo>
                  <a:lnTo>
                    <a:pt x="788" y="569"/>
                  </a:lnTo>
                  <a:lnTo>
                    <a:pt x="781" y="555"/>
                  </a:lnTo>
                  <a:lnTo>
                    <a:pt x="772" y="541"/>
                  </a:lnTo>
                  <a:lnTo>
                    <a:pt x="763" y="529"/>
                  </a:lnTo>
                  <a:lnTo>
                    <a:pt x="752" y="517"/>
                  </a:lnTo>
                  <a:close/>
                  <a:moveTo>
                    <a:pt x="5459" y="285"/>
                  </a:moveTo>
                  <a:lnTo>
                    <a:pt x="5459" y="285"/>
                  </a:lnTo>
                  <a:lnTo>
                    <a:pt x="5442" y="285"/>
                  </a:lnTo>
                  <a:lnTo>
                    <a:pt x="5424" y="286"/>
                  </a:lnTo>
                  <a:lnTo>
                    <a:pt x="5406" y="288"/>
                  </a:lnTo>
                  <a:lnTo>
                    <a:pt x="5390" y="292"/>
                  </a:lnTo>
                  <a:lnTo>
                    <a:pt x="5372" y="295"/>
                  </a:lnTo>
                  <a:lnTo>
                    <a:pt x="5356" y="300"/>
                  </a:lnTo>
                  <a:lnTo>
                    <a:pt x="5340" y="306"/>
                  </a:lnTo>
                  <a:lnTo>
                    <a:pt x="5324" y="312"/>
                  </a:lnTo>
                  <a:lnTo>
                    <a:pt x="5308" y="319"/>
                  </a:lnTo>
                  <a:lnTo>
                    <a:pt x="5293" y="327"/>
                  </a:lnTo>
                  <a:lnTo>
                    <a:pt x="5279" y="335"/>
                  </a:lnTo>
                  <a:lnTo>
                    <a:pt x="5265" y="345"/>
                  </a:lnTo>
                  <a:lnTo>
                    <a:pt x="5250" y="354"/>
                  </a:lnTo>
                  <a:lnTo>
                    <a:pt x="5237" y="365"/>
                  </a:lnTo>
                  <a:lnTo>
                    <a:pt x="5224" y="376"/>
                  </a:lnTo>
                  <a:lnTo>
                    <a:pt x="5213" y="387"/>
                  </a:lnTo>
                  <a:lnTo>
                    <a:pt x="5201" y="399"/>
                  </a:lnTo>
                  <a:lnTo>
                    <a:pt x="5190" y="412"/>
                  </a:lnTo>
                  <a:lnTo>
                    <a:pt x="5180" y="425"/>
                  </a:lnTo>
                  <a:lnTo>
                    <a:pt x="5170" y="439"/>
                  </a:lnTo>
                  <a:lnTo>
                    <a:pt x="5161" y="454"/>
                  </a:lnTo>
                  <a:lnTo>
                    <a:pt x="5152" y="468"/>
                  </a:lnTo>
                  <a:lnTo>
                    <a:pt x="5144" y="483"/>
                  </a:lnTo>
                  <a:lnTo>
                    <a:pt x="5137" y="498"/>
                  </a:lnTo>
                  <a:lnTo>
                    <a:pt x="5131" y="515"/>
                  </a:lnTo>
                  <a:lnTo>
                    <a:pt x="5125" y="530"/>
                  </a:lnTo>
                  <a:lnTo>
                    <a:pt x="5121" y="547"/>
                  </a:lnTo>
                  <a:lnTo>
                    <a:pt x="5117" y="564"/>
                  </a:lnTo>
                  <a:lnTo>
                    <a:pt x="5115" y="581"/>
                  </a:lnTo>
                  <a:lnTo>
                    <a:pt x="5112" y="599"/>
                  </a:lnTo>
                  <a:lnTo>
                    <a:pt x="5111" y="616"/>
                  </a:lnTo>
                  <a:lnTo>
                    <a:pt x="5110" y="634"/>
                  </a:lnTo>
                  <a:lnTo>
                    <a:pt x="5111" y="652"/>
                  </a:lnTo>
                  <a:lnTo>
                    <a:pt x="5112" y="671"/>
                  </a:lnTo>
                  <a:lnTo>
                    <a:pt x="5115" y="687"/>
                  </a:lnTo>
                  <a:lnTo>
                    <a:pt x="5117" y="705"/>
                  </a:lnTo>
                  <a:lnTo>
                    <a:pt x="5121" y="722"/>
                  </a:lnTo>
                  <a:lnTo>
                    <a:pt x="5125" y="738"/>
                  </a:lnTo>
                  <a:lnTo>
                    <a:pt x="5131" y="755"/>
                  </a:lnTo>
                  <a:lnTo>
                    <a:pt x="5137" y="771"/>
                  </a:lnTo>
                  <a:lnTo>
                    <a:pt x="5144" y="786"/>
                  </a:lnTo>
                  <a:lnTo>
                    <a:pt x="5152" y="802"/>
                  </a:lnTo>
                  <a:lnTo>
                    <a:pt x="5161" y="816"/>
                  </a:lnTo>
                  <a:lnTo>
                    <a:pt x="5170" y="830"/>
                  </a:lnTo>
                  <a:lnTo>
                    <a:pt x="5180" y="844"/>
                  </a:lnTo>
                  <a:lnTo>
                    <a:pt x="5190" y="857"/>
                  </a:lnTo>
                  <a:lnTo>
                    <a:pt x="5201" y="870"/>
                  </a:lnTo>
                  <a:lnTo>
                    <a:pt x="5213" y="882"/>
                  </a:lnTo>
                  <a:lnTo>
                    <a:pt x="5224" y="894"/>
                  </a:lnTo>
                  <a:lnTo>
                    <a:pt x="5237" y="905"/>
                  </a:lnTo>
                  <a:lnTo>
                    <a:pt x="5250" y="915"/>
                  </a:lnTo>
                  <a:lnTo>
                    <a:pt x="5265" y="925"/>
                  </a:lnTo>
                  <a:lnTo>
                    <a:pt x="5279" y="934"/>
                  </a:lnTo>
                  <a:lnTo>
                    <a:pt x="5293" y="942"/>
                  </a:lnTo>
                  <a:lnTo>
                    <a:pt x="5308" y="949"/>
                  </a:lnTo>
                  <a:lnTo>
                    <a:pt x="5324" y="957"/>
                  </a:lnTo>
                  <a:lnTo>
                    <a:pt x="5340" y="964"/>
                  </a:lnTo>
                  <a:lnTo>
                    <a:pt x="5356" y="968"/>
                  </a:lnTo>
                  <a:lnTo>
                    <a:pt x="5372" y="973"/>
                  </a:lnTo>
                  <a:lnTo>
                    <a:pt x="5390" y="978"/>
                  </a:lnTo>
                  <a:lnTo>
                    <a:pt x="5406" y="980"/>
                  </a:lnTo>
                  <a:lnTo>
                    <a:pt x="5424" y="982"/>
                  </a:lnTo>
                  <a:lnTo>
                    <a:pt x="5442" y="984"/>
                  </a:lnTo>
                  <a:lnTo>
                    <a:pt x="5459" y="985"/>
                  </a:lnTo>
                  <a:lnTo>
                    <a:pt x="5478" y="984"/>
                  </a:lnTo>
                  <a:lnTo>
                    <a:pt x="5496" y="982"/>
                  </a:lnTo>
                  <a:lnTo>
                    <a:pt x="5514" y="980"/>
                  </a:lnTo>
                  <a:lnTo>
                    <a:pt x="5530" y="978"/>
                  </a:lnTo>
                  <a:lnTo>
                    <a:pt x="5547" y="973"/>
                  </a:lnTo>
                  <a:lnTo>
                    <a:pt x="5563" y="968"/>
                  </a:lnTo>
                  <a:lnTo>
                    <a:pt x="5580" y="964"/>
                  </a:lnTo>
                  <a:lnTo>
                    <a:pt x="5596" y="957"/>
                  </a:lnTo>
                  <a:lnTo>
                    <a:pt x="5612" y="949"/>
                  </a:lnTo>
                  <a:lnTo>
                    <a:pt x="5627" y="942"/>
                  </a:lnTo>
                  <a:lnTo>
                    <a:pt x="5641" y="934"/>
                  </a:lnTo>
                  <a:lnTo>
                    <a:pt x="5656" y="925"/>
                  </a:lnTo>
                  <a:lnTo>
                    <a:pt x="5670" y="915"/>
                  </a:lnTo>
                  <a:lnTo>
                    <a:pt x="5683" y="905"/>
                  </a:lnTo>
                  <a:lnTo>
                    <a:pt x="5694" y="894"/>
                  </a:lnTo>
                  <a:lnTo>
                    <a:pt x="5707" y="882"/>
                  </a:lnTo>
                  <a:lnTo>
                    <a:pt x="5719" y="870"/>
                  </a:lnTo>
                  <a:lnTo>
                    <a:pt x="5730" y="857"/>
                  </a:lnTo>
                  <a:lnTo>
                    <a:pt x="5741" y="844"/>
                  </a:lnTo>
                  <a:lnTo>
                    <a:pt x="5750" y="830"/>
                  </a:lnTo>
                  <a:lnTo>
                    <a:pt x="5759" y="816"/>
                  </a:lnTo>
                  <a:lnTo>
                    <a:pt x="5768" y="802"/>
                  </a:lnTo>
                  <a:lnTo>
                    <a:pt x="5776" y="786"/>
                  </a:lnTo>
                  <a:lnTo>
                    <a:pt x="5783" y="771"/>
                  </a:lnTo>
                  <a:lnTo>
                    <a:pt x="5789" y="755"/>
                  </a:lnTo>
                  <a:lnTo>
                    <a:pt x="5795" y="738"/>
                  </a:lnTo>
                  <a:lnTo>
                    <a:pt x="5800" y="722"/>
                  </a:lnTo>
                  <a:lnTo>
                    <a:pt x="5803" y="705"/>
                  </a:lnTo>
                  <a:lnTo>
                    <a:pt x="5805" y="687"/>
                  </a:lnTo>
                  <a:lnTo>
                    <a:pt x="5808" y="671"/>
                  </a:lnTo>
                  <a:lnTo>
                    <a:pt x="5809" y="652"/>
                  </a:lnTo>
                  <a:lnTo>
                    <a:pt x="5810" y="634"/>
                  </a:lnTo>
                  <a:lnTo>
                    <a:pt x="5809" y="616"/>
                  </a:lnTo>
                  <a:lnTo>
                    <a:pt x="5808" y="599"/>
                  </a:lnTo>
                  <a:lnTo>
                    <a:pt x="5805" y="581"/>
                  </a:lnTo>
                  <a:lnTo>
                    <a:pt x="5803" y="564"/>
                  </a:lnTo>
                  <a:lnTo>
                    <a:pt x="5800" y="547"/>
                  </a:lnTo>
                  <a:lnTo>
                    <a:pt x="5795" y="530"/>
                  </a:lnTo>
                  <a:lnTo>
                    <a:pt x="5789" y="515"/>
                  </a:lnTo>
                  <a:lnTo>
                    <a:pt x="5783" y="498"/>
                  </a:lnTo>
                  <a:lnTo>
                    <a:pt x="5776" y="483"/>
                  </a:lnTo>
                  <a:lnTo>
                    <a:pt x="5768" y="468"/>
                  </a:lnTo>
                  <a:lnTo>
                    <a:pt x="5759" y="454"/>
                  </a:lnTo>
                  <a:lnTo>
                    <a:pt x="5750" y="439"/>
                  </a:lnTo>
                  <a:lnTo>
                    <a:pt x="5741" y="425"/>
                  </a:lnTo>
                  <a:lnTo>
                    <a:pt x="5730" y="412"/>
                  </a:lnTo>
                  <a:lnTo>
                    <a:pt x="5719" y="399"/>
                  </a:lnTo>
                  <a:lnTo>
                    <a:pt x="5707" y="387"/>
                  </a:lnTo>
                  <a:lnTo>
                    <a:pt x="5694" y="376"/>
                  </a:lnTo>
                  <a:lnTo>
                    <a:pt x="5683" y="365"/>
                  </a:lnTo>
                  <a:lnTo>
                    <a:pt x="5670" y="354"/>
                  </a:lnTo>
                  <a:lnTo>
                    <a:pt x="5656" y="345"/>
                  </a:lnTo>
                  <a:lnTo>
                    <a:pt x="5641" y="335"/>
                  </a:lnTo>
                  <a:lnTo>
                    <a:pt x="5627" y="327"/>
                  </a:lnTo>
                  <a:lnTo>
                    <a:pt x="5612" y="319"/>
                  </a:lnTo>
                  <a:lnTo>
                    <a:pt x="5596" y="312"/>
                  </a:lnTo>
                  <a:lnTo>
                    <a:pt x="5580" y="306"/>
                  </a:lnTo>
                  <a:lnTo>
                    <a:pt x="5563" y="300"/>
                  </a:lnTo>
                  <a:lnTo>
                    <a:pt x="5547" y="295"/>
                  </a:lnTo>
                  <a:lnTo>
                    <a:pt x="5530" y="292"/>
                  </a:lnTo>
                  <a:lnTo>
                    <a:pt x="5514" y="288"/>
                  </a:lnTo>
                  <a:lnTo>
                    <a:pt x="5496" y="286"/>
                  </a:lnTo>
                  <a:lnTo>
                    <a:pt x="5478" y="285"/>
                  </a:lnTo>
                  <a:lnTo>
                    <a:pt x="5459" y="285"/>
                  </a:lnTo>
                  <a:close/>
                  <a:moveTo>
                    <a:pt x="5459" y="2318"/>
                  </a:moveTo>
                  <a:lnTo>
                    <a:pt x="5459" y="2318"/>
                  </a:lnTo>
                  <a:lnTo>
                    <a:pt x="5442" y="2318"/>
                  </a:lnTo>
                  <a:lnTo>
                    <a:pt x="5424" y="2319"/>
                  </a:lnTo>
                  <a:lnTo>
                    <a:pt x="5406" y="2321"/>
                  </a:lnTo>
                  <a:lnTo>
                    <a:pt x="5390" y="2325"/>
                  </a:lnTo>
                  <a:lnTo>
                    <a:pt x="5372" y="2329"/>
                  </a:lnTo>
                  <a:lnTo>
                    <a:pt x="5356" y="2333"/>
                  </a:lnTo>
                  <a:lnTo>
                    <a:pt x="5340" y="2339"/>
                  </a:lnTo>
                  <a:lnTo>
                    <a:pt x="5324" y="2345"/>
                  </a:lnTo>
                  <a:lnTo>
                    <a:pt x="5308" y="2352"/>
                  </a:lnTo>
                  <a:lnTo>
                    <a:pt x="5293" y="2360"/>
                  </a:lnTo>
                  <a:lnTo>
                    <a:pt x="5279" y="2369"/>
                  </a:lnTo>
                  <a:lnTo>
                    <a:pt x="5265" y="2378"/>
                  </a:lnTo>
                  <a:lnTo>
                    <a:pt x="5250" y="2388"/>
                  </a:lnTo>
                  <a:lnTo>
                    <a:pt x="5237" y="2398"/>
                  </a:lnTo>
                  <a:lnTo>
                    <a:pt x="5224" y="2409"/>
                  </a:lnTo>
                  <a:lnTo>
                    <a:pt x="5213" y="2421"/>
                  </a:lnTo>
                  <a:lnTo>
                    <a:pt x="5201" y="2432"/>
                  </a:lnTo>
                  <a:lnTo>
                    <a:pt x="5190" y="2445"/>
                  </a:lnTo>
                  <a:lnTo>
                    <a:pt x="5180" y="2458"/>
                  </a:lnTo>
                  <a:lnTo>
                    <a:pt x="5170" y="2473"/>
                  </a:lnTo>
                  <a:lnTo>
                    <a:pt x="5161" y="2487"/>
                  </a:lnTo>
                  <a:lnTo>
                    <a:pt x="5152" y="2501"/>
                  </a:lnTo>
                  <a:lnTo>
                    <a:pt x="5144" y="2516"/>
                  </a:lnTo>
                  <a:lnTo>
                    <a:pt x="5137" y="2532"/>
                  </a:lnTo>
                  <a:lnTo>
                    <a:pt x="5131" y="2548"/>
                  </a:lnTo>
                  <a:lnTo>
                    <a:pt x="5125" y="2564"/>
                  </a:lnTo>
                  <a:lnTo>
                    <a:pt x="5121" y="2580"/>
                  </a:lnTo>
                  <a:lnTo>
                    <a:pt x="5117" y="2598"/>
                  </a:lnTo>
                  <a:lnTo>
                    <a:pt x="5115" y="2614"/>
                  </a:lnTo>
                  <a:lnTo>
                    <a:pt x="5112" y="2632"/>
                  </a:lnTo>
                  <a:lnTo>
                    <a:pt x="5111" y="2650"/>
                  </a:lnTo>
                  <a:lnTo>
                    <a:pt x="5110" y="2667"/>
                  </a:lnTo>
                  <a:lnTo>
                    <a:pt x="5111" y="2686"/>
                  </a:lnTo>
                  <a:lnTo>
                    <a:pt x="5112" y="2704"/>
                  </a:lnTo>
                  <a:lnTo>
                    <a:pt x="5115" y="2721"/>
                  </a:lnTo>
                  <a:lnTo>
                    <a:pt x="5117" y="2738"/>
                  </a:lnTo>
                  <a:lnTo>
                    <a:pt x="5121" y="2755"/>
                  </a:lnTo>
                  <a:lnTo>
                    <a:pt x="5125" y="2771"/>
                  </a:lnTo>
                  <a:lnTo>
                    <a:pt x="5131" y="2788"/>
                  </a:lnTo>
                  <a:lnTo>
                    <a:pt x="5137" y="2804"/>
                  </a:lnTo>
                  <a:lnTo>
                    <a:pt x="5144" y="2820"/>
                  </a:lnTo>
                  <a:lnTo>
                    <a:pt x="5152" y="2835"/>
                  </a:lnTo>
                  <a:lnTo>
                    <a:pt x="5161" y="2849"/>
                  </a:lnTo>
                  <a:lnTo>
                    <a:pt x="5170" y="2863"/>
                  </a:lnTo>
                  <a:lnTo>
                    <a:pt x="5180" y="2878"/>
                  </a:lnTo>
                  <a:lnTo>
                    <a:pt x="5190" y="2891"/>
                  </a:lnTo>
                  <a:lnTo>
                    <a:pt x="5201" y="2904"/>
                  </a:lnTo>
                  <a:lnTo>
                    <a:pt x="5213" y="2915"/>
                  </a:lnTo>
                  <a:lnTo>
                    <a:pt x="5224" y="2927"/>
                  </a:lnTo>
                  <a:lnTo>
                    <a:pt x="5237" y="2938"/>
                  </a:lnTo>
                  <a:lnTo>
                    <a:pt x="5250" y="2948"/>
                  </a:lnTo>
                  <a:lnTo>
                    <a:pt x="5265" y="2958"/>
                  </a:lnTo>
                  <a:lnTo>
                    <a:pt x="5279" y="2967"/>
                  </a:lnTo>
                  <a:lnTo>
                    <a:pt x="5293" y="2976"/>
                  </a:lnTo>
                  <a:lnTo>
                    <a:pt x="5308" y="2983"/>
                  </a:lnTo>
                  <a:lnTo>
                    <a:pt x="5324" y="2990"/>
                  </a:lnTo>
                  <a:lnTo>
                    <a:pt x="5340" y="2997"/>
                  </a:lnTo>
                  <a:lnTo>
                    <a:pt x="5356" y="3002"/>
                  </a:lnTo>
                  <a:lnTo>
                    <a:pt x="5372" y="3006"/>
                  </a:lnTo>
                  <a:lnTo>
                    <a:pt x="5390" y="3011"/>
                  </a:lnTo>
                  <a:lnTo>
                    <a:pt x="5406" y="3013"/>
                  </a:lnTo>
                  <a:lnTo>
                    <a:pt x="5424" y="3016"/>
                  </a:lnTo>
                  <a:lnTo>
                    <a:pt x="5442" y="3017"/>
                  </a:lnTo>
                  <a:lnTo>
                    <a:pt x="5459" y="3018"/>
                  </a:lnTo>
                  <a:lnTo>
                    <a:pt x="5478" y="3017"/>
                  </a:lnTo>
                  <a:lnTo>
                    <a:pt x="5496" y="3016"/>
                  </a:lnTo>
                  <a:lnTo>
                    <a:pt x="5514" y="3013"/>
                  </a:lnTo>
                  <a:lnTo>
                    <a:pt x="5530" y="3011"/>
                  </a:lnTo>
                  <a:lnTo>
                    <a:pt x="5547" y="3006"/>
                  </a:lnTo>
                  <a:lnTo>
                    <a:pt x="5563" y="3002"/>
                  </a:lnTo>
                  <a:lnTo>
                    <a:pt x="5580" y="2997"/>
                  </a:lnTo>
                  <a:lnTo>
                    <a:pt x="5596" y="2990"/>
                  </a:lnTo>
                  <a:lnTo>
                    <a:pt x="5612" y="2983"/>
                  </a:lnTo>
                  <a:lnTo>
                    <a:pt x="5627" y="2976"/>
                  </a:lnTo>
                  <a:lnTo>
                    <a:pt x="5641" y="2967"/>
                  </a:lnTo>
                  <a:lnTo>
                    <a:pt x="5656" y="2958"/>
                  </a:lnTo>
                  <a:lnTo>
                    <a:pt x="5670" y="2948"/>
                  </a:lnTo>
                  <a:lnTo>
                    <a:pt x="5683" y="2938"/>
                  </a:lnTo>
                  <a:lnTo>
                    <a:pt x="5694" y="2927"/>
                  </a:lnTo>
                  <a:lnTo>
                    <a:pt x="5707" y="2915"/>
                  </a:lnTo>
                  <a:lnTo>
                    <a:pt x="5719" y="2904"/>
                  </a:lnTo>
                  <a:lnTo>
                    <a:pt x="5730" y="2891"/>
                  </a:lnTo>
                  <a:lnTo>
                    <a:pt x="5741" y="2878"/>
                  </a:lnTo>
                  <a:lnTo>
                    <a:pt x="5750" y="2863"/>
                  </a:lnTo>
                  <a:lnTo>
                    <a:pt x="5759" y="2849"/>
                  </a:lnTo>
                  <a:lnTo>
                    <a:pt x="5768" y="2835"/>
                  </a:lnTo>
                  <a:lnTo>
                    <a:pt x="5776" y="2820"/>
                  </a:lnTo>
                  <a:lnTo>
                    <a:pt x="5783" y="2804"/>
                  </a:lnTo>
                  <a:lnTo>
                    <a:pt x="5789" y="2788"/>
                  </a:lnTo>
                  <a:lnTo>
                    <a:pt x="5795" y="2771"/>
                  </a:lnTo>
                  <a:lnTo>
                    <a:pt x="5800" y="2755"/>
                  </a:lnTo>
                  <a:lnTo>
                    <a:pt x="5803" y="2738"/>
                  </a:lnTo>
                  <a:lnTo>
                    <a:pt x="5805" y="2721"/>
                  </a:lnTo>
                  <a:lnTo>
                    <a:pt x="5808" y="2704"/>
                  </a:lnTo>
                  <a:lnTo>
                    <a:pt x="5809" y="2686"/>
                  </a:lnTo>
                  <a:lnTo>
                    <a:pt x="5810" y="2667"/>
                  </a:lnTo>
                  <a:lnTo>
                    <a:pt x="5809" y="2650"/>
                  </a:lnTo>
                  <a:lnTo>
                    <a:pt x="5808" y="2632"/>
                  </a:lnTo>
                  <a:lnTo>
                    <a:pt x="5805" y="2614"/>
                  </a:lnTo>
                  <a:lnTo>
                    <a:pt x="5803" y="2598"/>
                  </a:lnTo>
                  <a:lnTo>
                    <a:pt x="5800" y="2580"/>
                  </a:lnTo>
                  <a:lnTo>
                    <a:pt x="5795" y="2564"/>
                  </a:lnTo>
                  <a:lnTo>
                    <a:pt x="5789" y="2548"/>
                  </a:lnTo>
                  <a:lnTo>
                    <a:pt x="5783" y="2532"/>
                  </a:lnTo>
                  <a:lnTo>
                    <a:pt x="5776" y="2516"/>
                  </a:lnTo>
                  <a:lnTo>
                    <a:pt x="5768" y="2501"/>
                  </a:lnTo>
                  <a:lnTo>
                    <a:pt x="5759" y="2487"/>
                  </a:lnTo>
                  <a:lnTo>
                    <a:pt x="5750" y="2473"/>
                  </a:lnTo>
                  <a:lnTo>
                    <a:pt x="5741" y="2458"/>
                  </a:lnTo>
                  <a:lnTo>
                    <a:pt x="5730" y="2445"/>
                  </a:lnTo>
                  <a:lnTo>
                    <a:pt x="5719" y="2432"/>
                  </a:lnTo>
                  <a:lnTo>
                    <a:pt x="5707" y="2421"/>
                  </a:lnTo>
                  <a:lnTo>
                    <a:pt x="5694" y="2409"/>
                  </a:lnTo>
                  <a:lnTo>
                    <a:pt x="5683" y="2398"/>
                  </a:lnTo>
                  <a:lnTo>
                    <a:pt x="5670" y="2388"/>
                  </a:lnTo>
                  <a:lnTo>
                    <a:pt x="5656" y="2378"/>
                  </a:lnTo>
                  <a:lnTo>
                    <a:pt x="5641" y="2369"/>
                  </a:lnTo>
                  <a:lnTo>
                    <a:pt x="5627" y="2360"/>
                  </a:lnTo>
                  <a:lnTo>
                    <a:pt x="5612" y="2352"/>
                  </a:lnTo>
                  <a:lnTo>
                    <a:pt x="5596" y="2345"/>
                  </a:lnTo>
                  <a:lnTo>
                    <a:pt x="5580" y="2339"/>
                  </a:lnTo>
                  <a:lnTo>
                    <a:pt x="5563" y="2333"/>
                  </a:lnTo>
                  <a:lnTo>
                    <a:pt x="5547" y="2329"/>
                  </a:lnTo>
                  <a:lnTo>
                    <a:pt x="5530" y="2325"/>
                  </a:lnTo>
                  <a:lnTo>
                    <a:pt x="5514" y="2321"/>
                  </a:lnTo>
                  <a:lnTo>
                    <a:pt x="5496" y="2319"/>
                  </a:lnTo>
                  <a:lnTo>
                    <a:pt x="5478" y="2318"/>
                  </a:lnTo>
                  <a:lnTo>
                    <a:pt x="5459" y="2318"/>
                  </a:lnTo>
                  <a:close/>
                  <a:moveTo>
                    <a:pt x="5578" y="2549"/>
                  </a:moveTo>
                  <a:lnTo>
                    <a:pt x="5578" y="2549"/>
                  </a:lnTo>
                  <a:lnTo>
                    <a:pt x="5566" y="2539"/>
                  </a:lnTo>
                  <a:lnTo>
                    <a:pt x="5553" y="2529"/>
                  </a:lnTo>
                  <a:lnTo>
                    <a:pt x="5540" y="2521"/>
                  </a:lnTo>
                  <a:lnTo>
                    <a:pt x="5524" y="2514"/>
                  </a:lnTo>
                  <a:lnTo>
                    <a:pt x="5509" y="2509"/>
                  </a:lnTo>
                  <a:lnTo>
                    <a:pt x="5494" y="2504"/>
                  </a:lnTo>
                  <a:lnTo>
                    <a:pt x="5477" y="2502"/>
                  </a:lnTo>
                  <a:lnTo>
                    <a:pt x="5459" y="2501"/>
                  </a:lnTo>
                  <a:lnTo>
                    <a:pt x="5443" y="2502"/>
                  </a:lnTo>
                  <a:lnTo>
                    <a:pt x="5426" y="2504"/>
                  </a:lnTo>
                  <a:lnTo>
                    <a:pt x="5411" y="2509"/>
                  </a:lnTo>
                  <a:lnTo>
                    <a:pt x="5396" y="2514"/>
                  </a:lnTo>
                  <a:lnTo>
                    <a:pt x="5380" y="2521"/>
                  </a:lnTo>
                  <a:lnTo>
                    <a:pt x="5367" y="2529"/>
                  </a:lnTo>
                  <a:lnTo>
                    <a:pt x="5354" y="2540"/>
                  </a:lnTo>
                  <a:lnTo>
                    <a:pt x="5343" y="2551"/>
                  </a:lnTo>
                  <a:lnTo>
                    <a:pt x="5343" y="2549"/>
                  </a:lnTo>
                  <a:lnTo>
                    <a:pt x="5332" y="2562"/>
                  </a:lnTo>
                  <a:lnTo>
                    <a:pt x="5322" y="2574"/>
                  </a:lnTo>
                  <a:lnTo>
                    <a:pt x="5314" y="2588"/>
                  </a:lnTo>
                  <a:lnTo>
                    <a:pt x="5307" y="2602"/>
                  </a:lnTo>
                  <a:lnTo>
                    <a:pt x="5301" y="2618"/>
                  </a:lnTo>
                  <a:lnTo>
                    <a:pt x="5297" y="2634"/>
                  </a:lnTo>
                  <a:lnTo>
                    <a:pt x="5294" y="2651"/>
                  </a:lnTo>
                  <a:lnTo>
                    <a:pt x="5294" y="2667"/>
                  </a:lnTo>
                  <a:lnTo>
                    <a:pt x="5294" y="2685"/>
                  </a:lnTo>
                  <a:lnTo>
                    <a:pt x="5297" y="2702"/>
                  </a:lnTo>
                  <a:lnTo>
                    <a:pt x="5301" y="2717"/>
                  </a:lnTo>
                  <a:lnTo>
                    <a:pt x="5307" y="2732"/>
                  </a:lnTo>
                  <a:lnTo>
                    <a:pt x="5314" y="2747"/>
                  </a:lnTo>
                  <a:lnTo>
                    <a:pt x="5322" y="2761"/>
                  </a:lnTo>
                  <a:lnTo>
                    <a:pt x="5332" y="2774"/>
                  </a:lnTo>
                  <a:lnTo>
                    <a:pt x="5343" y="2785"/>
                  </a:lnTo>
                  <a:lnTo>
                    <a:pt x="5354" y="2796"/>
                  </a:lnTo>
                  <a:lnTo>
                    <a:pt x="5367" y="2806"/>
                  </a:lnTo>
                  <a:lnTo>
                    <a:pt x="5380" y="2814"/>
                  </a:lnTo>
                  <a:lnTo>
                    <a:pt x="5396" y="2821"/>
                  </a:lnTo>
                  <a:lnTo>
                    <a:pt x="5411" y="2827"/>
                  </a:lnTo>
                  <a:lnTo>
                    <a:pt x="5426" y="2830"/>
                  </a:lnTo>
                  <a:lnTo>
                    <a:pt x="5443" y="2833"/>
                  </a:lnTo>
                  <a:lnTo>
                    <a:pt x="5459" y="2834"/>
                  </a:lnTo>
                  <a:lnTo>
                    <a:pt x="5477" y="2833"/>
                  </a:lnTo>
                  <a:lnTo>
                    <a:pt x="5494" y="2830"/>
                  </a:lnTo>
                  <a:lnTo>
                    <a:pt x="5509" y="2827"/>
                  </a:lnTo>
                  <a:lnTo>
                    <a:pt x="5524" y="2821"/>
                  </a:lnTo>
                  <a:lnTo>
                    <a:pt x="5540" y="2814"/>
                  </a:lnTo>
                  <a:lnTo>
                    <a:pt x="5553" y="2806"/>
                  </a:lnTo>
                  <a:lnTo>
                    <a:pt x="5566" y="2796"/>
                  </a:lnTo>
                  <a:lnTo>
                    <a:pt x="5578" y="2785"/>
                  </a:lnTo>
                  <a:lnTo>
                    <a:pt x="5588" y="2774"/>
                  </a:lnTo>
                  <a:lnTo>
                    <a:pt x="5598" y="2761"/>
                  </a:lnTo>
                  <a:lnTo>
                    <a:pt x="5606" y="2747"/>
                  </a:lnTo>
                  <a:lnTo>
                    <a:pt x="5613" y="2732"/>
                  </a:lnTo>
                  <a:lnTo>
                    <a:pt x="5619" y="2717"/>
                  </a:lnTo>
                  <a:lnTo>
                    <a:pt x="5622" y="2702"/>
                  </a:lnTo>
                  <a:lnTo>
                    <a:pt x="5626" y="2685"/>
                  </a:lnTo>
                  <a:lnTo>
                    <a:pt x="5626" y="2667"/>
                  </a:lnTo>
                  <a:lnTo>
                    <a:pt x="5626" y="2651"/>
                  </a:lnTo>
                  <a:lnTo>
                    <a:pt x="5624" y="2634"/>
                  </a:lnTo>
                  <a:lnTo>
                    <a:pt x="5619" y="2618"/>
                  </a:lnTo>
                  <a:lnTo>
                    <a:pt x="5613" y="2602"/>
                  </a:lnTo>
                  <a:lnTo>
                    <a:pt x="5606" y="2588"/>
                  </a:lnTo>
                  <a:lnTo>
                    <a:pt x="5598" y="2574"/>
                  </a:lnTo>
                  <a:lnTo>
                    <a:pt x="5588" y="2562"/>
                  </a:lnTo>
                  <a:lnTo>
                    <a:pt x="5578" y="2549"/>
                  </a:lnTo>
                  <a:close/>
                  <a:moveTo>
                    <a:pt x="5459" y="1295"/>
                  </a:moveTo>
                  <a:lnTo>
                    <a:pt x="5459" y="1295"/>
                  </a:lnTo>
                  <a:lnTo>
                    <a:pt x="5442" y="1297"/>
                  </a:lnTo>
                  <a:lnTo>
                    <a:pt x="5424" y="1298"/>
                  </a:lnTo>
                  <a:lnTo>
                    <a:pt x="5406" y="1300"/>
                  </a:lnTo>
                  <a:lnTo>
                    <a:pt x="5390" y="1302"/>
                  </a:lnTo>
                  <a:lnTo>
                    <a:pt x="5372" y="1307"/>
                  </a:lnTo>
                  <a:lnTo>
                    <a:pt x="5356" y="1312"/>
                  </a:lnTo>
                  <a:lnTo>
                    <a:pt x="5340" y="1317"/>
                  </a:lnTo>
                  <a:lnTo>
                    <a:pt x="5324" y="1324"/>
                  </a:lnTo>
                  <a:lnTo>
                    <a:pt x="5308" y="1331"/>
                  </a:lnTo>
                  <a:lnTo>
                    <a:pt x="5293" y="1338"/>
                  </a:lnTo>
                  <a:lnTo>
                    <a:pt x="5279" y="1346"/>
                  </a:lnTo>
                  <a:lnTo>
                    <a:pt x="5265" y="1356"/>
                  </a:lnTo>
                  <a:lnTo>
                    <a:pt x="5250" y="1365"/>
                  </a:lnTo>
                  <a:lnTo>
                    <a:pt x="5237" y="1376"/>
                  </a:lnTo>
                  <a:lnTo>
                    <a:pt x="5224" y="1386"/>
                  </a:lnTo>
                  <a:lnTo>
                    <a:pt x="5213" y="1398"/>
                  </a:lnTo>
                  <a:lnTo>
                    <a:pt x="5201" y="1411"/>
                  </a:lnTo>
                  <a:lnTo>
                    <a:pt x="5190" y="1424"/>
                  </a:lnTo>
                  <a:lnTo>
                    <a:pt x="5180" y="1437"/>
                  </a:lnTo>
                  <a:lnTo>
                    <a:pt x="5170" y="1450"/>
                  </a:lnTo>
                  <a:lnTo>
                    <a:pt x="5161" y="1464"/>
                  </a:lnTo>
                  <a:lnTo>
                    <a:pt x="5152" y="1480"/>
                  </a:lnTo>
                  <a:lnTo>
                    <a:pt x="5144" y="1494"/>
                  </a:lnTo>
                  <a:lnTo>
                    <a:pt x="5137" y="1510"/>
                  </a:lnTo>
                  <a:lnTo>
                    <a:pt x="5131" y="1526"/>
                  </a:lnTo>
                  <a:lnTo>
                    <a:pt x="5125" y="1542"/>
                  </a:lnTo>
                  <a:lnTo>
                    <a:pt x="5121" y="1559"/>
                  </a:lnTo>
                  <a:lnTo>
                    <a:pt x="5117" y="1575"/>
                  </a:lnTo>
                  <a:lnTo>
                    <a:pt x="5115" y="1593"/>
                  </a:lnTo>
                  <a:lnTo>
                    <a:pt x="5112" y="1609"/>
                  </a:lnTo>
                  <a:lnTo>
                    <a:pt x="5111" y="1627"/>
                  </a:lnTo>
                  <a:lnTo>
                    <a:pt x="5110" y="1646"/>
                  </a:lnTo>
                  <a:lnTo>
                    <a:pt x="5111" y="1664"/>
                  </a:lnTo>
                  <a:lnTo>
                    <a:pt x="5112" y="1681"/>
                  </a:lnTo>
                  <a:lnTo>
                    <a:pt x="5115" y="1699"/>
                  </a:lnTo>
                  <a:lnTo>
                    <a:pt x="5117" y="1716"/>
                  </a:lnTo>
                  <a:lnTo>
                    <a:pt x="5121" y="1733"/>
                  </a:lnTo>
                  <a:lnTo>
                    <a:pt x="5125" y="1750"/>
                  </a:lnTo>
                  <a:lnTo>
                    <a:pt x="5131" y="1767"/>
                  </a:lnTo>
                  <a:lnTo>
                    <a:pt x="5137" y="1782"/>
                  </a:lnTo>
                  <a:lnTo>
                    <a:pt x="5144" y="1797"/>
                  </a:lnTo>
                  <a:lnTo>
                    <a:pt x="5152" y="1813"/>
                  </a:lnTo>
                  <a:lnTo>
                    <a:pt x="5161" y="1827"/>
                  </a:lnTo>
                  <a:lnTo>
                    <a:pt x="5170" y="1841"/>
                  </a:lnTo>
                  <a:lnTo>
                    <a:pt x="5180" y="1855"/>
                  </a:lnTo>
                  <a:lnTo>
                    <a:pt x="5190" y="1868"/>
                  </a:lnTo>
                  <a:lnTo>
                    <a:pt x="5201" y="1881"/>
                  </a:lnTo>
                  <a:lnTo>
                    <a:pt x="5213" y="1893"/>
                  </a:lnTo>
                  <a:lnTo>
                    <a:pt x="5224" y="1905"/>
                  </a:lnTo>
                  <a:lnTo>
                    <a:pt x="5237" y="1915"/>
                  </a:lnTo>
                  <a:lnTo>
                    <a:pt x="5250" y="1926"/>
                  </a:lnTo>
                  <a:lnTo>
                    <a:pt x="5265" y="1937"/>
                  </a:lnTo>
                  <a:lnTo>
                    <a:pt x="5279" y="1945"/>
                  </a:lnTo>
                  <a:lnTo>
                    <a:pt x="5293" y="1953"/>
                  </a:lnTo>
                  <a:lnTo>
                    <a:pt x="5308" y="1961"/>
                  </a:lnTo>
                  <a:lnTo>
                    <a:pt x="5324" y="1968"/>
                  </a:lnTo>
                  <a:lnTo>
                    <a:pt x="5340" y="1974"/>
                  </a:lnTo>
                  <a:lnTo>
                    <a:pt x="5356" y="1980"/>
                  </a:lnTo>
                  <a:lnTo>
                    <a:pt x="5372" y="1985"/>
                  </a:lnTo>
                  <a:lnTo>
                    <a:pt x="5390" y="1988"/>
                  </a:lnTo>
                  <a:lnTo>
                    <a:pt x="5406" y="1992"/>
                  </a:lnTo>
                  <a:lnTo>
                    <a:pt x="5424" y="1994"/>
                  </a:lnTo>
                  <a:lnTo>
                    <a:pt x="5442" y="1996"/>
                  </a:lnTo>
                  <a:lnTo>
                    <a:pt x="5459" y="1996"/>
                  </a:lnTo>
                  <a:lnTo>
                    <a:pt x="5478" y="1996"/>
                  </a:lnTo>
                  <a:lnTo>
                    <a:pt x="5496" y="1994"/>
                  </a:lnTo>
                  <a:lnTo>
                    <a:pt x="5514" y="1992"/>
                  </a:lnTo>
                  <a:lnTo>
                    <a:pt x="5530" y="1988"/>
                  </a:lnTo>
                  <a:lnTo>
                    <a:pt x="5547" y="1985"/>
                  </a:lnTo>
                  <a:lnTo>
                    <a:pt x="5563" y="1980"/>
                  </a:lnTo>
                  <a:lnTo>
                    <a:pt x="5580" y="1974"/>
                  </a:lnTo>
                  <a:lnTo>
                    <a:pt x="5596" y="1968"/>
                  </a:lnTo>
                  <a:lnTo>
                    <a:pt x="5612" y="1961"/>
                  </a:lnTo>
                  <a:lnTo>
                    <a:pt x="5627" y="1953"/>
                  </a:lnTo>
                  <a:lnTo>
                    <a:pt x="5641" y="1945"/>
                  </a:lnTo>
                  <a:lnTo>
                    <a:pt x="5656" y="1937"/>
                  </a:lnTo>
                  <a:lnTo>
                    <a:pt x="5670" y="1926"/>
                  </a:lnTo>
                  <a:lnTo>
                    <a:pt x="5683" y="1915"/>
                  </a:lnTo>
                  <a:lnTo>
                    <a:pt x="5694" y="1905"/>
                  </a:lnTo>
                  <a:lnTo>
                    <a:pt x="5707" y="1893"/>
                  </a:lnTo>
                  <a:lnTo>
                    <a:pt x="5719" y="1881"/>
                  </a:lnTo>
                  <a:lnTo>
                    <a:pt x="5730" y="1868"/>
                  </a:lnTo>
                  <a:lnTo>
                    <a:pt x="5741" y="1855"/>
                  </a:lnTo>
                  <a:lnTo>
                    <a:pt x="5750" y="1841"/>
                  </a:lnTo>
                  <a:lnTo>
                    <a:pt x="5759" y="1827"/>
                  </a:lnTo>
                  <a:lnTo>
                    <a:pt x="5768" y="1813"/>
                  </a:lnTo>
                  <a:lnTo>
                    <a:pt x="5776" y="1797"/>
                  </a:lnTo>
                  <a:lnTo>
                    <a:pt x="5783" y="1782"/>
                  </a:lnTo>
                  <a:lnTo>
                    <a:pt x="5789" y="1767"/>
                  </a:lnTo>
                  <a:lnTo>
                    <a:pt x="5795" y="1750"/>
                  </a:lnTo>
                  <a:lnTo>
                    <a:pt x="5800" y="1733"/>
                  </a:lnTo>
                  <a:lnTo>
                    <a:pt x="5803" y="1716"/>
                  </a:lnTo>
                  <a:lnTo>
                    <a:pt x="5805" y="1699"/>
                  </a:lnTo>
                  <a:lnTo>
                    <a:pt x="5808" y="1681"/>
                  </a:lnTo>
                  <a:lnTo>
                    <a:pt x="5809" y="1664"/>
                  </a:lnTo>
                  <a:lnTo>
                    <a:pt x="5810" y="1646"/>
                  </a:lnTo>
                  <a:lnTo>
                    <a:pt x="5809" y="1627"/>
                  </a:lnTo>
                  <a:lnTo>
                    <a:pt x="5808" y="1609"/>
                  </a:lnTo>
                  <a:lnTo>
                    <a:pt x="5805" y="1593"/>
                  </a:lnTo>
                  <a:lnTo>
                    <a:pt x="5803" y="1575"/>
                  </a:lnTo>
                  <a:lnTo>
                    <a:pt x="5800" y="1559"/>
                  </a:lnTo>
                  <a:lnTo>
                    <a:pt x="5795" y="1542"/>
                  </a:lnTo>
                  <a:lnTo>
                    <a:pt x="5789" y="1526"/>
                  </a:lnTo>
                  <a:lnTo>
                    <a:pt x="5783" y="1510"/>
                  </a:lnTo>
                  <a:lnTo>
                    <a:pt x="5776" y="1494"/>
                  </a:lnTo>
                  <a:lnTo>
                    <a:pt x="5768" y="1480"/>
                  </a:lnTo>
                  <a:lnTo>
                    <a:pt x="5759" y="1464"/>
                  </a:lnTo>
                  <a:lnTo>
                    <a:pt x="5750" y="1450"/>
                  </a:lnTo>
                  <a:lnTo>
                    <a:pt x="5741" y="1437"/>
                  </a:lnTo>
                  <a:lnTo>
                    <a:pt x="5730" y="1424"/>
                  </a:lnTo>
                  <a:lnTo>
                    <a:pt x="5719" y="1411"/>
                  </a:lnTo>
                  <a:lnTo>
                    <a:pt x="5707" y="1398"/>
                  </a:lnTo>
                  <a:lnTo>
                    <a:pt x="5694" y="1386"/>
                  </a:lnTo>
                  <a:lnTo>
                    <a:pt x="5683" y="1376"/>
                  </a:lnTo>
                  <a:lnTo>
                    <a:pt x="5670" y="1365"/>
                  </a:lnTo>
                  <a:lnTo>
                    <a:pt x="5656" y="1356"/>
                  </a:lnTo>
                  <a:lnTo>
                    <a:pt x="5641" y="1346"/>
                  </a:lnTo>
                  <a:lnTo>
                    <a:pt x="5627" y="1338"/>
                  </a:lnTo>
                  <a:lnTo>
                    <a:pt x="5612" y="1331"/>
                  </a:lnTo>
                  <a:lnTo>
                    <a:pt x="5596" y="1324"/>
                  </a:lnTo>
                  <a:lnTo>
                    <a:pt x="5580" y="1317"/>
                  </a:lnTo>
                  <a:lnTo>
                    <a:pt x="5563" y="1312"/>
                  </a:lnTo>
                  <a:lnTo>
                    <a:pt x="5547" y="1307"/>
                  </a:lnTo>
                  <a:lnTo>
                    <a:pt x="5530" y="1302"/>
                  </a:lnTo>
                  <a:lnTo>
                    <a:pt x="5514" y="1300"/>
                  </a:lnTo>
                  <a:lnTo>
                    <a:pt x="5496" y="1298"/>
                  </a:lnTo>
                  <a:lnTo>
                    <a:pt x="5478" y="1297"/>
                  </a:lnTo>
                  <a:lnTo>
                    <a:pt x="5459" y="1295"/>
                  </a:lnTo>
                  <a:close/>
                  <a:moveTo>
                    <a:pt x="5578" y="1528"/>
                  </a:moveTo>
                  <a:lnTo>
                    <a:pt x="5578" y="1528"/>
                  </a:lnTo>
                  <a:lnTo>
                    <a:pt x="5566" y="1517"/>
                  </a:lnTo>
                  <a:lnTo>
                    <a:pt x="5553" y="1508"/>
                  </a:lnTo>
                  <a:lnTo>
                    <a:pt x="5540" y="1500"/>
                  </a:lnTo>
                  <a:lnTo>
                    <a:pt x="5524" y="1493"/>
                  </a:lnTo>
                  <a:lnTo>
                    <a:pt x="5509" y="1487"/>
                  </a:lnTo>
                  <a:lnTo>
                    <a:pt x="5494" y="1483"/>
                  </a:lnTo>
                  <a:lnTo>
                    <a:pt x="5477" y="1481"/>
                  </a:lnTo>
                  <a:lnTo>
                    <a:pt x="5459" y="1480"/>
                  </a:lnTo>
                  <a:lnTo>
                    <a:pt x="5443" y="1481"/>
                  </a:lnTo>
                  <a:lnTo>
                    <a:pt x="5426" y="1483"/>
                  </a:lnTo>
                  <a:lnTo>
                    <a:pt x="5411" y="1487"/>
                  </a:lnTo>
                  <a:lnTo>
                    <a:pt x="5396" y="1493"/>
                  </a:lnTo>
                  <a:lnTo>
                    <a:pt x="5380" y="1500"/>
                  </a:lnTo>
                  <a:lnTo>
                    <a:pt x="5367" y="1508"/>
                  </a:lnTo>
                  <a:lnTo>
                    <a:pt x="5354" y="1517"/>
                  </a:lnTo>
                  <a:lnTo>
                    <a:pt x="5343" y="1528"/>
                  </a:lnTo>
                  <a:lnTo>
                    <a:pt x="5332" y="1540"/>
                  </a:lnTo>
                  <a:lnTo>
                    <a:pt x="5322" y="1553"/>
                  </a:lnTo>
                  <a:lnTo>
                    <a:pt x="5314" y="1566"/>
                  </a:lnTo>
                  <a:lnTo>
                    <a:pt x="5307" y="1581"/>
                  </a:lnTo>
                  <a:lnTo>
                    <a:pt x="5301" y="1596"/>
                  </a:lnTo>
                  <a:lnTo>
                    <a:pt x="5297" y="1612"/>
                  </a:lnTo>
                  <a:lnTo>
                    <a:pt x="5294" y="1628"/>
                  </a:lnTo>
                  <a:lnTo>
                    <a:pt x="5294" y="1646"/>
                  </a:lnTo>
                  <a:lnTo>
                    <a:pt x="5294" y="1663"/>
                  </a:lnTo>
                  <a:lnTo>
                    <a:pt x="5297" y="1679"/>
                  </a:lnTo>
                  <a:lnTo>
                    <a:pt x="5301" y="1696"/>
                  </a:lnTo>
                  <a:lnTo>
                    <a:pt x="5307" y="1711"/>
                  </a:lnTo>
                  <a:lnTo>
                    <a:pt x="5314" y="1725"/>
                  </a:lnTo>
                  <a:lnTo>
                    <a:pt x="5322" y="1738"/>
                  </a:lnTo>
                  <a:lnTo>
                    <a:pt x="5332" y="1751"/>
                  </a:lnTo>
                  <a:lnTo>
                    <a:pt x="5343" y="1763"/>
                  </a:lnTo>
                  <a:lnTo>
                    <a:pt x="5354" y="1774"/>
                  </a:lnTo>
                  <a:lnTo>
                    <a:pt x="5367" y="1783"/>
                  </a:lnTo>
                  <a:lnTo>
                    <a:pt x="5380" y="1792"/>
                  </a:lnTo>
                  <a:lnTo>
                    <a:pt x="5396" y="1798"/>
                  </a:lnTo>
                  <a:lnTo>
                    <a:pt x="5411" y="1804"/>
                  </a:lnTo>
                  <a:lnTo>
                    <a:pt x="5426" y="1809"/>
                  </a:lnTo>
                  <a:lnTo>
                    <a:pt x="5443" y="1811"/>
                  </a:lnTo>
                  <a:lnTo>
                    <a:pt x="5459" y="1813"/>
                  </a:lnTo>
                  <a:lnTo>
                    <a:pt x="5477" y="1811"/>
                  </a:lnTo>
                  <a:lnTo>
                    <a:pt x="5494" y="1809"/>
                  </a:lnTo>
                  <a:lnTo>
                    <a:pt x="5509" y="1804"/>
                  </a:lnTo>
                  <a:lnTo>
                    <a:pt x="5524" y="1800"/>
                  </a:lnTo>
                  <a:lnTo>
                    <a:pt x="5540" y="1792"/>
                  </a:lnTo>
                  <a:lnTo>
                    <a:pt x="5553" y="1784"/>
                  </a:lnTo>
                  <a:lnTo>
                    <a:pt x="5566" y="1775"/>
                  </a:lnTo>
                  <a:lnTo>
                    <a:pt x="5578" y="1763"/>
                  </a:lnTo>
                  <a:lnTo>
                    <a:pt x="5588" y="1751"/>
                  </a:lnTo>
                  <a:lnTo>
                    <a:pt x="5598" y="1738"/>
                  </a:lnTo>
                  <a:lnTo>
                    <a:pt x="5606" y="1725"/>
                  </a:lnTo>
                  <a:lnTo>
                    <a:pt x="5613" y="1711"/>
                  </a:lnTo>
                  <a:lnTo>
                    <a:pt x="5619" y="1696"/>
                  </a:lnTo>
                  <a:lnTo>
                    <a:pt x="5622" y="1679"/>
                  </a:lnTo>
                  <a:lnTo>
                    <a:pt x="5626" y="1663"/>
                  </a:lnTo>
                  <a:lnTo>
                    <a:pt x="5626" y="1646"/>
                  </a:lnTo>
                  <a:lnTo>
                    <a:pt x="5626" y="1628"/>
                  </a:lnTo>
                  <a:lnTo>
                    <a:pt x="5624" y="1612"/>
                  </a:lnTo>
                  <a:lnTo>
                    <a:pt x="5619" y="1596"/>
                  </a:lnTo>
                  <a:lnTo>
                    <a:pt x="5613" y="1581"/>
                  </a:lnTo>
                  <a:lnTo>
                    <a:pt x="5606" y="1566"/>
                  </a:lnTo>
                  <a:lnTo>
                    <a:pt x="5598" y="1553"/>
                  </a:lnTo>
                  <a:lnTo>
                    <a:pt x="5588" y="1540"/>
                  </a:lnTo>
                  <a:lnTo>
                    <a:pt x="5578" y="1528"/>
                  </a:lnTo>
                  <a:close/>
                  <a:moveTo>
                    <a:pt x="5578" y="517"/>
                  </a:moveTo>
                  <a:lnTo>
                    <a:pt x="5578" y="517"/>
                  </a:lnTo>
                  <a:lnTo>
                    <a:pt x="5566" y="505"/>
                  </a:lnTo>
                  <a:lnTo>
                    <a:pt x="5553" y="496"/>
                  </a:lnTo>
                  <a:lnTo>
                    <a:pt x="5540" y="488"/>
                  </a:lnTo>
                  <a:lnTo>
                    <a:pt x="5524" y="481"/>
                  </a:lnTo>
                  <a:lnTo>
                    <a:pt x="5509" y="476"/>
                  </a:lnTo>
                  <a:lnTo>
                    <a:pt x="5494" y="471"/>
                  </a:lnTo>
                  <a:lnTo>
                    <a:pt x="5477" y="469"/>
                  </a:lnTo>
                  <a:lnTo>
                    <a:pt x="5459" y="468"/>
                  </a:lnTo>
                  <a:lnTo>
                    <a:pt x="5443" y="469"/>
                  </a:lnTo>
                  <a:lnTo>
                    <a:pt x="5426" y="471"/>
                  </a:lnTo>
                  <a:lnTo>
                    <a:pt x="5411" y="476"/>
                  </a:lnTo>
                  <a:lnTo>
                    <a:pt x="5396" y="482"/>
                  </a:lnTo>
                  <a:lnTo>
                    <a:pt x="5380" y="488"/>
                  </a:lnTo>
                  <a:lnTo>
                    <a:pt x="5367" y="497"/>
                  </a:lnTo>
                  <a:lnTo>
                    <a:pt x="5354" y="507"/>
                  </a:lnTo>
                  <a:lnTo>
                    <a:pt x="5343" y="517"/>
                  </a:lnTo>
                  <a:lnTo>
                    <a:pt x="5332" y="529"/>
                  </a:lnTo>
                  <a:lnTo>
                    <a:pt x="5322" y="541"/>
                  </a:lnTo>
                  <a:lnTo>
                    <a:pt x="5314" y="555"/>
                  </a:lnTo>
                  <a:lnTo>
                    <a:pt x="5307" y="569"/>
                  </a:lnTo>
                  <a:lnTo>
                    <a:pt x="5301" y="585"/>
                  </a:lnTo>
                  <a:lnTo>
                    <a:pt x="5297" y="601"/>
                  </a:lnTo>
                  <a:lnTo>
                    <a:pt x="5294" y="618"/>
                  </a:lnTo>
                  <a:lnTo>
                    <a:pt x="5294" y="634"/>
                  </a:lnTo>
                  <a:lnTo>
                    <a:pt x="5294" y="652"/>
                  </a:lnTo>
                  <a:lnTo>
                    <a:pt x="5297" y="668"/>
                  </a:lnTo>
                  <a:lnTo>
                    <a:pt x="5301" y="684"/>
                  </a:lnTo>
                  <a:lnTo>
                    <a:pt x="5307" y="699"/>
                  </a:lnTo>
                  <a:lnTo>
                    <a:pt x="5314" y="713"/>
                  </a:lnTo>
                  <a:lnTo>
                    <a:pt x="5322" y="727"/>
                  </a:lnTo>
                  <a:lnTo>
                    <a:pt x="5332" y="740"/>
                  </a:lnTo>
                  <a:lnTo>
                    <a:pt x="5343" y="752"/>
                  </a:lnTo>
                  <a:lnTo>
                    <a:pt x="5354" y="763"/>
                  </a:lnTo>
                  <a:lnTo>
                    <a:pt x="5367" y="772"/>
                  </a:lnTo>
                  <a:lnTo>
                    <a:pt x="5380" y="781"/>
                  </a:lnTo>
                  <a:lnTo>
                    <a:pt x="5396" y="788"/>
                  </a:lnTo>
                  <a:lnTo>
                    <a:pt x="5411" y="794"/>
                  </a:lnTo>
                  <a:lnTo>
                    <a:pt x="5426" y="797"/>
                  </a:lnTo>
                  <a:lnTo>
                    <a:pt x="5443" y="799"/>
                  </a:lnTo>
                  <a:lnTo>
                    <a:pt x="5459" y="801"/>
                  </a:lnTo>
                  <a:lnTo>
                    <a:pt x="5477" y="799"/>
                  </a:lnTo>
                  <a:lnTo>
                    <a:pt x="5494" y="797"/>
                  </a:lnTo>
                  <a:lnTo>
                    <a:pt x="5509" y="794"/>
                  </a:lnTo>
                  <a:lnTo>
                    <a:pt x="5524" y="788"/>
                  </a:lnTo>
                  <a:lnTo>
                    <a:pt x="5540" y="781"/>
                  </a:lnTo>
                  <a:lnTo>
                    <a:pt x="5553" y="772"/>
                  </a:lnTo>
                  <a:lnTo>
                    <a:pt x="5566" y="763"/>
                  </a:lnTo>
                  <a:lnTo>
                    <a:pt x="5578" y="752"/>
                  </a:lnTo>
                  <a:lnTo>
                    <a:pt x="5588" y="740"/>
                  </a:lnTo>
                  <a:lnTo>
                    <a:pt x="5598" y="727"/>
                  </a:lnTo>
                  <a:lnTo>
                    <a:pt x="5606" y="713"/>
                  </a:lnTo>
                  <a:lnTo>
                    <a:pt x="5613" y="699"/>
                  </a:lnTo>
                  <a:lnTo>
                    <a:pt x="5619" y="684"/>
                  </a:lnTo>
                  <a:lnTo>
                    <a:pt x="5622" y="668"/>
                  </a:lnTo>
                  <a:lnTo>
                    <a:pt x="5626" y="652"/>
                  </a:lnTo>
                  <a:lnTo>
                    <a:pt x="5626" y="634"/>
                  </a:lnTo>
                  <a:lnTo>
                    <a:pt x="5626" y="618"/>
                  </a:lnTo>
                  <a:lnTo>
                    <a:pt x="5624" y="601"/>
                  </a:lnTo>
                  <a:lnTo>
                    <a:pt x="5619" y="585"/>
                  </a:lnTo>
                  <a:lnTo>
                    <a:pt x="5613" y="569"/>
                  </a:lnTo>
                  <a:lnTo>
                    <a:pt x="5606" y="555"/>
                  </a:lnTo>
                  <a:lnTo>
                    <a:pt x="5598" y="541"/>
                  </a:lnTo>
                  <a:lnTo>
                    <a:pt x="5588" y="529"/>
                  </a:lnTo>
                  <a:lnTo>
                    <a:pt x="5578" y="5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8CC37891-C2E8-4C29-9E4B-9B65B3BF91CF}"/>
              </a:ext>
            </a:extLst>
          </p:cNvPr>
          <p:cNvSpPr txBox="1"/>
          <p:nvPr/>
        </p:nvSpPr>
        <p:spPr>
          <a:xfrm>
            <a:off x="7406640" y="231775"/>
            <a:ext cx="4224020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 dirty="0">
                <a:solidFill>
                  <a:srgbClr val="86C62A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智能会议室管理系统架构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6238645-F691-4A12-90FC-9B7FF6BCABF3}"/>
              </a:ext>
            </a:extLst>
          </p:cNvPr>
          <p:cNvSpPr txBox="1"/>
          <p:nvPr/>
        </p:nvSpPr>
        <p:spPr>
          <a:xfrm>
            <a:off x="871619" y="1351722"/>
            <a:ext cx="9451823" cy="1053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本系统采用</a:t>
            </a:r>
            <a:r>
              <a:rPr lang="en-US" altLang="zh-CN" sz="2400" b="1" dirty="0">
                <a:solidFill>
                  <a:srgbClr val="77A53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C/S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架构，构建支持多终端操作的单点登陆结构。支持移动端、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端以及树莓派中控多终端用户操作以及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端管理操作。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B7A3A5-0F8A-4718-AE25-5A31A42AB5A2}"/>
              </a:ext>
            </a:extLst>
          </p:cNvPr>
          <p:cNvSpPr txBox="1"/>
          <p:nvPr/>
        </p:nvSpPr>
        <p:spPr>
          <a:xfrm>
            <a:off x="871619" y="2834560"/>
            <a:ext cx="24449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预计产品进度基线：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核心基础功能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1.1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完成会议预定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1.2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完成会议管理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1.3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完成人脸识别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E84EAD2-F9D7-4E45-B12E-170676F2FFC5}"/>
              </a:ext>
            </a:extLst>
          </p:cNvPr>
          <p:cNvSpPr txBox="1"/>
          <p:nvPr/>
        </p:nvSpPr>
        <p:spPr>
          <a:xfrm>
            <a:off x="4253307" y="3313445"/>
            <a:ext cx="26239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2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核心进阶功能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2.1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完成智能推荐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2.2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完成设备管理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2.3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完成短信提醒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05141D7-EBE2-4EB4-92EC-869016A36A2B}"/>
              </a:ext>
            </a:extLst>
          </p:cNvPr>
          <p:cNvSpPr txBox="1"/>
          <p:nvPr/>
        </p:nvSpPr>
        <p:spPr>
          <a:xfrm>
            <a:off x="7813951" y="3313847"/>
            <a:ext cx="31420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3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通用基础功能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3.1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完成信息管理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3.2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完成会议室管理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3.3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完成用户管理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19271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" grpId="0"/>
      <p:bldP spid="6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图片 77" descr="timg (31)"/>
          <p:cNvPicPr>
            <a:picLocks noChangeAspect="1"/>
          </p:cNvPicPr>
          <p:nvPr/>
        </p:nvPicPr>
        <p:blipFill>
          <a:blip r:embed="rId4"/>
          <a:srcRect t="16825" b="3980"/>
          <a:stretch>
            <a:fillRect/>
          </a:stretch>
        </p:blipFill>
        <p:spPr>
          <a:xfrm>
            <a:off x="-10795" y="-46990"/>
            <a:ext cx="12213590" cy="6904355"/>
          </a:xfrm>
          <a:prstGeom prst="rect">
            <a:avLst/>
          </a:prstGeom>
        </p:spPr>
      </p:pic>
      <p:sp>
        <p:nvSpPr>
          <p:cNvPr id="79" name="矩形 78"/>
          <p:cNvSpPr/>
          <p:nvPr/>
        </p:nvSpPr>
        <p:spPr>
          <a:xfrm>
            <a:off x="-13335" y="-49530"/>
            <a:ext cx="12216130" cy="60134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19" name="Rectangle 3"/>
          <p:cNvSpPr>
            <a:spLocks noGrp="1"/>
          </p:cNvSpPr>
          <p:nvPr>
            <p:ph idx="1"/>
          </p:nvPr>
        </p:nvSpPr>
        <p:spPr>
          <a:xfrm>
            <a:off x="2526030" y="1141730"/>
            <a:ext cx="7148830" cy="3688715"/>
          </a:xfrm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10000"/>
              </a:lnSpc>
              <a:buClr>
                <a:schemeClr val="tx1"/>
              </a:buClr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10000"/>
              </a:lnSpc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3335" y="5963920"/>
            <a:ext cx="12221845" cy="893445"/>
          </a:xfrm>
          <a:prstGeom prst="rect">
            <a:avLst/>
          </a:prstGeom>
          <a:solidFill>
            <a:srgbClr val="86C62A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66115" y="6211570"/>
            <a:ext cx="3058795" cy="410845"/>
            <a:chOff x="9601" y="7573"/>
            <a:chExt cx="6817" cy="916"/>
          </a:xfrm>
        </p:grpSpPr>
        <p:sp>
          <p:nvSpPr>
            <p:cNvPr id="148" name="箭头"/>
            <p:cNvSpPr/>
            <p:nvPr/>
          </p:nvSpPr>
          <p:spPr bwMode="auto">
            <a:xfrm>
              <a:off x="11580" y="7579"/>
              <a:ext cx="910" cy="910"/>
            </a:xfrm>
            <a:custGeom>
              <a:avLst/>
              <a:gdLst>
                <a:gd name="T0" fmla="*/ 2156354 w 3019426"/>
                <a:gd name="T1" fmla="*/ 1446894 h 1601787"/>
                <a:gd name="T2" fmla="*/ 1892300 w 3019426"/>
                <a:gd name="T3" fmla="*/ 1511300 h 1601787"/>
                <a:gd name="T4" fmla="*/ 1681845 w 3019426"/>
                <a:gd name="T5" fmla="*/ 1575173 h 1601787"/>
                <a:gd name="T6" fmla="*/ 1509978 w 3019426"/>
                <a:gd name="T7" fmla="*/ 1601787 h 1601787"/>
                <a:gd name="T8" fmla="*/ 863072 w 3019426"/>
                <a:gd name="T9" fmla="*/ 1575173 h 1601787"/>
                <a:gd name="T10" fmla="*/ 652463 w 3019426"/>
                <a:gd name="T11" fmla="*/ 1511300 h 1601787"/>
                <a:gd name="T12" fmla="*/ 389623 w 3019426"/>
                <a:gd name="T13" fmla="*/ 1446894 h 1601787"/>
                <a:gd name="T14" fmla="*/ 89429 w 3019426"/>
                <a:gd name="T15" fmla="*/ 1420812 h 1601787"/>
                <a:gd name="T16" fmla="*/ 32279 w 3019426"/>
                <a:gd name="T17" fmla="*/ 1441571 h 1601787"/>
                <a:gd name="T18" fmla="*/ 2366963 w 3019426"/>
                <a:gd name="T19" fmla="*/ 1265475 h 1601787"/>
                <a:gd name="T20" fmla="*/ 2155237 w 3019426"/>
                <a:gd name="T21" fmla="*/ 1331815 h 1601787"/>
                <a:gd name="T22" fmla="*/ 1973739 w 3019426"/>
                <a:gd name="T23" fmla="*/ 1364189 h 1601787"/>
                <a:gd name="T24" fmla="*/ 1803737 w 3019426"/>
                <a:gd name="T25" fmla="*/ 1344021 h 1601787"/>
                <a:gd name="T26" fmla="*/ 1125009 w 3019426"/>
                <a:gd name="T27" fmla="*/ 1284050 h 1601787"/>
                <a:gd name="T28" fmla="*/ 873714 w 3019426"/>
                <a:gd name="T29" fmla="*/ 1217180 h 1601787"/>
                <a:gd name="T30" fmla="*/ 571975 w 3019426"/>
                <a:gd name="T31" fmla="*/ 1184806 h 1601787"/>
                <a:gd name="T32" fmla="*/ 512530 w 3019426"/>
                <a:gd name="T33" fmla="*/ 1200197 h 1601787"/>
                <a:gd name="T34" fmla="*/ 238116 w 3019426"/>
                <a:gd name="T35" fmla="*/ 1256453 h 1601787"/>
                <a:gd name="T36" fmla="*/ 2624077 w 3019426"/>
                <a:gd name="T37" fmla="*/ 1094317 h 1601787"/>
                <a:gd name="T38" fmla="*/ 2446868 w 3019426"/>
                <a:gd name="T39" fmla="*/ 1126596 h 1601787"/>
                <a:gd name="T40" fmla="*/ 2281337 w 3019426"/>
                <a:gd name="T41" fmla="*/ 1106488 h 1601787"/>
                <a:gd name="T42" fmla="*/ 2073275 w 3019426"/>
                <a:gd name="T43" fmla="*/ 1046162 h 1601787"/>
                <a:gd name="T44" fmla="*/ 1341439 w 3019426"/>
                <a:gd name="T45" fmla="*/ 980016 h 1601787"/>
                <a:gd name="T46" fmla="*/ 1045105 w 3019426"/>
                <a:gd name="T47" fmla="*/ 947737 h 1601787"/>
                <a:gd name="T48" fmla="*/ 985309 w 3019426"/>
                <a:gd name="T49" fmla="*/ 962554 h 1601787"/>
                <a:gd name="T50" fmla="*/ 716486 w 3019426"/>
                <a:gd name="T51" fmla="*/ 1019175 h 1601787"/>
                <a:gd name="T52" fmla="*/ 488331 w 3019426"/>
                <a:gd name="T53" fmla="*/ 1087438 h 1601787"/>
                <a:gd name="T54" fmla="*/ 2903166 w 3019426"/>
                <a:gd name="T55" fmla="*/ 887413 h 1601787"/>
                <a:gd name="T56" fmla="*/ 2736458 w 3019426"/>
                <a:gd name="T57" fmla="*/ 880005 h 1601787"/>
                <a:gd name="T58" fmla="*/ 2542118 w 3019426"/>
                <a:gd name="T59" fmla="*/ 827617 h 1601787"/>
                <a:gd name="T60" fmla="*/ 2299230 w 3019426"/>
                <a:gd name="T61" fmla="*/ 758296 h 1601787"/>
                <a:gd name="T62" fmla="*/ 1536514 w 3019426"/>
                <a:gd name="T63" fmla="*/ 714904 h 1601787"/>
                <a:gd name="T64" fmla="*/ 1474951 w 3019426"/>
                <a:gd name="T65" fmla="*/ 718079 h 1601787"/>
                <a:gd name="T66" fmla="*/ 1189567 w 3019426"/>
                <a:gd name="T67" fmla="*/ 766234 h 1601787"/>
                <a:gd name="T68" fmla="*/ 952500 w 3019426"/>
                <a:gd name="T69" fmla="*/ 836084 h 1601787"/>
                <a:gd name="T70" fmla="*/ 764647 w 3019426"/>
                <a:gd name="T71" fmla="*/ 884238 h 1601787"/>
                <a:gd name="T72" fmla="*/ 2728544 w 3019426"/>
                <a:gd name="T73" fmla="*/ 647191 h 1601787"/>
                <a:gd name="T74" fmla="*/ 2538943 w 3019426"/>
                <a:gd name="T75" fmla="*/ 599179 h 1601787"/>
                <a:gd name="T76" fmla="*/ 2303463 w 3019426"/>
                <a:gd name="T77" fmla="*/ 529534 h 1601787"/>
                <a:gd name="T78" fmla="*/ 2017918 w 3019426"/>
                <a:gd name="T79" fmla="*/ 482049 h 1601787"/>
                <a:gd name="T80" fmla="*/ 1956174 w 3019426"/>
                <a:gd name="T81" fmla="*/ 478883 h 1601787"/>
                <a:gd name="T82" fmla="*/ 1193272 w 3019426"/>
                <a:gd name="T83" fmla="*/ 521620 h 1601787"/>
                <a:gd name="T84" fmla="*/ 949325 w 3019426"/>
                <a:gd name="T85" fmla="*/ 591264 h 1601787"/>
                <a:gd name="T86" fmla="*/ 756709 w 3019426"/>
                <a:gd name="T87" fmla="*/ 643498 h 1601787"/>
                <a:gd name="T88" fmla="*/ 589335 w 3019426"/>
                <a:gd name="T89" fmla="*/ 650357 h 1601787"/>
                <a:gd name="T90" fmla="*/ 2535238 w 3019426"/>
                <a:gd name="T91" fmla="*/ 370556 h 1601787"/>
                <a:gd name="T92" fmla="*/ 2306109 w 3019426"/>
                <a:gd name="T93" fmla="*/ 301439 h 1601787"/>
                <a:gd name="T94" fmla="*/ 2025902 w 3019426"/>
                <a:gd name="T95" fmla="*/ 249205 h 1601787"/>
                <a:gd name="T96" fmla="*/ 1964690 w 3019426"/>
                <a:gd name="T97" fmla="*/ 239708 h 1601787"/>
                <a:gd name="T98" fmla="*/ 1671199 w 3019426"/>
                <a:gd name="T99" fmla="*/ 277696 h 1601787"/>
                <a:gd name="T100" fmla="*/ 947738 w 3019426"/>
                <a:gd name="T101" fmla="*/ 346286 h 1601787"/>
                <a:gd name="T102" fmla="*/ 749301 w 3019426"/>
                <a:gd name="T103" fmla="*/ 402212 h 1601787"/>
                <a:gd name="T104" fmla="*/ 580918 w 3019426"/>
                <a:gd name="T105" fmla="*/ 415930 h 1601787"/>
                <a:gd name="T106" fmla="*/ 400670 w 3019426"/>
                <a:gd name="T107" fmla="*/ 378470 h 1601787"/>
                <a:gd name="T108" fmla="*/ 2308226 w 3019426"/>
                <a:gd name="T109" fmla="*/ 72178 h 1601787"/>
                <a:gd name="T110" fmla="*/ 2033354 w 3019426"/>
                <a:gd name="T111" fmla="*/ 15922 h 1601787"/>
                <a:gd name="T112" fmla="*/ 1973739 w 3019426"/>
                <a:gd name="T113" fmla="*/ 531 h 1601787"/>
                <a:gd name="T114" fmla="*/ 1676522 w 3019426"/>
                <a:gd name="T115" fmla="*/ 32905 h 1601787"/>
                <a:gd name="T116" fmla="*/ 1420287 w 3019426"/>
                <a:gd name="T117" fmla="*/ 99775 h 1601787"/>
                <a:gd name="T118" fmla="*/ 742422 w 3019426"/>
                <a:gd name="T119" fmla="*/ 160277 h 1601787"/>
                <a:gd name="T120" fmla="*/ 571975 w 3019426"/>
                <a:gd name="T121" fmla="*/ 180444 h 1601787"/>
                <a:gd name="T122" fmla="*/ 394883 w 3019426"/>
                <a:gd name="T123" fmla="*/ 148071 h 1601787"/>
                <a:gd name="T124" fmla="*/ 178859 w 3019426"/>
                <a:gd name="T125" fmla="*/ 81200 h 160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19426" h="1601787">
                  <a:moveTo>
                    <a:pt x="2220384" y="1420812"/>
                  </a:moveTo>
                  <a:lnTo>
                    <a:pt x="2229909" y="1421344"/>
                  </a:lnTo>
                  <a:lnTo>
                    <a:pt x="2238376" y="1422409"/>
                  </a:lnTo>
                  <a:lnTo>
                    <a:pt x="2246842" y="1425070"/>
                  </a:lnTo>
                  <a:lnTo>
                    <a:pt x="2255309" y="1427732"/>
                  </a:lnTo>
                  <a:lnTo>
                    <a:pt x="2263246" y="1431458"/>
                  </a:lnTo>
                  <a:lnTo>
                    <a:pt x="2270655" y="1435716"/>
                  </a:lnTo>
                  <a:lnTo>
                    <a:pt x="2277005" y="1441571"/>
                  </a:lnTo>
                  <a:lnTo>
                    <a:pt x="2283884" y="1446894"/>
                  </a:lnTo>
                  <a:lnTo>
                    <a:pt x="2289705" y="1453813"/>
                  </a:lnTo>
                  <a:lnTo>
                    <a:pt x="2294997" y="1460201"/>
                  </a:lnTo>
                  <a:lnTo>
                    <a:pt x="2299230" y="1468185"/>
                  </a:lnTo>
                  <a:lnTo>
                    <a:pt x="2303463" y="1475637"/>
                  </a:lnTo>
                  <a:lnTo>
                    <a:pt x="2306109" y="1484153"/>
                  </a:lnTo>
                  <a:lnTo>
                    <a:pt x="2308226" y="1492670"/>
                  </a:lnTo>
                  <a:lnTo>
                    <a:pt x="2309284" y="1502251"/>
                  </a:lnTo>
                  <a:lnTo>
                    <a:pt x="2309813" y="1511300"/>
                  </a:lnTo>
                  <a:lnTo>
                    <a:pt x="2309284" y="1520348"/>
                  </a:lnTo>
                  <a:lnTo>
                    <a:pt x="2308226" y="1529397"/>
                  </a:lnTo>
                  <a:lnTo>
                    <a:pt x="2306109" y="1537914"/>
                  </a:lnTo>
                  <a:lnTo>
                    <a:pt x="2303463" y="1545898"/>
                  </a:lnTo>
                  <a:lnTo>
                    <a:pt x="2299230" y="1553882"/>
                  </a:lnTo>
                  <a:lnTo>
                    <a:pt x="2294997" y="1561866"/>
                  </a:lnTo>
                  <a:lnTo>
                    <a:pt x="2289705" y="1568786"/>
                  </a:lnTo>
                  <a:lnTo>
                    <a:pt x="2283884" y="1575173"/>
                  </a:lnTo>
                  <a:lnTo>
                    <a:pt x="2277005" y="1581028"/>
                  </a:lnTo>
                  <a:lnTo>
                    <a:pt x="2270655" y="1585819"/>
                  </a:lnTo>
                  <a:lnTo>
                    <a:pt x="2263246" y="1590609"/>
                  </a:lnTo>
                  <a:lnTo>
                    <a:pt x="2255309" y="1594335"/>
                  </a:lnTo>
                  <a:lnTo>
                    <a:pt x="2246842" y="1597529"/>
                  </a:lnTo>
                  <a:lnTo>
                    <a:pt x="2238376" y="1600190"/>
                  </a:lnTo>
                  <a:lnTo>
                    <a:pt x="2229909" y="1601255"/>
                  </a:lnTo>
                  <a:lnTo>
                    <a:pt x="2220384" y="1601787"/>
                  </a:lnTo>
                  <a:lnTo>
                    <a:pt x="2210859" y="1601255"/>
                  </a:lnTo>
                  <a:lnTo>
                    <a:pt x="2202392" y="1600190"/>
                  </a:lnTo>
                  <a:lnTo>
                    <a:pt x="2193925" y="1597529"/>
                  </a:lnTo>
                  <a:lnTo>
                    <a:pt x="2185459" y="1594335"/>
                  </a:lnTo>
                  <a:lnTo>
                    <a:pt x="2177521" y="1590609"/>
                  </a:lnTo>
                  <a:lnTo>
                    <a:pt x="2170113" y="1585819"/>
                  </a:lnTo>
                  <a:lnTo>
                    <a:pt x="2163234" y="1581028"/>
                  </a:lnTo>
                  <a:lnTo>
                    <a:pt x="2156354" y="1575173"/>
                  </a:lnTo>
                  <a:lnTo>
                    <a:pt x="2151063" y="1568786"/>
                  </a:lnTo>
                  <a:lnTo>
                    <a:pt x="2145771" y="1561866"/>
                  </a:lnTo>
                  <a:lnTo>
                    <a:pt x="2141538" y="1553882"/>
                  </a:lnTo>
                  <a:lnTo>
                    <a:pt x="2137304" y="1545898"/>
                  </a:lnTo>
                  <a:lnTo>
                    <a:pt x="2134129" y="1537914"/>
                  </a:lnTo>
                  <a:lnTo>
                    <a:pt x="2132013" y="1529397"/>
                  </a:lnTo>
                  <a:lnTo>
                    <a:pt x="2130954" y="1520348"/>
                  </a:lnTo>
                  <a:lnTo>
                    <a:pt x="2130425" y="1511300"/>
                  </a:lnTo>
                  <a:lnTo>
                    <a:pt x="2130954" y="1502251"/>
                  </a:lnTo>
                  <a:lnTo>
                    <a:pt x="2132013" y="1492670"/>
                  </a:lnTo>
                  <a:lnTo>
                    <a:pt x="2134129" y="1484153"/>
                  </a:lnTo>
                  <a:lnTo>
                    <a:pt x="2137304" y="1475637"/>
                  </a:lnTo>
                  <a:lnTo>
                    <a:pt x="2141538" y="1468185"/>
                  </a:lnTo>
                  <a:lnTo>
                    <a:pt x="2145771" y="1460201"/>
                  </a:lnTo>
                  <a:lnTo>
                    <a:pt x="2151063" y="1453813"/>
                  </a:lnTo>
                  <a:lnTo>
                    <a:pt x="2156354" y="1446894"/>
                  </a:lnTo>
                  <a:lnTo>
                    <a:pt x="2163234" y="1441571"/>
                  </a:lnTo>
                  <a:lnTo>
                    <a:pt x="2170113" y="1435716"/>
                  </a:lnTo>
                  <a:lnTo>
                    <a:pt x="2177521" y="1431458"/>
                  </a:lnTo>
                  <a:lnTo>
                    <a:pt x="2185459" y="1427732"/>
                  </a:lnTo>
                  <a:lnTo>
                    <a:pt x="2193925" y="1425070"/>
                  </a:lnTo>
                  <a:lnTo>
                    <a:pt x="2202392" y="1422409"/>
                  </a:lnTo>
                  <a:lnTo>
                    <a:pt x="2210859" y="1421344"/>
                  </a:lnTo>
                  <a:lnTo>
                    <a:pt x="2220384" y="1420812"/>
                  </a:lnTo>
                  <a:close/>
                  <a:moveTo>
                    <a:pt x="1983320" y="1420812"/>
                  </a:moveTo>
                  <a:lnTo>
                    <a:pt x="1992369" y="1421344"/>
                  </a:lnTo>
                  <a:lnTo>
                    <a:pt x="2001418" y="1422409"/>
                  </a:lnTo>
                  <a:lnTo>
                    <a:pt x="2009934" y="1425070"/>
                  </a:lnTo>
                  <a:lnTo>
                    <a:pt x="2017918" y="1427732"/>
                  </a:lnTo>
                  <a:lnTo>
                    <a:pt x="2025902" y="1431458"/>
                  </a:lnTo>
                  <a:lnTo>
                    <a:pt x="2033354" y="1435716"/>
                  </a:lnTo>
                  <a:lnTo>
                    <a:pt x="2040806" y="1441571"/>
                  </a:lnTo>
                  <a:lnTo>
                    <a:pt x="2046661" y="1446894"/>
                  </a:lnTo>
                  <a:lnTo>
                    <a:pt x="2053049" y="1453813"/>
                  </a:lnTo>
                  <a:lnTo>
                    <a:pt x="2057839" y="1460201"/>
                  </a:lnTo>
                  <a:lnTo>
                    <a:pt x="2062630" y="1468185"/>
                  </a:lnTo>
                  <a:lnTo>
                    <a:pt x="2066356" y="1475637"/>
                  </a:lnTo>
                  <a:lnTo>
                    <a:pt x="2069549" y="1484153"/>
                  </a:lnTo>
                  <a:lnTo>
                    <a:pt x="2071146" y="1492670"/>
                  </a:lnTo>
                  <a:lnTo>
                    <a:pt x="2073275" y="1502251"/>
                  </a:lnTo>
                  <a:lnTo>
                    <a:pt x="2073275" y="1511300"/>
                  </a:lnTo>
                  <a:lnTo>
                    <a:pt x="2073275" y="1520348"/>
                  </a:lnTo>
                  <a:lnTo>
                    <a:pt x="2071146" y="1529397"/>
                  </a:lnTo>
                  <a:lnTo>
                    <a:pt x="2069549" y="1537914"/>
                  </a:lnTo>
                  <a:lnTo>
                    <a:pt x="2066356" y="1545898"/>
                  </a:lnTo>
                  <a:lnTo>
                    <a:pt x="2062630" y="1553882"/>
                  </a:lnTo>
                  <a:lnTo>
                    <a:pt x="2057839" y="1561866"/>
                  </a:lnTo>
                  <a:lnTo>
                    <a:pt x="2053049" y="1568786"/>
                  </a:lnTo>
                  <a:lnTo>
                    <a:pt x="2046661" y="1575173"/>
                  </a:lnTo>
                  <a:lnTo>
                    <a:pt x="2040806" y="1581028"/>
                  </a:lnTo>
                  <a:lnTo>
                    <a:pt x="2033354" y="1585819"/>
                  </a:lnTo>
                  <a:lnTo>
                    <a:pt x="2025902" y="1590609"/>
                  </a:lnTo>
                  <a:lnTo>
                    <a:pt x="2017918" y="1594335"/>
                  </a:lnTo>
                  <a:lnTo>
                    <a:pt x="2009934" y="1597529"/>
                  </a:lnTo>
                  <a:lnTo>
                    <a:pt x="2001418" y="1600190"/>
                  </a:lnTo>
                  <a:lnTo>
                    <a:pt x="1992369" y="1601255"/>
                  </a:lnTo>
                  <a:lnTo>
                    <a:pt x="1983320" y="1601787"/>
                  </a:lnTo>
                  <a:lnTo>
                    <a:pt x="1973739" y="1601255"/>
                  </a:lnTo>
                  <a:lnTo>
                    <a:pt x="1964690" y="1600190"/>
                  </a:lnTo>
                  <a:lnTo>
                    <a:pt x="1956174" y="1597529"/>
                  </a:lnTo>
                  <a:lnTo>
                    <a:pt x="1947657" y="1594335"/>
                  </a:lnTo>
                  <a:lnTo>
                    <a:pt x="1939673" y="1590609"/>
                  </a:lnTo>
                  <a:lnTo>
                    <a:pt x="1932221" y="1585819"/>
                  </a:lnTo>
                  <a:lnTo>
                    <a:pt x="1925834" y="1581028"/>
                  </a:lnTo>
                  <a:lnTo>
                    <a:pt x="1918914" y="1575173"/>
                  </a:lnTo>
                  <a:lnTo>
                    <a:pt x="1913591" y="1568786"/>
                  </a:lnTo>
                  <a:lnTo>
                    <a:pt x="1907736" y="1561866"/>
                  </a:lnTo>
                  <a:lnTo>
                    <a:pt x="1903478" y="1553882"/>
                  </a:lnTo>
                  <a:lnTo>
                    <a:pt x="1899752" y="1545898"/>
                  </a:lnTo>
                  <a:lnTo>
                    <a:pt x="1897091" y="1537914"/>
                  </a:lnTo>
                  <a:lnTo>
                    <a:pt x="1894429" y="1529397"/>
                  </a:lnTo>
                  <a:lnTo>
                    <a:pt x="1893365" y="1520348"/>
                  </a:lnTo>
                  <a:lnTo>
                    <a:pt x="1892300" y="1511300"/>
                  </a:lnTo>
                  <a:lnTo>
                    <a:pt x="1893365" y="1502251"/>
                  </a:lnTo>
                  <a:lnTo>
                    <a:pt x="1894429" y="1492670"/>
                  </a:lnTo>
                  <a:lnTo>
                    <a:pt x="1897091" y="1484153"/>
                  </a:lnTo>
                  <a:lnTo>
                    <a:pt x="1899752" y="1475637"/>
                  </a:lnTo>
                  <a:lnTo>
                    <a:pt x="1903478" y="1468185"/>
                  </a:lnTo>
                  <a:lnTo>
                    <a:pt x="1907736" y="1460201"/>
                  </a:lnTo>
                  <a:lnTo>
                    <a:pt x="1913591" y="1453813"/>
                  </a:lnTo>
                  <a:lnTo>
                    <a:pt x="1918914" y="1446894"/>
                  </a:lnTo>
                  <a:lnTo>
                    <a:pt x="1925834" y="1441571"/>
                  </a:lnTo>
                  <a:lnTo>
                    <a:pt x="1932221" y="1435716"/>
                  </a:lnTo>
                  <a:lnTo>
                    <a:pt x="1939673" y="1431458"/>
                  </a:lnTo>
                  <a:lnTo>
                    <a:pt x="1947657" y="1427732"/>
                  </a:lnTo>
                  <a:lnTo>
                    <a:pt x="1956174" y="1425070"/>
                  </a:lnTo>
                  <a:lnTo>
                    <a:pt x="1964690" y="1422409"/>
                  </a:lnTo>
                  <a:lnTo>
                    <a:pt x="1973739" y="1421344"/>
                  </a:lnTo>
                  <a:lnTo>
                    <a:pt x="1983320" y="1420812"/>
                  </a:lnTo>
                  <a:close/>
                  <a:moveTo>
                    <a:pt x="1746251" y="1420812"/>
                  </a:moveTo>
                  <a:lnTo>
                    <a:pt x="1755299" y="1421344"/>
                  </a:lnTo>
                  <a:lnTo>
                    <a:pt x="1764881" y="1422409"/>
                  </a:lnTo>
                  <a:lnTo>
                    <a:pt x="1773397" y="1425070"/>
                  </a:lnTo>
                  <a:lnTo>
                    <a:pt x="1781381" y="1427732"/>
                  </a:lnTo>
                  <a:lnTo>
                    <a:pt x="1789365" y="1431458"/>
                  </a:lnTo>
                  <a:lnTo>
                    <a:pt x="1797350" y="1435716"/>
                  </a:lnTo>
                  <a:lnTo>
                    <a:pt x="1803737" y="1441571"/>
                  </a:lnTo>
                  <a:lnTo>
                    <a:pt x="1810124" y="1446894"/>
                  </a:lnTo>
                  <a:lnTo>
                    <a:pt x="1815979" y="1453813"/>
                  </a:lnTo>
                  <a:lnTo>
                    <a:pt x="1821302" y="1460201"/>
                  </a:lnTo>
                  <a:lnTo>
                    <a:pt x="1826093" y="1468185"/>
                  </a:lnTo>
                  <a:lnTo>
                    <a:pt x="1829819" y="1475637"/>
                  </a:lnTo>
                  <a:lnTo>
                    <a:pt x="1832480" y="1484153"/>
                  </a:lnTo>
                  <a:lnTo>
                    <a:pt x="1835141" y="1492670"/>
                  </a:lnTo>
                  <a:lnTo>
                    <a:pt x="1836206" y="1502251"/>
                  </a:lnTo>
                  <a:lnTo>
                    <a:pt x="1836738" y="1511300"/>
                  </a:lnTo>
                  <a:lnTo>
                    <a:pt x="1836206" y="1520348"/>
                  </a:lnTo>
                  <a:lnTo>
                    <a:pt x="1835141" y="1529397"/>
                  </a:lnTo>
                  <a:lnTo>
                    <a:pt x="1832480" y="1537914"/>
                  </a:lnTo>
                  <a:lnTo>
                    <a:pt x="1829819" y="1545898"/>
                  </a:lnTo>
                  <a:lnTo>
                    <a:pt x="1826093" y="1553882"/>
                  </a:lnTo>
                  <a:lnTo>
                    <a:pt x="1821302" y="1561866"/>
                  </a:lnTo>
                  <a:lnTo>
                    <a:pt x="1815979" y="1568786"/>
                  </a:lnTo>
                  <a:lnTo>
                    <a:pt x="1810124" y="1575173"/>
                  </a:lnTo>
                  <a:lnTo>
                    <a:pt x="1803737" y="1581028"/>
                  </a:lnTo>
                  <a:lnTo>
                    <a:pt x="1797350" y="1585819"/>
                  </a:lnTo>
                  <a:lnTo>
                    <a:pt x="1789365" y="1590609"/>
                  </a:lnTo>
                  <a:lnTo>
                    <a:pt x="1781381" y="1594335"/>
                  </a:lnTo>
                  <a:lnTo>
                    <a:pt x="1773397" y="1597529"/>
                  </a:lnTo>
                  <a:lnTo>
                    <a:pt x="1764881" y="1600190"/>
                  </a:lnTo>
                  <a:lnTo>
                    <a:pt x="1755299" y="1601255"/>
                  </a:lnTo>
                  <a:lnTo>
                    <a:pt x="1746251" y="1601787"/>
                  </a:lnTo>
                  <a:lnTo>
                    <a:pt x="1737202" y="1601255"/>
                  </a:lnTo>
                  <a:lnTo>
                    <a:pt x="1728153" y="1600190"/>
                  </a:lnTo>
                  <a:lnTo>
                    <a:pt x="1719637" y="1597529"/>
                  </a:lnTo>
                  <a:lnTo>
                    <a:pt x="1711120" y="1594335"/>
                  </a:lnTo>
                  <a:lnTo>
                    <a:pt x="1703668" y="1590609"/>
                  </a:lnTo>
                  <a:lnTo>
                    <a:pt x="1695684" y="1585819"/>
                  </a:lnTo>
                  <a:lnTo>
                    <a:pt x="1688765" y="1581028"/>
                  </a:lnTo>
                  <a:lnTo>
                    <a:pt x="1681845" y="1575173"/>
                  </a:lnTo>
                  <a:lnTo>
                    <a:pt x="1676522" y="1568786"/>
                  </a:lnTo>
                  <a:lnTo>
                    <a:pt x="1671199" y="1561866"/>
                  </a:lnTo>
                  <a:lnTo>
                    <a:pt x="1666941" y="1553882"/>
                  </a:lnTo>
                  <a:lnTo>
                    <a:pt x="1663215" y="1545898"/>
                  </a:lnTo>
                  <a:lnTo>
                    <a:pt x="1660021" y="1537914"/>
                  </a:lnTo>
                  <a:lnTo>
                    <a:pt x="1657360" y="1529397"/>
                  </a:lnTo>
                  <a:lnTo>
                    <a:pt x="1656296" y="1520348"/>
                  </a:lnTo>
                  <a:lnTo>
                    <a:pt x="1655763" y="1511300"/>
                  </a:lnTo>
                  <a:lnTo>
                    <a:pt x="1656296" y="1502251"/>
                  </a:lnTo>
                  <a:lnTo>
                    <a:pt x="1657360" y="1492670"/>
                  </a:lnTo>
                  <a:lnTo>
                    <a:pt x="1660021" y="1484153"/>
                  </a:lnTo>
                  <a:lnTo>
                    <a:pt x="1663215" y="1475637"/>
                  </a:lnTo>
                  <a:lnTo>
                    <a:pt x="1666941" y="1468185"/>
                  </a:lnTo>
                  <a:lnTo>
                    <a:pt x="1671199" y="1460201"/>
                  </a:lnTo>
                  <a:lnTo>
                    <a:pt x="1676522" y="1453813"/>
                  </a:lnTo>
                  <a:lnTo>
                    <a:pt x="1681845" y="1446894"/>
                  </a:lnTo>
                  <a:lnTo>
                    <a:pt x="1688765" y="1441571"/>
                  </a:lnTo>
                  <a:lnTo>
                    <a:pt x="1695684" y="1435716"/>
                  </a:lnTo>
                  <a:lnTo>
                    <a:pt x="1703668" y="1431458"/>
                  </a:lnTo>
                  <a:lnTo>
                    <a:pt x="1711120" y="1427732"/>
                  </a:lnTo>
                  <a:lnTo>
                    <a:pt x="1719637" y="1425070"/>
                  </a:lnTo>
                  <a:lnTo>
                    <a:pt x="1728153" y="1422409"/>
                  </a:lnTo>
                  <a:lnTo>
                    <a:pt x="1737202" y="1421344"/>
                  </a:lnTo>
                  <a:lnTo>
                    <a:pt x="1746251" y="1420812"/>
                  </a:lnTo>
                  <a:close/>
                  <a:moveTo>
                    <a:pt x="1509978" y="1420812"/>
                  </a:moveTo>
                  <a:lnTo>
                    <a:pt x="1519000" y="1421344"/>
                  </a:lnTo>
                  <a:lnTo>
                    <a:pt x="1528023" y="1422409"/>
                  </a:lnTo>
                  <a:lnTo>
                    <a:pt x="1536514" y="1425070"/>
                  </a:lnTo>
                  <a:lnTo>
                    <a:pt x="1545006" y="1427732"/>
                  </a:lnTo>
                  <a:lnTo>
                    <a:pt x="1552966" y="1431458"/>
                  </a:lnTo>
                  <a:lnTo>
                    <a:pt x="1560396" y="1435716"/>
                  </a:lnTo>
                  <a:lnTo>
                    <a:pt x="1567296" y="1441571"/>
                  </a:lnTo>
                  <a:lnTo>
                    <a:pt x="1574195" y="1446894"/>
                  </a:lnTo>
                  <a:lnTo>
                    <a:pt x="1579502" y="1453813"/>
                  </a:lnTo>
                  <a:lnTo>
                    <a:pt x="1584809" y="1460201"/>
                  </a:lnTo>
                  <a:lnTo>
                    <a:pt x="1589055" y="1468185"/>
                  </a:lnTo>
                  <a:lnTo>
                    <a:pt x="1592770" y="1475637"/>
                  </a:lnTo>
                  <a:lnTo>
                    <a:pt x="1595954" y="1484153"/>
                  </a:lnTo>
                  <a:lnTo>
                    <a:pt x="1598608" y="1492670"/>
                  </a:lnTo>
                  <a:lnTo>
                    <a:pt x="1599670" y="1502251"/>
                  </a:lnTo>
                  <a:lnTo>
                    <a:pt x="1600200" y="1511300"/>
                  </a:lnTo>
                  <a:lnTo>
                    <a:pt x="1599670" y="1520348"/>
                  </a:lnTo>
                  <a:lnTo>
                    <a:pt x="1598608" y="1529397"/>
                  </a:lnTo>
                  <a:lnTo>
                    <a:pt x="1595954" y="1537914"/>
                  </a:lnTo>
                  <a:lnTo>
                    <a:pt x="1592770" y="1545898"/>
                  </a:lnTo>
                  <a:lnTo>
                    <a:pt x="1589055" y="1553882"/>
                  </a:lnTo>
                  <a:lnTo>
                    <a:pt x="1584809" y="1561866"/>
                  </a:lnTo>
                  <a:lnTo>
                    <a:pt x="1579502" y="1568786"/>
                  </a:lnTo>
                  <a:lnTo>
                    <a:pt x="1574195" y="1575173"/>
                  </a:lnTo>
                  <a:lnTo>
                    <a:pt x="1567296" y="1581028"/>
                  </a:lnTo>
                  <a:lnTo>
                    <a:pt x="1560396" y="1585819"/>
                  </a:lnTo>
                  <a:lnTo>
                    <a:pt x="1552966" y="1590609"/>
                  </a:lnTo>
                  <a:lnTo>
                    <a:pt x="1545006" y="1594335"/>
                  </a:lnTo>
                  <a:lnTo>
                    <a:pt x="1536514" y="1597529"/>
                  </a:lnTo>
                  <a:lnTo>
                    <a:pt x="1528023" y="1600190"/>
                  </a:lnTo>
                  <a:lnTo>
                    <a:pt x="1519000" y="1601255"/>
                  </a:lnTo>
                  <a:lnTo>
                    <a:pt x="1509978" y="1601787"/>
                  </a:lnTo>
                  <a:lnTo>
                    <a:pt x="1500425" y="1601255"/>
                  </a:lnTo>
                  <a:lnTo>
                    <a:pt x="1491403" y="1600190"/>
                  </a:lnTo>
                  <a:lnTo>
                    <a:pt x="1482911" y="1597529"/>
                  </a:lnTo>
                  <a:lnTo>
                    <a:pt x="1474951" y="1594335"/>
                  </a:lnTo>
                  <a:lnTo>
                    <a:pt x="1466990" y="1590609"/>
                  </a:lnTo>
                  <a:lnTo>
                    <a:pt x="1459560" y="1585819"/>
                  </a:lnTo>
                  <a:lnTo>
                    <a:pt x="1452661" y="1581028"/>
                  </a:lnTo>
                  <a:lnTo>
                    <a:pt x="1446292" y="1575173"/>
                  </a:lnTo>
                  <a:lnTo>
                    <a:pt x="1440454" y="1568786"/>
                  </a:lnTo>
                  <a:lnTo>
                    <a:pt x="1435147" y="1561866"/>
                  </a:lnTo>
                  <a:lnTo>
                    <a:pt x="1430370" y="1553882"/>
                  </a:lnTo>
                  <a:lnTo>
                    <a:pt x="1426655" y="1545898"/>
                  </a:lnTo>
                  <a:lnTo>
                    <a:pt x="1423471" y="1537914"/>
                  </a:lnTo>
                  <a:lnTo>
                    <a:pt x="1421348" y="1529397"/>
                  </a:lnTo>
                  <a:lnTo>
                    <a:pt x="1420287" y="1520348"/>
                  </a:lnTo>
                  <a:lnTo>
                    <a:pt x="1419225" y="1511300"/>
                  </a:lnTo>
                  <a:lnTo>
                    <a:pt x="1420287" y="1502251"/>
                  </a:lnTo>
                  <a:lnTo>
                    <a:pt x="1421348" y="1492670"/>
                  </a:lnTo>
                  <a:lnTo>
                    <a:pt x="1423471" y="1484153"/>
                  </a:lnTo>
                  <a:lnTo>
                    <a:pt x="1426655" y="1475637"/>
                  </a:lnTo>
                  <a:lnTo>
                    <a:pt x="1430370" y="1468185"/>
                  </a:lnTo>
                  <a:lnTo>
                    <a:pt x="1435147" y="1460201"/>
                  </a:lnTo>
                  <a:lnTo>
                    <a:pt x="1440454" y="1453813"/>
                  </a:lnTo>
                  <a:lnTo>
                    <a:pt x="1446292" y="1446894"/>
                  </a:lnTo>
                  <a:lnTo>
                    <a:pt x="1452661" y="1441571"/>
                  </a:lnTo>
                  <a:lnTo>
                    <a:pt x="1459560" y="1435716"/>
                  </a:lnTo>
                  <a:lnTo>
                    <a:pt x="1466990" y="1431458"/>
                  </a:lnTo>
                  <a:lnTo>
                    <a:pt x="1474951" y="1427732"/>
                  </a:lnTo>
                  <a:lnTo>
                    <a:pt x="1482911" y="1425070"/>
                  </a:lnTo>
                  <a:lnTo>
                    <a:pt x="1491403" y="1422409"/>
                  </a:lnTo>
                  <a:lnTo>
                    <a:pt x="1500425" y="1421344"/>
                  </a:lnTo>
                  <a:lnTo>
                    <a:pt x="1509978" y="1420812"/>
                  </a:lnTo>
                  <a:close/>
                  <a:moveTo>
                    <a:pt x="799572" y="1420812"/>
                  </a:moveTo>
                  <a:lnTo>
                    <a:pt x="809097" y="1421344"/>
                  </a:lnTo>
                  <a:lnTo>
                    <a:pt x="817564" y="1422409"/>
                  </a:lnTo>
                  <a:lnTo>
                    <a:pt x="826559" y="1425070"/>
                  </a:lnTo>
                  <a:lnTo>
                    <a:pt x="834497" y="1427732"/>
                  </a:lnTo>
                  <a:lnTo>
                    <a:pt x="842434" y="1431458"/>
                  </a:lnTo>
                  <a:lnTo>
                    <a:pt x="849843" y="1435716"/>
                  </a:lnTo>
                  <a:lnTo>
                    <a:pt x="856722" y="1441571"/>
                  </a:lnTo>
                  <a:lnTo>
                    <a:pt x="863072" y="1446894"/>
                  </a:lnTo>
                  <a:lnTo>
                    <a:pt x="868893" y="1453813"/>
                  </a:lnTo>
                  <a:lnTo>
                    <a:pt x="874185" y="1460201"/>
                  </a:lnTo>
                  <a:lnTo>
                    <a:pt x="878947" y="1468185"/>
                  </a:lnTo>
                  <a:lnTo>
                    <a:pt x="882651" y="1475637"/>
                  </a:lnTo>
                  <a:lnTo>
                    <a:pt x="885826" y="1484153"/>
                  </a:lnTo>
                  <a:lnTo>
                    <a:pt x="887414" y="1492670"/>
                  </a:lnTo>
                  <a:lnTo>
                    <a:pt x="889001" y="1502251"/>
                  </a:lnTo>
                  <a:lnTo>
                    <a:pt x="889001" y="1511300"/>
                  </a:lnTo>
                  <a:lnTo>
                    <a:pt x="889001" y="1520348"/>
                  </a:lnTo>
                  <a:lnTo>
                    <a:pt x="887414" y="1529397"/>
                  </a:lnTo>
                  <a:lnTo>
                    <a:pt x="885826" y="1537914"/>
                  </a:lnTo>
                  <a:lnTo>
                    <a:pt x="882651" y="1545898"/>
                  </a:lnTo>
                  <a:lnTo>
                    <a:pt x="878947" y="1553882"/>
                  </a:lnTo>
                  <a:lnTo>
                    <a:pt x="874185" y="1561866"/>
                  </a:lnTo>
                  <a:lnTo>
                    <a:pt x="868893" y="1568786"/>
                  </a:lnTo>
                  <a:lnTo>
                    <a:pt x="863072" y="1575173"/>
                  </a:lnTo>
                  <a:lnTo>
                    <a:pt x="856722" y="1581028"/>
                  </a:lnTo>
                  <a:lnTo>
                    <a:pt x="849843" y="1585819"/>
                  </a:lnTo>
                  <a:lnTo>
                    <a:pt x="842434" y="1590609"/>
                  </a:lnTo>
                  <a:lnTo>
                    <a:pt x="834497" y="1594335"/>
                  </a:lnTo>
                  <a:lnTo>
                    <a:pt x="826559" y="1597529"/>
                  </a:lnTo>
                  <a:lnTo>
                    <a:pt x="817564" y="1600190"/>
                  </a:lnTo>
                  <a:lnTo>
                    <a:pt x="809097" y="1601255"/>
                  </a:lnTo>
                  <a:lnTo>
                    <a:pt x="799572" y="1601787"/>
                  </a:lnTo>
                  <a:lnTo>
                    <a:pt x="790576" y="1601255"/>
                  </a:lnTo>
                  <a:lnTo>
                    <a:pt x="781580" y="1600190"/>
                  </a:lnTo>
                  <a:lnTo>
                    <a:pt x="773113" y="1597529"/>
                  </a:lnTo>
                  <a:lnTo>
                    <a:pt x="764647" y="1594335"/>
                  </a:lnTo>
                  <a:lnTo>
                    <a:pt x="756709" y="1590609"/>
                  </a:lnTo>
                  <a:lnTo>
                    <a:pt x="749301" y="1585819"/>
                  </a:lnTo>
                  <a:lnTo>
                    <a:pt x="742422" y="1581028"/>
                  </a:lnTo>
                  <a:lnTo>
                    <a:pt x="735542" y="1575173"/>
                  </a:lnTo>
                  <a:lnTo>
                    <a:pt x="730251" y="1568786"/>
                  </a:lnTo>
                  <a:lnTo>
                    <a:pt x="724959" y="1561866"/>
                  </a:lnTo>
                  <a:lnTo>
                    <a:pt x="720726" y="1553882"/>
                  </a:lnTo>
                  <a:lnTo>
                    <a:pt x="717022" y="1545898"/>
                  </a:lnTo>
                  <a:lnTo>
                    <a:pt x="713847" y="1537914"/>
                  </a:lnTo>
                  <a:lnTo>
                    <a:pt x="711201" y="1529397"/>
                  </a:lnTo>
                  <a:lnTo>
                    <a:pt x="710142" y="1520348"/>
                  </a:lnTo>
                  <a:lnTo>
                    <a:pt x="709613" y="1511300"/>
                  </a:lnTo>
                  <a:lnTo>
                    <a:pt x="710142" y="1502251"/>
                  </a:lnTo>
                  <a:lnTo>
                    <a:pt x="711201" y="1492670"/>
                  </a:lnTo>
                  <a:lnTo>
                    <a:pt x="713847" y="1484153"/>
                  </a:lnTo>
                  <a:lnTo>
                    <a:pt x="717022" y="1475637"/>
                  </a:lnTo>
                  <a:lnTo>
                    <a:pt x="720726" y="1468185"/>
                  </a:lnTo>
                  <a:lnTo>
                    <a:pt x="724959" y="1460201"/>
                  </a:lnTo>
                  <a:lnTo>
                    <a:pt x="730251" y="1453813"/>
                  </a:lnTo>
                  <a:lnTo>
                    <a:pt x="735542" y="1446894"/>
                  </a:lnTo>
                  <a:lnTo>
                    <a:pt x="742422" y="1441571"/>
                  </a:lnTo>
                  <a:lnTo>
                    <a:pt x="749301" y="1435716"/>
                  </a:lnTo>
                  <a:lnTo>
                    <a:pt x="756709" y="1431458"/>
                  </a:lnTo>
                  <a:lnTo>
                    <a:pt x="764647" y="1427732"/>
                  </a:lnTo>
                  <a:lnTo>
                    <a:pt x="773113" y="1425070"/>
                  </a:lnTo>
                  <a:lnTo>
                    <a:pt x="781580" y="1422409"/>
                  </a:lnTo>
                  <a:lnTo>
                    <a:pt x="790576" y="1421344"/>
                  </a:lnTo>
                  <a:lnTo>
                    <a:pt x="799572" y="1420812"/>
                  </a:lnTo>
                  <a:close/>
                  <a:moveTo>
                    <a:pt x="563032" y="1420812"/>
                  </a:moveTo>
                  <a:lnTo>
                    <a:pt x="571975" y="1421344"/>
                  </a:lnTo>
                  <a:lnTo>
                    <a:pt x="580918" y="1422409"/>
                  </a:lnTo>
                  <a:lnTo>
                    <a:pt x="589335" y="1425070"/>
                  </a:lnTo>
                  <a:lnTo>
                    <a:pt x="597226" y="1427732"/>
                  </a:lnTo>
                  <a:lnTo>
                    <a:pt x="605117" y="1431458"/>
                  </a:lnTo>
                  <a:lnTo>
                    <a:pt x="613008" y="1435716"/>
                  </a:lnTo>
                  <a:lnTo>
                    <a:pt x="619847" y="1441571"/>
                  </a:lnTo>
                  <a:lnTo>
                    <a:pt x="625633" y="1446894"/>
                  </a:lnTo>
                  <a:lnTo>
                    <a:pt x="631946" y="1453813"/>
                  </a:lnTo>
                  <a:lnTo>
                    <a:pt x="636681" y="1460201"/>
                  </a:lnTo>
                  <a:lnTo>
                    <a:pt x="641415" y="1468185"/>
                  </a:lnTo>
                  <a:lnTo>
                    <a:pt x="645098" y="1475637"/>
                  </a:lnTo>
                  <a:lnTo>
                    <a:pt x="648254" y="1484153"/>
                  </a:lnTo>
                  <a:lnTo>
                    <a:pt x="650885" y="1492670"/>
                  </a:lnTo>
                  <a:lnTo>
                    <a:pt x="651937" y="1502251"/>
                  </a:lnTo>
                  <a:lnTo>
                    <a:pt x="652463" y="1511300"/>
                  </a:lnTo>
                  <a:lnTo>
                    <a:pt x="651937" y="1520348"/>
                  </a:lnTo>
                  <a:lnTo>
                    <a:pt x="650885" y="1529397"/>
                  </a:lnTo>
                  <a:lnTo>
                    <a:pt x="648254" y="1537914"/>
                  </a:lnTo>
                  <a:lnTo>
                    <a:pt x="645098" y="1545898"/>
                  </a:lnTo>
                  <a:lnTo>
                    <a:pt x="641415" y="1553882"/>
                  </a:lnTo>
                  <a:lnTo>
                    <a:pt x="636681" y="1561866"/>
                  </a:lnTo>
                  <a:lnTo>
                    <a:pt x="631946" y="1568786"/>
                  </a:lnTo>
                  <a:lnTo>
                    <a:pt x="625633" y="1575173"/>
                  </a:lnTo>
                  <a:lnTo>
                    <a:pt x="619847" y="1581028"/>
                  </a:lnTo>
                  <a:lnTo>
                    <a:pt x="613008" y="1585819"/>
                  </a:lnTo>
                  <a:lnTo>
                    <a:pt x="605117" y="1590609"/>
                  </a:lnTo>
                  <a:lnTo>
                    <a:pt x="597226" y="1594335"/>
                  </a:lnTo>
                  <a:lnTo>
                    <a:pt x="589335" y="1597529"/>
                  </a:lnTo>
                  <a:lnTo>
                    <a:pt x="580918" y="1600190"/>
                  </a:lnTo>
                  <a:lnTo>
                    <a:pt x="571975" y="1601255"/>
                  </a:lnTo>
                  <a:lnTo>
                    <a:pt x="563032" y="1601787"/>
                  </a:lnTo>
                  <a:lnTo>
                    <a:pt x="554089" y="1601255"/>
                  </a:lnTo>
                  <a:lnTo>
                    <a:pt x="544620" y="1600190"/>
                  </a:lnTo>
                  <a:lnTo>
                    <a:pt x="536202" y="1597529"/>
                  </a:lnTo>
                  <a:lnTo>
                    <a:pt x="527785" y="1594335"/>
                  </a:lnTo>
                  <a:lnTo>
                    <a:pt x="519894" y="1590609"/>
                  </a:lnTo>
                  <a:lnTo>
                    <a:pt x="512530" y="1585819"/>
                  </a:lnTo>
                  <a:lnTo>
                    <a:pt x="506217" y="1581028"/>
                  </a:lnTo>
                  <a:lnTo>
                    <a:pt x="499378" y="1575173"/>
                  </a:lnTo>
                  <a:lnTo>
                    <a:pt x="494117" y="1568786"/>
                  </a:lnTo>
                  <a:lnTo>
                    <a:pt x="488331" y="1561866"/>
                  </a:lnTo>
                  <a:lnTo>
                    <a:pt x="484122" y="1553882"/>
                  </a:lnTo>
                  <a:lnTo>
                    <a:pt x="480440" y="1545898"/>
                  </a:lnTo>
                  <a:lnTo>
                    <a:pt x="477809" y="1537914"/>
                  </a:lnTo>
                  <a:lnTo>
                    <a:pt x="475179" y="1529397"/>
                  </a:lnTo>
                  <a:lnTo>
                    <a:pt x="474127" y="1520348"/>
                  </a:lnTo>
                  <a:lnTo>
                    <a:pt x="473075" y="1511300"/>
                  </a:lnTo>
                  <a:lnTo>
                    <a:pt x="474127" y="1502251"/>
                  </a:lnTo>
                  <a:lnTo>
                    <a:pt x="475179" y="1492670"/>
                  </a:lnTo>
                  <a:lnTo>
                    <a:pt x="477809" y="1484153"/>
                  </a:lnTo>
                  <a:lnTo>
                    <a:pt x="480440" y="1475637"/>
                  </a:lnTo>
                  <a:lnTo>
                    <a:pt x="484122" y="1468185"/>
                  </a:lnTo>
                  <a:lnTo>
                    <a:pt x="488331" y="1460201"/>
                  </a:lnTo>
                  <a:lnTo>
                    <a:pt x="494117" y="1453813"/>
                  </a:lnTo>
                  <a:lnTo>
                    <a:pt x="499378" y="1446894"/>
                  </a:lnTo>
                  <a:lnTo>
                    <a:pt x="506217" y="1441571"/>
                  </a:lnTo>
                  <a:lnTo>
                    <a:pt x="512530" y="1435716"/>
                  </a:lnTo>
                  <a:lnTo>
                    <a:pt x="519894" y="1431458"/>
                  </a:lnTo>
                  <a:lnTo>
                    <a:pt x="527785" y="1427732"/>
                  </a:lnTo>
                  <a:lnTo>
                    <a:pt x="536202" y="1425070"/>
                  </a:lnTo>
                  <a:lnTo>
                    <a:pt x="544620" y="1422409"/>
                  </a:lnTo>
                  <a:lnTo>
                    <a:pt x="554089" y="1421344"/>
                  </a:lnTo>
                  <a:lnTo>
                    <a:pt x="563032" y="1420812"/>
                  </a:lnTo>
                  <a:close/>
                  <a:moveTo>
                    <a:pt x="325969" y="1420812"/>
                  </a:moveTo>
                  <a:lnTo>
                    <a:pt x="334912" y="1421344"/>
                  </a:lnTo>
                  <a:lnTo>
                    <a:pt x="344381" y="1422409"/>
                  </a:lnTo>
                  <a:lnTo>
                    <a:pt x="352798" y="1425070"/>
                  </a:lnTo>
                  <a:lnTo>
                    <a:pt x="361215" y="1427732"/>
                  </a:lnTo>
                  <a:lnTo>
                    <a:pt x="369106" y="1431458"/>
                  </a:lnTo>
                  <a:lnTo>
                    <a:pt x="376471" y="1435716"/>
                  </a:lnTo>
                  <a:lnTo>
                    <a:pt x="382784" y="1441571"/>
                  </a:lnTo>
                  <a:lnTo>
                    <a:pt x="389623" y="1446894"/>
                  </a:lnTo>
                  <a:lnTo>
                    <a:pt x="394883" y="1453813"/>
                  </a:lnTo>
                  <a:lnTo>
                    <a:pt x="400670" y="1460201"/>
                  </a:lnTo>
                  <a:lnTo>
                    <a:pt x="404878" y="1468185"/>
                  </a:lnTo>
                  <a:lnTo>
                    <a:pt x="408561" y="1475637"/>
                  </a:lnTo>
                  <a:lnTo>
                    <a:pt x="411191" y="1484153"/>
                  </a:lnTo>
                  <a:lnTo>
                    <a:pt x="413821" y="1492670"/>
                  </a:lnTo>
                  <a:lnTo>
                    <a:pt x="414874" y="1502251"/>
                  </a:lnTo>
                  <a:lnTo>
                    <a:pt x="415926" y="1511300"/>
                  </a:lnTo>
                  <a:lnTo>
                    <a:pt x="414874" y="1520348"/>
                  </a:lnTo>
                  <a:lnTo>
                    <a:pt x="413821" y="1529397"/>
                  </a:lnTo>
                  <a:lnTo>
                    <a:pt x="411191" y="1537914"/>
                  </a:lnTo>
                  <a:lnTo>
                    <a:pt x="408561" y="1545898"/>
                  </a:lnTo>
                  <a:lnTo>
                    <a:pt x="404878" y="1553882"/>
                  </a:lnTo>
                  <a:lnTo>
                    <a:pt x="400670" y="1561866"/>
                  </a:lnTo>
                  <a:lnTo>
                    <a:pt x="394883" y="1568786"/>
                  </a:lnTo>
                  <a:lnTo>
                    <a:pt x="389623" y="1575173"/>
                  </a:lnTo>
                  <a:lnTo>
                    <a:pt x="382784" y="1581028"/>
                  </a:lnTo>
                  <a:lnTo>
                    <a:pt x="376471" y="1585819"/>
                  </a:lnTo>
                  <a:lnTo>
                    <a:pt x="369106" y="1590609"/>
                  </a:lnTo>
                  <a:lnTo>
                    <a:pt x="361215" y="1594335"/>
                  </a:lnTo>
                  <a:lnTo>
                    <a:pt x="352798" y="1597529"/>
                  </a:lnTo>
                  <a:lnTo>
                    <a:pt x="344381" y="1600190"/>
                  </a:lnTo>
                  <a:lnTo>
                    <a:pt x="334912" y="1601255"/>
                  </a:lnTo>
                  <a:lnTo>
                    <a:pt x="325969" y="1601787"/>
                  </a:lnTo>
                  <a:lnTo>
                    <a:pt x="317026" y="1601255"/>
                  </a:lnTo>
                  <a:lnTo>
                    <a:pt x="308083" y="1600190"/>
                  </a:lnTo>
                  <a:lnTo>
                    <a:pt x="299665" y="1597529"/>
                  </a:lnTo>
                  <a:lnTo>
                    <a:pt x="291775" y="1594335"/>
                  </a:lnTo>
                  <a:lnTo>
                    <a:pt x="283884" y="1590609"/>
                  </a:lnTo>
                  <a:lnTo>
                    <a:pt x="276519" y="1585819"/>
                  </a:lnTo>
                  <a:lnTo>
                    <a:pt x="269154" y="1581028"/>
                  </a:lnTo>
                  <a:lnTo>
                    <a:pt x="263367" y="1575173"/>
                  </a:lnTo>
                  <a:lnTo>
                    <a:pt x="257054" y="1568786"/>
                  </a:lnTo>
                  <a:lnTo>
                    <a:pt x="252320" y="1561866"/>
                  </a:lnTo>
                  <a:lnTo>
                    <a:pt x="247585" y="1553882"/>
                  </a:lnTo>
                  <a:lnTo>
                    <a:pt x="243903" y="1545898"/>
                  </a:lnTo>
                  <a:lnTo>
                    <a:pt x="240746" y="1537914"/>
                  </a:lnTo>
                  <a:lnTo>
                    <a:pt x="238116" y="1529397"/>
                  </a:lnTo>
                  <a:lnTo>
                    <a:pt x="237064" y="1520348"/>
                  </a:lnTo>
                  <a:lnTo>
                    <a:pt x="236538" y="1511300"/>
                  </a:lnTo>
                  <a:lnTo>
                    <a:pt x="237064" y="1502251"/>
                  </a:lnTo>
                  <a:lnTo>
                    <a:pt x="238116" y="1492670"/>
                  </a:lnTo>
                  <a:lnTo>
                    <a:pt x="240746" y="1484153"/>
                  </a:lnTo>
                  <a:lnTo>
                    <a:pt x="243903" y="1475637"/>
                  </a:lnTo>
                  <a:lnTo>
                    <a:pt x="247585" y="1468185"/>
                  </a:lnTo>
                  <a:lnTo>
                    <a:pt x="252320" y="1460201"/>
                  </a:lnTo>
                  <a:lnTo>
                    <a:pt x="257054" y="1453813"/>
                  </a:lnTo>
                  <a:lnTo>
                    <a:pt x="263367" y="1446894"/>
                  </a:lnTo>
                  <a:lnTo>
                    <a:pt x="269154" y="1441571"/>
                  </a:lnTo>
                  <a:lnTo>
                    <a:pt x="276519" y="1435716"/>
                  </a:lnTo>
                  <a:lnTo>
                    <a:pt x="283884" y="1431458"/>
                  </a:lnTo>
                  <a:lnTo>
                    <a:pt x="291775" y="1427732"/>
                  </a:lnTo>
                  <a:lnTo>
                    <a:pt x="299665" y="1425070"/>
                  </a:lnTo>
                  <a:lnTo>
                    <a:pt x="308083" y="1422409"/>
                  </a:lnTo>
                  <a:lnTo>
                    <a:pt x="317026" y="1421344"/>
                  </a:lnTo>
                  <a:lnTo>
                    <a:pt x="325969" y="1420812"/>
                  </a:lnTo>
                  <a:close/>
                  <a:moveTo>
                    <a:pt x="89429" y="1420812"/>
                  </a:moveTo>
                  <a:lnTo>
                    <a:pt x="98425" y="1421344"/>
                  </a:lnTo>
                  <a:lnTo>
                    <a:pt x="107421" y="1422409"/>
                  </a:lnTo>
                  <a:lnTo>
                    <a:pt x="115888" y="1425070"/>
                  </a:lnTo>
                  <a:lnTo>
                    <a:pt x="124354" y="1427732"/>
                  </a:lnTo>
                  <a:lnTo>
                    <a:pt x="132292" y="1431458"/>
                  </a:lnTo>
                  <a:lnTo>
                    <a:pt x="139700" y="1435716"/>
                  </a:lnTo>
                  <a:lnTo>
                    <a:pt x="146579" y="1441571"/>
                  </a:lnTo>
                  <a:lnTo>
                    <a:pt x="153459" y="1446894"/>
                  </a:lnTo>
                  <a:lnTo>
                    <a:pt x="158750" y="1453813"/>
                  </a:lnTo>
                  <a:lnTo>
                    <a:pt x="164042" y="1460201"/>
                  </a:lnTo>
                  <a:lnTo>
                    <a:pt x="168275" y="1468185"/>
                  </a:lnTo>
                  <a:lnTo>
                    <a:pt x="171979" y="1475637"/>
                  </a:lnTo>
                  <a:lnTo>
                    <a:pt x="175154" y="1484153"/>
                  </a:lnTo>
                  <a:lnTo>
                    <a:pt x="177800" y="1492670"/>
                  </a:lnTo>
                  <a:lnTo>
                    <a:pt x="178859" y="1502251"/>
                  </a:lnTo>
                  <a:lnTo>
                    <a:pt x="179388" y="1511300"/>
                  </a:lnTo>
                  <a:lnTo>
                    <a:pt x="178859" y="1520348"/>
                  </a:lnTo>
                  <a:lnTo>
                    <a:pt x="177800" y="1529397"/>
                  </a:lnTo>
                  <a:lnTo>
                    <a:pt x="175154" y="1537914"/>
                  </a:lnTo>
                  <a:lnTo>
                    <a:pt x="171979" y="1545898"/>
                  </a:lnTo>
                  <a:lnTo>
                    <a:pt x="168275" y="1553882"/>
                  </a:lnTo>
                  <a:lnTo>
                    <a:pt x="164042" y="1561866"/>
                  </a:lnTo>
                  <a:lnTo>
                    <a:pt x="158750" y="1568786"/>
                  </a:lnTo>
                  <a:lnTo>
                    <a:pt x="153459" y="1575173"/>
                  </a:lnTo>
                  <a:lnTo>
                    <a:pt x="146579" y="1581028"/>
                  </a:lnTo>
                  <a:lnTo>
                    <a:pt x="139700" y="1585819"/>
                  </a:lnTo>
                  <a:lnTo>
                    <a:pt x="132292" y="1590609"/>
                  </a:lnTo>
                  <a:lnTo>
                    <a:pt x="124354" y="1594335"/>
                  </a:lnTo>
                  <a:lnTo>
                    <a:pt x="115888" y="1597529"/>
                  </a:lnTo>
                  <a:lnTo>
                    <a:pt x="107421" y="1600190"/>
                  </a:lnTo>
                  <a:lnTo>
                    <a:pt x="98425" y="1601255"/>
                  </a:lnTo>
                  <a:lnTo>
                    <a:pt x="89429" y="1601787"/>
                  </a:lnTo>
                  <a:lnTo>
                    <a:pt x="79904" y="1601255"/>
                  </a:lnTo>
                  <a:lnTo>
                    <a:pt x="71437" y="1600190"/>
                  </a:lnTo>
                  <a:lnTo>
                    <a:pt x="62442" y="1597529"/>
                  </a:lnTo>
                  <a:lnTo>
                    <a:pt x="54504" y="1594335"/>
                  </a:lnTo>
                  <a:lnTo>
                    <a:pt x="46567" y="1590609"/>
                  </a:lnTo>
                  <a:lnTo>
                    <a:pt x="39158" y="1585819"/>
                  </a:lnTo>
                  <a:lnTo>
                    <a:pt x="32279" y="1581028"/>
                  </a:lnTo>
                  <a:lnTo>
                    <a:pt x="25929" y="1575173"/>
                  </a:lnTo>
                  <a:lnTo>
                    <a:pt x="20108" y="1568786"/>
                  </a:lnTo>
                  <a:lnTo>
                    <a:pt x="14816" y="1561866"/>
                  </a:lnTo>
                  <a:lnTo>
                    <a:pt x="10054" y="1553882"/>
                  </a:lnTo>
                  <a:lnTo>
                    <a:pt x="6350" y="1545898"/>
                  </a:lnTo>
                  <a:lnTo>
                    <a:pt x="3704" y="1537914"/>
                  </a:lnTo>
                  <a:lnTo>
                    <a:pt x="1587" y="1529397"/>
                  </a:lnTo>
                  <a:lnTo>
                    <a:pt x="0" y="1520348"/>
                  </a:lnTo>
                  <a:lnTo>
                    <a:pt x="0" y="1511300"/>
                  </a:lnTo>
                  <a:lnTo>
                    <a:pt x="0" y="1502251"/>
                  </a:lnTo>
                  <a:lnTo>
                    <a:pt x="1587" y="1492670"/>
                  </a:lnTo>
                  <a:lnTo>
                    <a:pt x="3704" y="1484153"/>
                  </a:lnTo>
                  <a:lnTo>
                    <a:pt x="6350" y="1475637"/>
                  </a:lnTo>
                  <a:lnTo>
                    <a:pt x="10054" y="1468185"/>
                  </a:lnTo>
                  <a:lnTo>
                    <a:pt x="14816" y="1460201"/>
                  </a:lnTo>
                  <a:lnTo>
                    <a:pt x="20108" y="1453813"/>
                  </a:lnTo>
                  <a:lnTo>
                    <a:pt x="25929" y="1446894"/>
                  </a:lnTo>
                  <a:lnTo>
                    <a:pt x="32279" y="1441571"/>
                  </a:lnTo>
                  <a:lnTo>
                    <a:pt x="39158" y="1435716"/>
                  </a:lnTo>
                  <a:lnTo>
                    <a:pt x="46567" y="1431458"/>
                  </a:lnTo>
                  <a:lnTo>
                    <a:pt x="54504" y="1427732"/>
                  </a:lnTo>
                  <a:lnTo>
                    <a:pt x="62442" y="1425070"/>
                  </a:lnTo>
                  <a:lnTo>
                    <a:pt x="71437" y="1422409"/>
                  </a:lnTo>
                  <a:lnTo>
                    <a:pt x="79904" y="1421344"/>
                  </a:lnTo>
                  <a:lnTo>
                    <a:pt x="89429" y="1420812"/>
                  </a:lnTo>
                  <a:close/>
                  <a:moveTo>
                    <a:pt x="2456393" y="1184275"/>
                  </a:moveTo>
                  <a:lnTo>
                    <a:pt x="2465389" y="1184806"/>
                  </a:lnTo>
                  <a:lnTo>
                    <a:pt x="2474384" y="1185867"/>
                  </a:lnTo>
                  <a:lnTo>
                    <a:pt x="2482851" y="1188521"/>
                  </a:lnTo>
                  <a:lnTo>
                    <a:pt x="2491318" y="1191705"/>
                  </a:lnTo>
                  <a:lnTo>
                    <a:pt x="2499255" y="1195420"/>
                  </a:lnTo>
                  <a:lnTo>
                    <a:pt x="2506664" y="1200197"/>
                  </a:lnTo>
                  <a:lnTo>
                    <a:pt x="2513543" y="1204973"/>
                  </a:lnTo>
                  <a:lnTo>
                    <a:pt x="2519893" y="1211342"/>
                  </a:lnTo>
                  <a:lnTo>
                    <a:pt x="2525714" y="1217180"/>
                  </a:lnTo>
                  <a:lnTo>
                    <a:pt x="2531005" y="1224610"/>
                  </a:lnTo>
                  <a:lnTo>
                    <a:pt x="2535238" y="1232040"/>
                  </a:lnTo>
                  <a:lnTo>
                    <a:pt x="2538943" y="1240001"/>
                  </a:lnTo>
                  <a:lnTo>
                    <a:pt x="2542118" y="1247961"/>
                  </a:lnTo>
                  <a:lnTo>
                    <a:pt x="2544234" y="1256453"/>
                  </a:lnTo>
                  <a:lnTo>
                    <a:pt x="2545822" y="1265475"/>
                  </a:lnTo>
                  <a:lnTo>
                    <a:pt x="2546351" y="1274497"/>
                  </a:lnTo>
                  <a:lnTo>
                    <a:pt x="2545822" y="1284050"/>
                  </a:lnTo>
                  <a:lnTo>
                    <a:pt x="2544234" y="1293072"/>
                  </a:lnTo>
                  <a:lnTo>
                    <a:pt x="2542118" y="1301564"/>
                  </a:lnTo>
                  <a:lnTo>
                    <a:pt x="2538943" y="1310055"/>
                  </a:lnTo>
                  <a:lnTo>
                    <a:pt x="2535238" y="1318016"/>
                  </a:lnTo>
                  <a:lnTo>
                    <a:pt x="2531005" y="1325446"/>
                  </a:lnTo>
                  <a:lnTo>
                    <a:pt x="2525714" y="1331815"/>
                  </a:lnTo>
                  <a:lnTo>
                    <a:pt x="2519893" y="1338714"/>
                  </a:lnTo>
                  <a:lnTo>
                    <a:pt x="2513543" y="1344021"/>
                  </a:lnTo>
                  <a:lnTo>
                    <a:pt x="2506664" y="1349859"/>
                  </a:lnTo>
                  <a:lnTo>
                    <a:pt x="2499255" y="1354105"/>
                  </a:lnTo>
                  <a:lnTo>
                    <a:pt x="2491318" y="1357820"/>
                  </a:lnTo>
                  <a:lnTo>
                    <a:pt x="2482851" y="1361004"/>
                  </a:lnTo>
                  <a:lnTo>
                    <a:pt x="2474384" y="1363127"/>
                  </a:lnTo>
                  <a:lnTo>
                    <a:pt x="2465389" y="1364189"/>
                  </a:lnTo>
                  <a:lnTo>
                    <a:pt x="2456393" y="1365250"/>
                  </a:lnTo>
                  <a:lnTo>
                    <a:pt x="2446868" y="1364189"/>
                  </a:lnTo>
                  <a:lnTo>
                    <a:pt x="2438401" y="1363127"/>
                  </a:lnTo>
                  <a:lnTo>
                    <a:pt x="2429405" y="1361004"/>
                  </a:lnTo>
                  <a:lnTo>
                    <a:pt x="2421468" y="1357820"/>
                  </a:lnTo>
                  <a:lnTo>
                    <a:pt x="2413530" y="1354105"/>
                  </a:lnTo>
                  <a:lnTo>
                    <a:pt x="2406122" y="1349859"/>
                  </a:lnTo>
                  <a:lnTo>
                    <a:pt x="2399243" y="1344021"/>
                  </a:lnTo>
                  <a:lnTo>
                    <a:pt x="2392892" y="1338714"/>
                  </a:lnTo>
                  <a:lnTo>
                    <a:pt x="2387072" y="1331815"/>
                  </a:lnTo>
                  <a:lnTo>
                    <a:pt x="2381780" y="1325446"/>
                  </a:lnTo>
                  <a:lnTo>
                    <a:pt x="2377017" y="1318016"/>
                  </a:lnTo>
                  <a:lnTo>
                    <a:pt x="2373313" y="1310055"/>
                  </a:lnTo>
                  <a:lnTo>
                    <a:pt x="2370138" y="1301564"/>
                  </a:lnTo>
                  <a:lnTo>
                    <a:pt x="2368551" y="1293072"/>
                  </a:lnTo>
                  <a:lnTo>
                    <a:pt x="2366963" y="1284050"/>
                  </a:lnTo>
                  <a:lnTo>
                    <a:pt x="2366963" y="1274497"/>
                  </a:lnTo>
                  <a:lnTo>
                    <a:pt x="2366963" y="1265475"/>
                  </a:lnTo>
                  <a:lnTo>
                    <a:pt x="2368551" y="1256453"/>
                  </a:lnTo>
                  <a:lnTo>
                    <a:pt x="2370138" y="1247961"/>
                  </a:lnTo>
                  <a:lnTo>
                    <a:pt x="2373313" y="1240001"/>
                  </a:lnTo>
                  <a:lnTo>
                    <a:pt x="2377017" y="1232040"/>
                  </a:lnTo>
                  <a:lnTo>
                    <a:pt x="2381780" y="1224610"/>
                  </a:lnTo>
                  <a:lnTo>
                    <a:pt x="2387072" y="1217180"/>
                  </a:lnTo>
                  <a:lnTo>
                    <a:pt x="2392892" y="1211342"/>
                  </a:lnTo>
                  <a:lnTo>
                    <a:pt x="2399243" y="1204973"/>
                  </a:lnTo>
                  <a:lnTo>
                    <a:pt x="2406122" y="1200197"/>
                  </a:lnTo>
                  <a:lnTo>
                    <a:pt x="2413530" y="1195420"/>
                  </a:lnTo>
                  <a:lnTo>
                    <a:pt x="2421468" y="1191705"/>
                  </a:lnTo>
                  <a:lnTo>
                    <a:pt x="2429405" y="1188521"/>
                  </a:lnTo>
                  <a:lnTo>
                    <a:pt x="2438401" y="1185867"/>
                  </a:lnTo>
                  <a:lnTo>
                    <a:pt x="2446868" y="1184806"/>
                  </a:lnTo>
                  <a:lnTo>
                    <a:pt x="2456393" y="1184275"/>
                  </a:lnTo>
                  <a:close/>
                  <a:moveTo>
                    <a:pt x="2224355" y="1184275"/>
                  </a:moveTo>
                  <a:lnTo>
                    <a:pt x="2233852" y="1184806"/>
                  </a:lnTo>
                  <a:lnTo>
                    <a:pt x="2242821" y="1185867"/>
                  </a:lnTo>
                  <a:lnTo>
                    <a:pt x="2251263" y="1188521"/>
                  </a:lnTo>
                  <a:lnTo>
                    <a:pt x="2259705" y="1191705"/>
                  </a:lnTo>
                  <a:lnTo>
                    <a:pt x="2267619" y="1195420"/>
                  </a:lnTo>
                  <a:lnTo>
                    <a:pt x="2275005" y="1200197"/>
                  </a:lnTo>
                  <a:lnTo>
                    <a:pt x="2281337" y="1204973"/>
                  </a:lnTo>
                  <a:lnTo>
                    <a:pt x="2288196" y="1211342"/>
                  </a:lnTo>
                  <a:lnTo>
                    <a:pt x="2293472" y="1217180"/>
                  </a:lnTo>
                  <a:lnTo>
                    <a:pt x="2299276" y="1224610"/>
                  </a:lnTo>
                  <a:lnTo>
                    <a:pt x="2303496" y="1232040"/>
                  </a:lnTo>
                  <a:lnTo>
                    <a:pt x="2307190" y="1240001"/>
                  </a:lnTo>
                  <a:lnTo>
                    <a:pt x="2310355" y="1247961"/>
                  </a:lnTo>
                  <a:lnTo>
                    <a:pt x="2312466" y="1256453"/>
                  </a:lnTo>
                  <a:lnTo>
                    <a:pt x="2313521" y="1265475"/>
                  </a:lnTo>
                  <a:lnTo>
                    <a:pt x="2314576" y="1274497"/>
                  </a:lnTo>
                  <a:lnTo>
                    <a:pt x="2313521" y="1284050"/>
                  </a:lnTo>
                  <a:lnTo>
                    <a:pt x="2312466" y="1293072"/>
                  </a:lnTo>
                  <a:lnTo>
                    <a:pt x="2310355" y="1301564"/>
                  </a:lnTo>
                  <a:lnTo>
                    <a:pt x="2307190" y="1310055"/>
                  </a:lnTo>
                  <a:lnTo>
                    <a:pt x="2303496" y="1318016"/>
                  </a:lnTo>
                  <a:lnTo>
                    <a:pt x="2299276" y="1325446"/>
                  </a:lnTo>
                  <a:lnTo>
                    <a:pt x="2293472" y="1331815"/>
                  </a:lnTo>
                  <a:lnTo>
                    <a:pt x="2288196" y="1338714"/>
                  </a:lnTo>
                  <a:lnTo>
                    <a:pt x="2281337" y="1344021"/>
                  </a:lnTo>
                  <a:lnTo>
                    <a:pt x="2275005" y="1349859"/>
                  </a:lnTo>
                  <a:lnTo>
                    <a:pt x="2267619" y="1354105"/>
                  </a:lnTo>
                  <a:lnTo>
                    <a:pt x="2259705" y="1357820"/>
                  </a:lnTo>
                  <a:lnTo>
                    <a:pt x="2251263" y="1361004"/>
                  </a:lnTo>
                  <a:lnTo>
                    <a:pt x="2242821" y="1363127"/>
                  </a:lnTo>
                  <a:lnTo>
                    <a:pt x="2233852" y="1364189"/>
                  </a:lnTo>
                  <a:lnTo>
                    <a:pt x="2224355" y="1365250"/>
                  </a:lnTo>
                  <a:lnTo>
                    <a:pt x="2215385" y="1364189"/>
                  </a:lnTo>
                  <a:lnTo>
                    <a:pt x="2206416" y="1363127"/>
                  </a:lnTo>
                  <a:lnTo>
                    <a:pt x="2197974" y="1361004"/>
                  </a:lnTo>
                  <a:lnTo>
                    <a:pt x="2190060" y="1357820"/>
                  </a:lnTo>
                  <a:lnTo>
                    <a:pt x="2182146" y="1354105"/>
                  </a:lnTo>
                  <a:lnTo>
                    <a:pt x="2174759" y="1349859"/>
                  </a:lnTo>
                  <a:lnTo>
                    <a:pt x="2167373" y="1344021"/>
                  </a:lnTo>
                  <a:lnTo>
                    <a:pt x="2161569" y="1338714"/>
                  </a:lnTo>
                  <a:lnTo>
                    <a:pt x="2155237" y="1331815"/>
                  </a:lnTo>
                  <a:lnTo>
                    <a:pt x="2150489" y="1325446"/>
                  </a:lnTo>
                  <a:lnTo>
                    <a:pt x="2145740" y="1318016"/>
                  </a:lnTo>
                  <a:lnTo>
                    <a:pt x="2142047" y="1310055"/>
                  </a:lnTo>
                  <a:lnTo>
                    <a:pt x="2138882" y="1301564"/>
                  </a:lnTo>
                  <a:lnTo>
                    <a:pt x="2137299" y="1293072"/>
                  </a:lnTo>
                  <a:lnTo>
                    <a:pt x="2135188" y="1284050"/>
                  </a:lnTo>
                  <a:lnTo>
                    <a:pt x="2135188" y="1274497"/>
                  </a:lnTo>
                  <a:lnTo>
                    <a:pt x="2135188" y="1265475"/>
                  </a:lnTo>
                  <a:lnTo>
                    <a:pt x="2137299" y="1256453"/>
                  </a:lnTo>
                  <a:lnTo>
                    <a:pt x="2138882" y="1247961"/>
                  </a:lnTo>
                  <a:lnTo>
                    <a:pt x="2142047" y="1240001"/>
                  </a:lnTo>
                  <a:lnTo>
                    <a:pt x="2145740" y="1232040"/>
                  </a:lnTo>
                  <a:lnTo>
                    <a:pt x="2150489" y="1224610"/>
                  </a:lnTo>
                  <a:lnTo>
                    <a:pt x="2155237" y="1217180"/>
                  </a:lnTo>
                  <a:lnTo>
                    <a:pt x="2161569" y="1211342"/>
                  </a:lnTo>
                  <a:lnTo>
                    <a:pt x="2167373" y="1204973"/>
                  </a:lnTo>
                  <a:lnTo>
                    <a:pt x="2174759" y="1200197"/>
                  </a:lnTo>
                  <a:lnTo>
                    <a:pt x="2182146" y="1195420"/>
                  </a:lnTo>
                  <a:lnTo>
                    <a:pt x="2190060" y="1191705"/>
                  </a:lnTo>
                  <a:lnTo>
                    <a:pt x="2197974" y="1188521"/>
                  </a:lnTo>
                  <a:lnTo>
                    <a:pt x="2206416" y="1185867"/>
                  </a:lnTo>
                  <a:lnTo>
                    <a:pt x="2215385" y="1184806"/>
                  </a:lnTo>
                  <a:lnTo>
                    <a:pt x="2224355" y="1184275"/>
                  </a:lnTo>
                  <a:close/>
                  <a:moveTo>
                    <a:pt x="1983320" y="1184275"/>
                  </a:moveTo>
                  <a:lnTo>
                    <a:pt x="1992369" y="1184806"/>
                  </a:lnTo>
                  <a:lnTo>
                    <a:pt x="2001418" y="1185867"/>
                  </a:lnTo>
                  <a:lnTo>
                    <a:pt x="2009934" y="1188521"/>
                  </a:lnTo>
                  <a:lnTo>
                    <a:pt x="2017918" y="1191705"/>
                  </a:lnTo>
                  <a:lnTo>
                    <a:pt x="2025902" y="1195420"/>
                  </a:lnTo>
                  <a:lnTo>
                    <a:pt x="2033354" y="1200197"/>
                  </a:lnTo>
                  <a:lnTo>
                    <a:pt x="2040806" y="1204973"/>
                  </a:lnTo>
                  <a:lnTo>
                    <a:pt x="2046661" y="1211342"/>
                  </a:lnTo>
                  <a:lnTo>
                    <a:pt x="2053049" y="1217180"/>
                  </a:lnTo>
                  <a:lnTo>
                    <a:pt x="2057839" y="1224610"/>
                  </a:lnTo>
                  <a:lnTo>
                    <a:pt x="2062630" y="1232040"/>
                  </a:lnTo>
                  <a:lnTo>
                    <a:pt x="2066356" y="1240001"/>
                  </a:lnTo>
                  <a:lnTo>
                    <a:pt x="2069549" y="1247961"/>
                  </a:lnTo>
                  <a:lnTo>
                    <a:pt x="2071146" y="1256453"/>
                  </a:lnTo>
                  <a:lnTo>
                    <a:pt x="2073275" y="1265475"/>
                  </a:lnTo>
                  <a:lnTo>
                    <a:pt x="2073275" y="1274497"/>
                  </a:lnTo>
                  <a:lnTo>
                    <a:pt x="2073275" y="1284050"/>
                  </a:lnTo>
                  <a:lnTo>
                    <a:pt x="2071146" y="1293072"/>
                  </a:lnTo>
                  <a:lnTo>
                    <a:pt x="2069549" y="1301564"/>
                  </a:lnTo>
                  <a:lnTo>
                    <a:pt x="2066356" y="1310055"/>
                  </a:lnTo>
                  <a:lnTo>
                    <a:pt x="2062630" y="1318016"/>
                  </a:lnTo>
                  <a:lnTo>
                    <a:pt x="2057839" y="1325446"/>
                  </a:lnTo>
                  <a:lnTo>
                    <a:pt x="2053049" y="1331815"/>
                  </a:lnTo>
                  <a:lnTo>
                    <a:pt x="2046661" y="1338714"/>
                  </a:lnTo>
                  <a:lnTo>
                    <a:pt x="2040806" y="1344021"/>
                  </a:lnTo>
                  <a:lnTo>
                    <a:pt x="2033354" y="1349859"/>
                  </a:lnTo>
                  <a:lnTo>
                    <a:pt x="2025902" y="1354105"/>
                  </a:lnTo>
                  <a:lnTo>
                    <a:pt x="2017918" y="1357820"/>
                  </a:lnTo>
                  <a:lnTo>
                    <a:pt x="2009934" y="1361004"/>
                  </a:lnTo>
                  <a:lnTo>
                    <a:pt x="2001418" y="1363127"/>
                  </a:lnTo>
                  <a:lnTo>
                    <a:pt x="1992369" y="1364189"/>
                  </a:lnTo>
                  <a:lnTo>
                    <a:pt x="1983320" y="1365250"/>
                  </a:lnTo>
                  <a:lnTo>
                    <a:pt x="1973739" y="1364189"/>
                  </a:lnTo>
                  <a:lnTo>
                    <a:pt x="1964690" y="1363127"/>
                  </a:lnTo>
                  <a:lnTo>
                    <a:pt x="1956174" y="1361004"/>
                  </a:lnTo>
                  <a:lnTo>
                    <a:pt x="1947657" y="1357820"/>
                  </a:lnTo>
                  <a:lnTo>
                    <a:pt x="1939673" y="1354105"/>
                  </a:lnTo>
                  <a:lnTo>
                    <a:pt x="1932221" y="1349859"/>
                  </a:lnTo>
                  <a:lnTo>
                    <a:pt x="1925834" y="1344021"/>
                  </a:lnTo>
                  <a:lnTo>
                    <a:pt x="1918914" y="1338714"/>
                  </a:lnTo>
                  <a:lnTo>
                    <a:pt x="1913591" y="1331815"/>
                  </a:lnTo>
                  <a:lnTo>
                    <a:pt x="1907736" y="1325446"/>
                  </a:lnTo>
                  <a:lnTo>
                    <a:pt x="1903478" y="1318016"/>
                  </a:lnTo>
                  <a:lnTo>
                    <a:pt x="1899752" y="1310055"/>
                  </a:lnTo>
                  <a:lnTo>
                    <a:pt x="1897091" y="1301564"/>
                  </a:lnTo>
                  <a:lnTo>
                    <a:pt x="1894429" y="1293072"/>
                  </a:lnTo>
                  <a:lnTo>
                    <a:pt x="1893365" y="1284050"/>
                  </a:lnTo>
                  <a:lnTo>
                    <a:pt x="1892300" y="1274497"/>
                  </a:lnTo>
                  <a:lnTo>
                    <a:pt x="1893365" y="1265475"/>
                  </a:lnTo>
                  <a:lnTo>
                    <a:pt x="1894429" y="1256453"/>
                  </a:lnTo>
                  <a:lnTo>
                    <a:pt x="1897091" y="1247961"/>
                  </a:lnTo>
                  <a:lnTo>
                    <a:pt x="1899752" y="1240001"/>
                  </a:lnTo>
                  <a:lnTo>
                    <a:pt x="1903478" y="1232040"/>
                  </a:lnTo>
                  <a:lnTo>
                    <a:pt x="1907736" y="1224610"/>
                  </a:lnTo>
                  <a:lnTo>
                    <a:pt x="1913591" y="1217180"/>
                  </a:lnTo>
                  <a:lnTo>
                    <a:pt x="1918914" y="1211342"/>
                  </a:lnTo>
                  <a:lnTo>
                    <a:pt x="1925834" y="1204973"/>
                  </a:lnTo>
                  <a:lnTo>
                    <a:pt x="1932221" y="1200197"/>
                  </a:lnTo>
                  <a:lnTo>
                    <a:pt x="1939673" y="1195420"/>
                  </a:lnTo>
                  <a:lnTo>
                    <a:pt x="1947657" y="1191705"/>
                  </a:lnTo>
                  <a:lnTo>
                    <a:pt x="1956174" y="1188521"/>
                  </a:lnTo>
                  <a:lnTo>
                    <a:pt x="1964690" y="1185867"/>
                  </a:lnTo>
                  <a:lnTo>
                    <a:pt x="1973739" y="1184806"/>
                  </a:lnTo>
                  <a:lnTo>
                    <a:pt x="1983320" y="1184275"/>
                  </a:lnTo>
                  <a:close/>
                  <a:moveTo>
                    <a:pt x="1746251" y="1184275"/>
                  </a:moveTo>
                  <a:lnTo>
                    <a:pt x="1755299" y="1184806"/>
                  </a:lnTo>
                  <a:lnTo>
                    <a:pt x="1764881" y="1185867"/>
                  </a:lnTo>
                  <a:lnTo>
                    <a:pt x="1773397" y="1188521"/>
                  </a:lnTo>
                  <a:lnTo>
                    <a:pt x="1781381" y="1191705"/>
                  </a:lnTo>
                  <a:lnTo>
                    <a:pt x="1789365" y="1195420"/>
                  </a:lnTo>
                  <a:lnTo>
                    <a:pt x="1797350" y="1200197"/>
                  </a:lnTo>
                  <a:lnTo>
                    <a:pt x="1803737" y="1204973"/>
                  </a:lnTo>
                  <a:lnTo>
                    <a:pt x="1810124" y="1211342"/>
                  </a:lnTo>
                  <a:lnTo>
                    <a:pt x="1815979" y="1217180"/>
                  </a:lnTo>
                  <a:lnTo>
                    <a:pt x="1821302" y="1224610"/>
                  </a:lnTo>
                  <a:lnTo>
                    <a:pt x="1826093" y="1232040"/>
                  </a:lnTo>
                  <a:lnTo>
                    <a:pt x="1829819" y="1240001"/>
                  </a:lnTo>
                  <a:lnTo>
                    <a:pt x="1832480" y="1247961"/>
                  </a:lnTo>
                  <a:lnTo>
                    <a:pt x="1835141" y="1256453"/>
                  </a:lnTo>
                  <a:lnTo>
                    <a:pt x="1836206" y="1265475"/>
                  </a:lnTo>
                  <a:lnTo>
                    <a:pt x="1836738" y="1274497"/>
                  </a:lnTo>
                  <a:lnTo>
                    <a:pt x="1836206" y="1284050"/>
                  </a:lnTo>
                  <a:lnTo>
                    <a:pt x="1835141" y="1293072"/>
                  </a:lnTo>
                  <a:lnTo>
                    <a:pt x="1832480" y="1301564"/>
                  </a:lnTo>
                  <a:lnTo>
                    <a:pt x="1829819" y="1310055"/>
                  </a:lnTo>
                  <a:lnTo>
                    <a:pt x="1826093" y="1318016"/>
                  </a:lnTo>
                  <a:lnTo>
                    <a:pt x="1821302" y="1325446"/>
                  </a:lnTo>
                  <a:lnTo>
                    <a:pt x="1815979" y="1331815"/>
                  </a:lnTo>
                  <a:lnTo>
                    <a:pt x="1810124" y="1338714"/>
                  </a:lnTo>
                  <a:lnTo>
                    <a:pt x="1803737" y="1344021"/>
                  </a:lnTo>
                  <a:lnTo>
                    <a:pt x="1797350" y="1349859"/>
                  </a:lnTo>
                  <a:lnTo>
                    <a:pt x="1789365" y="1354105"/>
                  </a:lnTo>
                  <a:lnTo>
                    <a:pt x="1781381" y="1357820"/>
                  </a:lnTo>
                  <a:lnTo>
                    <a:pt x="1773397" y="1361004"/>
                  </a:lnTo>
                  <a:lnTo>
                    <a:pt x="1764881" y="1363127"/>
                  </a:lnTo>
                  <a:lnTo>
                    <a:pt x="1755299" y="1364189"/>
                  </a:lnTo>
                  <a:lnTo>
                    <a:pt x="1746251" y="1365250"/>
                  </a:lnTo>
                  <a:lnTo>
                    <a:pt x="1737202" y="1364189"/>
                  </a:lnTo>
                  <a:lnTo>
                    <a:pt x="1728153" y="1363127"/>
                  </a:lnTo>
                  <a:lnTo>
                    <a:pt x="1719637" y="1361004"/>
                  </a:lnTo>
                  <a:lnTo>
                    <a:pt x="1711120" y="1357820"/>
                  </a:lnTo>
                  <a:lnTo>
                    <a:pt x="1703668" y="1354105"/>
                  </a:lnTo>
                  <a:lnTo>
                    <a:pt x="1695684" y="1349859"/>
                  </a:lnTo>
                  <a:lnTo>
                    <a:pt x="1688765" y="1344021"/>
                  </a:lnTo>
                  <a:lnTo>
                    <a:pt x="1681845" y="1338714"/>
                  </a:lnTo>
                  <a:lnTo>
                    <a:pt x="1676522" y="1331815"/>
                  </a:lnTo>
                  <a:lnTo>
                    <a:pt x="1671199" y="1325446"/>
                  </a:lnTo>
                  <a:lnTo>
                    <a:pt x="1666941" y="1318016"/>
                  </a:lnTo>
                  <a:lnTo>
                    <a:pt x="1663215" y="1310055"/>
                  </a:lnTo>
                  <a:lnTo>
                    <a:pt x="1660021" y="1301564"/>
                  </a:lnTo>
                  <a:lnTo>
                    <a:pt x="1657360" y="1293072"/>
                  </a:lnTo>
                  <a:lnTo>
                    <a:pt x="1656296" y="1284050"/>
                  </a:lnTo>
                  <a:lnTo>
                    <a:pt x="1655763" y="1274497"/>
                  </a:lnTo>
                  <a:lnTo>
                    <a:pt x="1656296" y="1265475"/>
                  </a:lnTo>
                  <a:lnTo>
                    <a:pt x="1657360" y="1256453"/>
                  </a:lnTo>
                  <a:lnTo>
                    <a:pt x="1660021" y="1247961"/>
                  </a:lnTo>
                  <a:lnTo>
                    <a:pt x="1663215" y="1240001"/>
                  </a:lnTo>
                  <a:lnTo>
                    <a:pt x="1666941" y="1232040"/>
                  </a:lnTo>
                  <a:lnTo>
                    <a:pt x="1671199" y="1224610"/>
                  </a:lnTo>
                  <a:lnTo>
                    <a:pt x="1676522" y="1217180"/>
                  </a:lnTo>
                  <a:lnTo>
                    <a:pt x="1681845" y="1211342"/>
                  </a:lnTo>
                  <a:lnTo>
                    <a:pt x="1688765" y="1204973"/>
                  </a:lnTo>
                  <a:lnTo>
                    <a:pt x="1695684" y="1200197"/>
                  </a:lnTo>
                  <a:lnTo>
                    <a:pt x="1703668" y="1195420"/>
                  </a:lnTo>
                  <a:lnTo>
                    <a:pt x="1711120" y="1191705"/>
                  </a:lnTo>
                  <a:lnTo>
                    <a:pt x="1719637" y="1188521"/>
                  </a:lnTo>
                  <a:lnTo>
                    <a:pt x="1728153" y="1185867"/>
                  </a:lnTo>
                  <a:lnTo>
                    <a:pt x="1737202" y="1184806"/>
                  </a:lnTo>
                  <a:lnTo>
                    <a:pt x="1746251" y="1184275"/>
                  </a:lnTo>
                  <a:close/>
                  <a:moveTo>
                    <a:pt x="1036109" y="1184275"/>
                  </a:moveTo>
                  <a:lnTo>
                    <a:pt x="1045105" y="1184806"/>
                  </a:lnTo>
                  <a:lnTo>
                    <a:pt x="1053571" y="1185867"/>
                  </a:lnTo>
                  <a:lnTo>
                    <a:pt x="1062038" y="1188521"/>
                  </a:lnTo>
                  <a:lnTo>
                    <a:pt x="1070505" y="1191705"/>
                  </a:lnTo>
                  <a:lnTo>
                    <a:pt x="1078442" y="1195420"/>
                  </a:lnTo>
                  <a:lnTo>
                    <a:pt x="1085851" y="1200197"/>
                  </a:lnTo>
                  <a:lnTo>
                    <a:pt x="1092730" y="1204973"/>
                  </a:lnTo>
                  <a:lnTo>
                    <a:pt x="1099080" y="1211342"/>
                  </a:lnTo>
                  <a:lnTo>
                    <a:pt x="1105430" y="1217180"/>
                  </a:lnTo>
                  <a:lnTo>
                    <a:pt x="1110192" y="1224610"/>
                  </a:lnTo>
                  <a:lnTo>
                    <a:pt x="1114426" y="1232040"/>
                  </a:lnTo>
                  <a:lnTo>
                    <a:pt x="1118659" y="1240001"/>
                  </a:lnTo>
                  <a:lnTo>
                    <a:pt x="1121834" y="1247961"/>
                  </a:lnTo>
                  <a:lnTo>
                    <a:pt x="1123422" y="1256453"/>
                  </a:lnTo>
                  <a:lnTo>
                    <a:pt x="1125009" y="1265475"/>
                  </a:lnTo>
                  <a:lnTo>
                    <a:pt x="1125538" y="1274497"/>
                  </a:lnTo>
                  <a:lnTo>
                    <a:pt x="1125009" y="1284050"/>
                  </a:lnTo>
                  <a:lnTo>
                    <a:pt x="1123422" y="1293072"/>
                  </a:lnTo>
                  <a:lnTo>
                    <a:pt x="1121834" y="1301564"/>
                  </a:lnTo>
                  <a:lnTo>
                    <a:pt x="1118659" y="1310055"/>
                  </a:lnTo>
                  <a:lnTo>
                    <a:pt x="1114426" y="1318016"/>
                  </a:lnTo>
                  <a:lnTo>
                    <a:pt x="1110192" y="1325446"/>
                  </a:lnTo>
                  <a:lnTo>
                    <a:pt x="1105430" y="1331815"/>
                  </a:lnTo>
                  <a:lnTo>
                    <a:pt x="1099080" y="1338714"/>
                  </a:lnTo>
                  <a:lnTo>
                    <a:pt x="1092730" y="1344021"/>
                  </a:lnTo>
                  <a:lnTo>
                    <a:pt x="1085851" y="1349859"/>
                  </a:lnTo>
                  <a:lnTo>
                    <a:pt x="1078442" y="1354105"/>
                  </a:lnTo>
                  <a:lnTo>
                    <a:pt x="1070505" y="1357820"/>
                  </a:lnTo>
                  <a:lnTo>
                    <a:pt x="1062038" y="1361004"/>
                  </a:lnTo>
                  <a:lnTo>
                    <a:pt x="1053571" y="1363127"/>
                  </a:lnTo>
                  <a:lnTo>
                    <a:pt x="1045105" y="1364189"/>
                  </a:lnTo>
                  <a:lnTo>
                    <a:pt x="1036109" y="1365250"/>
                  </a:lnTo>
                  <a:lnTo>
                    <a:pt x="1026055" y="1364189"/>
                  </a:lnTo>
                  <a:lnTo>
                    <a:pt x="1017588" y="1363127"/>
                  </a:lnTo>
                  <a:lnTo>
                    <a:pt x="1009121" y="1361004"/>
                  </a:lnTo>
                  <a:lnTo>
                    <a:pt x="1000655" y="1357820"/>
                  </a:lnTo>
                  <a:lnTo>
                    <a:pt x="992717" y="1354105"/>
                  </a:lnTo>
                  <a:lnTo>
                    <a:pt x="985309" y="1349859"/>
                  </a:lnTo>
                  <a:lnTo>
                    <a:pt x="978959" y="1344021"/>
                  </a:lnTo>
                  <a:lnTo>
                    <a:pt x="972079" y="1338714"/>
                  </a:lnTo>
                  <a:lnTo>
                    <a:pt x="966259" y="1331815"/>
                  </a:lnTo>
                  <a:lnTo>
                    <a:pt x="960967" y="1325446"/>
                  </a:lnTo>
                  <a:lnTo>
                    <a:pt x="956734" y="1318016"/>
                  </a:lnTo>
                  <a:lnTo>
                    <a:pt x="952500" y="1310055"/>
                  </a:lnTo>
                  <a:lnTo>
                    <a:pt x="949325" y="1301564"/>
                  </a:lnTo>
                  <a:lnTo>
                    <a:pt x="947738" y="1293072"/>
                  </a:lnTo>
                  <a:lnTo>
                    <a:pt x="946679" y="1284050"/>
                  </a:lnTo>
                  <a:lnTo>
                    <a:pt x="946150" y="1274497"/>
                  </a:lnTo>
                  <a:lnTo>
                    <a:pt x="946679" y="1265475"/>
                  </a:lnTo>
                  <a:lnTo>
                    <a:pt x="947738" y="1256453"/>
                  </a:lnTo>
                  <a:lnTo>
                    <a:pt x="949325" y="1247961"/>
                  </a:lnTo>
                  <a:lnTo>
                    <a:pt x="952500" y="1240001"/>
                  </a:lnTo>
                  <a:lnTo>
                    <a:pt x="956734" y="1232040"/>
                  </a:lnTo>
                  <a:lnTo>
                    <a:pt x="960967" y="1224610"/>
                  </a:lnTo>
                  <a:lnTo>
                    <a:pt x="966259" y="1217180"/>
                  </a:lnTo>
                  <a:lnTo>
                    <a:pt x="972079" y="1211342"/>
                  </a:lnTo>
                  <a:lnTo>
                    <a:pt x="978959" y="1204973"/>
                  </a:lnTo>
                  <a:lnTo>
                    <a:pt x="985309" y="1200197"/>
                  </a:lnTo>
                  <a:lnTo>
                    <a:pt x="992717" y="1195420"/>
                  </a:lnTo>
                  <a:lnTo>
                    <a:pt x="1000655" y="1191705"/>
                  </a:lnTo>
                  <a:lnTo>
                    <a:pt x="1009121" y="1188521"/>
                  </a:lnTo>
                  <a:lnTo>
                    <a:pt x="1017588" y="1185867"/>
                  </a:lnTo>
                  <a:lnTo>
                    <a:pt x="1026055" y="1184806"/>
                  </a:lnTo>
                  <a:lnTo>
                    <a:pt x="1036109" y="1184275"/>
                  </a:lnTo>
                  <a:close/>
                  <a:moveTo>
                    <a:pt x="804069" y="1184275"/>
                  </a:moveTo>
                  <a:lnTo>
                    <a:pt x="813566" y="1184806"/>
                  </a:lnTo>
                  <a:lnTo>
                    <a:pt x="822008" y="1185867"/>
                  </a:lnTo>
                  <a:lnTo>
                    <a:pt x="830450" y="1188521"/>
                  </a:lnTo>
                  <a:lnTo>
                    <a:pt x="838892" y="1191705"/>
                  </a:lnTo>
                  <a:lnTo>
                    <a:pt x="846806" y="1195420"/>
                  </a:lnTo>
                  <a:lnTo>
                    <a:pt x="854192" y="1200197"/>
                  </a:lnTo>
                  <a:lnTo>
                    <a:pt x="860524" y="1204973"/>
                  </a:lnTo>
                  <a:lnTo>
                    <a:pt x="867383" y="1211342"/>
                  </a:lnTo>
                  <a:lnTo>
                    <a:pt x="873714" y="1217180"/>
                  </a:lnTo>
                  <a:lnTo>
                    <a:pt x="878463" y="1224610"/>
                  </a:lnTo>
                  <a:lnTo>
                    <a:pt x="882683" y="1232040"/>
                  </a:lnTo>
                  <a:lnTo>
                    <a:pt x="886904" y="1240001"/>
                  </a:lnTo>
                  <a:lnTo>
                    <a:pt x="890070" y="1247961"/>
                  </a:lnTo>
                  <a:lnTo>
                    <a:pt x="891653" y="1256453"/>
                  </a:lnTo>
                  <a:lnTo>
                    <a:pt x="892708" y="1265475"/>
                  </a:lnTo>
                  <a:lnTo>
                    <a:pt x="893763" y="1274497"/>
                  </a:lnTo>
                  <a:lnTo>
                    <a:pt x="892708" y="1284050"/>
                  </a:lnTo>
                  <a:lnTo>
                    <a:pt x="891653" y="1293072"/>
                  </a:lnTo>
                  <a:lnTo>
                    <a:pt x="890070" y="1301564"/>
                  </a:lnTo>
                  <a:lnTo>
                    <a:pt x="886904" y="1310055"/>
                  </a:lnTo>
                  <a:lnTo>
                    <a:pt x="882683" y="1318016"/>
                  </a:lnTo>
                  <a:lnTo>
                    <a:pt x="878463" y="1325446"/>
                  </a:lnTo>
                  <a:lnTo>
                    <a:pt x="873714" y="1331815"/>
                  </a:lnTo>
                  <a:lnTo>
                    <a:pt x="867383" y="1338714"/>
                  </a:lnTo>
                  <a:lnTo>
                    <a:pt x="860524" y="1344021"/>
                  </a:lnTo>
                  <a:lnTo>
                    <a:pt x="854192" y="1349859"/>
                  </a:lnTo>
                  <a:lnTo>
                    <a:pt x="846806" y="1354105"/>
                  </a:lnTo>
                  <a:lnTo>
                    <a:pt x="838892" y="1357820"/>
                  </a:lnTo>
                  <a:lnTo>
                    <a:pt x="830450" y="1361004"/>
                  </a:lnTo>
                  <a:lnTo>
                    <a:pt x="822008" y="1363127"/>
                  </a:lnTo>
                  <a:lnTo>
                    <a:pt x="813566" y="1364189"/>
                  </a:lnTo>
                  <a:lnTo>
                    <a:pt x="804069" y="1365250"/>
                  </a:lnTo>
                  <a:lnTo>
                    <a:pt x="794572" y="1364189"/>
                  </a:lnTo>
                  <a:lnTo>
                    <a:pt x="786130" y="1363127"/>
                  </a:lnTo>
                  <a:lnTo>
                    <a:pt x="777689" y="1361004"/>
                  </a:lnTo>
                  <a:lnTo>
                    <a:pt x="769247" y="1357820"/>
                  </a:lnTo>
                  <a:lnTo>
                    <a:pt x="761333" y="1354105"/>
                  </a:lnTo>
                  <a:lnTo>
                    <a:pt x="753946" y="1349859"/>
                  </a:lnTo>
                  <a:lnTo>
                    <a:pt x="747087" y="1344021"/>
                  </a:lnTo>
                  <a:lnTo>
                    <a:pt x="740756" y="1338714"/>
                  </a:lnTo>
                  <a:lnTo>
                    <a:pt x="734424" y="1331815"/>
                  </a:lnTo>
                  <a:lnTo>
                    <a:pt x="729676" y="1325446"/>
                  </a:lnTo>
                  <a:lnTo>
                    <a:pt x="725455" y="1318016"/>
                  </a:lnTo>
                  <a:lnTo>
                    <a:pt x="721234" y="1310055"/>
                  </a:lnTo>
                  <a:lnTo>
                    <a:pt x="718069" y="1301564"/>
                  </a:lnTo>
                  <a:lnTo>
                    <a:pt x="716486" y="1293072"/>
                  </a:lnTo>
                  <a:lnTo>
                    <a:pt x="714903" y="1284050"/>
                  </a:lnTo>
                  <a:lnTo>
                    <a:pt x="714375" y="1274497"/>
                  </a:lnTo>
                  <a:lnTo>
                    <a:pt x="714903" y="1265475"/>
                  </a:lnTo>
                  <a:lnTo>
                    <a:pt x="716486" y="1256453"/>
                  </a:lnTo>
                  <a:lnTo>
                    <a:pt x="718069" y="1247961"/>
                  </a:lnTo>
                  <a:lnTo>
                    <a:pt x="721234" y="1240001"/>
                  </a:lnTo>
                  <a:lnTo>
                    <a:pt x="725455" y="1232040"/>
                  </a:lnTo>
                  <a:lnTo>
                    <a:pt x="729676" y="1224610"/>
                  </a:lnTo>
                  <a:lnTo>
                    <a:pt x="734424" y="1217180"/>
                  </a:lnTo>
                  <a:lnTo>
                    <a:pt x="740756" y="1211342"/>
                  </a:lnTo>
                  <a:lnTo>
                    <a:pt x="747087" y="1204973"/>
                  </a:lnTo>
                  <a:lnTo>
                    <a:pt x="753946" y="1200197"/>
                  </a:lnTo>
                  <a:lnTo>
                    <a:pt x="761333" y="1195420"/>
                  </a:lnTo>
                  <a:lnTo>
                    <a:pt x="769247" y="1191705"/>
                  </a:lnTo>
                  <a:lnTo>
                    <a:pt x="777689" y="1188521"/>
                  </a:lnTo>
                  <a:lnTo>
                    <a:pt x="786130" y="1185867"/>
                  </a:lnTo>
                  <a:lnTo>
                    <a:pt x="794572" y="1184806"/>
                  </a:lnTo>
                  <a:lnTo>
                    <a:pt x="804069" y="1184275"/>
                  </a:lnTo>
                  <a:close/>
                  <a:moveTo>
                    <a:pt x="563032" y="1184275"/>
                  </a:moveTo>
                  <a:lnTo>
                    <a:pt x="571975" y="1184806"/>
                  </a:lnTo>
                  <a:lnTo>
                    <a:pt x="580918" y="1185867"/>
                  </a:lnTo>
                  <a:lnTo>
                    <a:pt x="589335" y="1188521"/>
                  </a:lnTo>
                  <a:lnTo>
                    <a:pt x="597226" y="1191705"/>
                  </a:lnTo>
                  <a:lnTo>
                    <a:pt x="605117" y="1195420"/>
                  </a:lnTo>
                  <a:lnTo>
                    <a:pt x="613008" y="1200197"/>
                  </a:lnTo>
                  <a:lnTo>
                    <a:pt x="619847" y="1204973"/>
                  </a:lnTo>
                  <a:lnTo>
                    <a:pt x="625633" y="1211342"/>
                  </a:lnTo>
                  <a:lnTo>
                    <a:pt x="631946" y="1217180"/>
                  </a:lnTo>
                  <a:lnTo>
                    <a:pt x="636681" y="1224610"/>
                  </a:lnTo>
                  <a:lnTo>
                    <a:pt x="641415" y="1232040"/>
                  </a:lnTo>
                  <a:lnTo>
                    <a:pt x="645098" y="1240001"/>
                  </a:lnTo>
                  <a:lnTo>
                    <a:pt x="648254" y="1247961"/>
                  </a:lnTo>
                  <a:lnTo>
                    <a:pt x="650885" y="1256453"/>
                  </a:lnTo>
                  <a:lnTo>
                    <a:pt x="651937" y="1265475"/>
                  </a:lnTo>
                  <a:lnTo>
                    <a:pt x="652463" y="1274497"/>
                  </a:lnTo>
                  <a:lnTo>
                    <a:pt x="651937" y="1284050"/>
                  </a:lnTo>
                  <a:lnTo>
                    <a:pt x="650885" y="1293072"/>
                  </a:lnTo>
                  <a:lnTo>
                    <a:pt x="648254" y="1301564"/>
                  </a:lnTo>
                  <a:lnTo>
                    <a:pt x="645098" y="1310055"/>
                  </a:lnTo>
                  <a:lnTo>
                    <a:pt x="641415" y="1318016"/>
                  </a:lnTo>
                  <a:lnTo>
                    <a:pt x="636681" y="1325446"/>
                  </a:lnTo>
                  <a:lnTo>
                    <a:pt x="631946" y="1331815"/>
                  </a:lnTo>
                  <a:lnTo>
                    <a:pt x="625633" y="1338714"/>
                  </a:lnTo>
                  <a:lnTo>
                    <a:pt x="619847" y="1344021"/>
                  </a:lnTo>
                  <a:lnTo>
                    <a:pt x="613008" y="1349859"/>
                  </a:lnTo>
                  <a:lnTo>
                    <a:pt x="605117" y="1354105"/>
                  </a:lnTo>
                  <a:lnTo>
                    <a:pt x="597226" y="1357820"/>
                  </a:lnTo>
                  <a:lnTo>
                    <a:pt x="589335" y="1361004"/>
                  </a:lnTo>
                  <a:lnTo>
                    <a:pt x="580918" y="1363127"/>
                  </a:lnTo>
                  <a:lnTo>
                    <a:pt x="571975" y="1364189"/>
                  </a:lnTo>
                  <a:lnTo>
                    <a:pt x="563032" y="1365250"/>
                  </a:lnTo>
                  <a:lnTo>
                    <a:pt x="554089" y="1364189"/>
                  </a:lnTo>
                  <a:lnTo>
                    <a:pt x="544620" y="1363127"/>
                  </a:lnTo>
                  <a:lnTo>
                    <a:pt x="536202" y="1361004"/>
                  </a:lnTo>
                  <a:lnTo>
                    <a:pt x="527785" y="1357820"/>
                  </a:lnTo>
                  <a:lnTo>
                    <a:pt x="519894" y="1354105"/>
                  </a:lnTo>
                  <a:lnTo>
                    <a:pt x="512530" y="1349859"/>
                  </a:lnTo>
                  <a:lnTo>
                    <a:pt x="506217" y="1344021"/>
                  </a:lnTo>
                  <a:lnTo>
                    <a:pt x="499378" y="1338714"/>
                  </a:lnTo>
                  <a:lnTo>
                    <a:pt x="494117" y="1331815"/>
                  </a:lnTo>
                  <a:lnTo>
                    <a:pt x="488331" y="1325446"/>
                  </a:lnTo>
                  <a:lnTo>
                    <a:pt x="484122" y="1318016"/>
                  </a:lnTo>
                  <a:lnTo>
                    <a:pt x="480440" y="1310055"/>
                  </a:lnTo>
                  <a:lnTo>
                    <a:pt x="477809" y="1301564"/>
                  </a:lnTo>
                  <a:lnTo>
                    <a:pt x="475179" y="1293072"/>
                  </a:lnTo>
                  <a:lnTo>
                    <a:pt x="474127" y="1284050"/>
                  </a:lnTo>
                  <a:lnTo>
                    <a:pt x="473075" y="1274497"/>
                  </a:lnTo>
                  <a:lnTo>
                    <a:pt x="474127" y="1265475"/>
                  </a:lnTo>
                  <a:lnTo>
                    <a:pt x="475179" y="1256453"/>
                  </a:lnTo>
                  <a:lnTo>
                    <a:pt x="477809" y="1247961"/>
                  </a:lnTo>
                  <a:lnTo>
                    <a:pt x="480440" y="1240001"/>
                  </a:lnTo>
                  <a:lnTo>
                    <a:pt x="484122" y="1232040"/>
                  </a:lnTo>
                  <a:lnTo>
                    <a:pt x="488331" y="1224610"/>
                  </a:lnTo>
                  <a:lnTo>
                    <a:pt x="494117" y="1217180"/>
                  </a:lnTo>
                  <a:lnTo>
                    <a:pt x="499378" y="1211342"/>
                  </a:lnTo>
                  <a:lnTo>
                    <a:pt x="506217" y="1204973"/>
                  </a:lnTo>
                  <a:lnTo>
                    <a:pt x="512530" y="1200197"/>
                  </a:lnTo>
                  <a:lnTo>
                    <a:pt x="519894" y="1195420"/>
                  </a:lnTo>
                  <a:lnTo>
                    <a:pt x="527785" y="1191705"/>
                  </a:lnTo>
                  <a:lnTo>
                    <a:pt x="536202" y="1188521"/>
                  </a:lnTo>
                  <a:lnTo>
                    <a:pt x="544620" y="1185867"/>
                  </a:lnTo>
                  <a:lnTo>
                    <a:pt x="554089" y="1184806"/>
                  </a:lnTo>
                  <a:lnTo>
                    <a:pt x="563032" y="1184275"/>
                  </a:lnTo>
                  <a:close/>
                  <a:moveTo>
                    <a:pt x="325969" y="1184275"/>
                  </a:moveTo>
                  <a:lnTo>
                    <a:pt x="334912" y="1184806"/>
                  </a:lnTo>
                  <a:lnTo>
                    <a:pt x="344381" y="1185867"/>
                  </a:lnTo>
                  <a:lnTo>
                    <a:pt x="352798" y="1188521"/>
                  </a:lnTo>
                  <a:lnTo>
                    <a:pt x="361215" y="1191705"/>
                  </a:lnTo>
                  <a:lnTo>
                    <a:pt x="369106" y="1195420"/>
                  </a:lnTo>
                  <a:lnTo>
                    <a:pt x="376471" y="1200197"/>
                  </a:lnTo>
                  <a:lnTo>
                    <a:pt x="382784" y="1204973"/>
                  </a:lnTo>
                  <a:lnTo>
                    <a:pt x="389623" y="1211342"/>
                  </a:lnTo>
                  <a:lnTo>
                    <a:pt x="394883" y="1217180"/>
                  </a:lnTo>
                  <a:lnTo>
                    <a:pt x="400670" y="1224610"/>
                  </a:lnTo>
                  <a:lnTo>
                    <a:pt x="404878" y="1232040"/>
                  </a:lnTo>
                  <a:lnTo>
                    <a:pt x="408561" y="1240001"/>
                  </a:lnTo>
                  <a:lnTo>
                    <a:pt x="411191" y="1247961"/>
                  </a:lnTo>
                  <a:lnTo>
                    <a:pt x="413821" y="1256453"/>
                  </a:lnTo>
                  <a:lnTo>
                    <a:pt x="414874" y="1265475"/>
                  </a:lnTo>
                  <a:lnTo>
                    <a:pt x="415926" y="1274497"/>
                  </a:lnTo>
                  <a:lnTo>
                    <a:pt x="414874" y="1284050"/>
                  </a:lnTo>
                  <a:lnTo>
                    <a:pt x="413821" y="1293072"/>
                  </a:lnTo>
                  <a:lnTo>
                    <a:pt x="411191" y="1301564"/>
                  </a:lnTo>
                  <a:lnTo>
                    <a:pt x="408561" y="1310055"/>
                  </a:lnTo>
                  <a:lnTo>
                    <a:pt x="404878" y="1318016"/>
                  </a:lnTo>
                  <a:lnTo>
                    <a:pt x="400670" y="1325446"/>
                  </a:lnTo>
                  <a:lnTo>
                    <a:pt x="394883" y="1331815"/>
                  </a:lnTo>
                  <a:lnTo>
                    <a:pt x="389623" y="1338714"/>
                  </a:lnTo>
                  <a:lnTo>
                    <a:pt x="382784" y="1344021"/>
                  </a:lnTo>
                  <a:lnTo>
                    <a:pt x="376471" y="1349859"/>
                  </a:lnTo>
                  <a:lnTo>
                    <a:pt x="369106" y="1354105"/>
                  </a:lnTo>
                  <a:lnTo>
                    <a:pt x="361215" y="1357820"/>
                  </a:lnTo>
                  <a:lnTo>
                    <a:pt x="352798" y="1361004"/>
                  </a:lnTo>
                  <a:lnTo>
                    <a:pt x="344381" y="1363127"/>
                  </a:lnTo>
                  <a:lnTo>
                    <a:pt x="334912" y="1364189"/>
                  </a:lnTo>
                  <a:lnTo>
                    <a:pt x="325969" y="1365250"/>
                  </a:lnTo>
                  <a:lnTo>
                    <a:pt x="317026" y="1364189"/>
                  </a:lnTo>
                  <a:lnTo>
                    <a:pt x="308083" y="1363127"/>
                  </a:lnTo>
                  <a:lnTo>
                    <a:pt x="299665" y="1361004"/>
                  </a:lnTo>
                  <a:lnTo>
                    <a:pt x="291775" y="1357820"/>
                  </a:lnTo>
                  <a:lnTo>
                    <a:pt x="283884" y="1354105"/>
                  </a:lnTo>
                  <a:lnTo>
                    <a:pt x="276519" y="1349859"/>
                  </a:lnTo>
                  <a:lnTo>
                    <a:pt x="269154" y="1344021"/>
                  </a:lnTo>
                  <a:lnTo>
                    <a:pt x="263367" y="1338714"/>
                  </a:lnTo>
                  <a:lnTo>
                    <a:pt x="257054" y="1331815"/>
                  </a:lnTo>
                  <a:lnTo>
                    <a:pt x="252320" y="1325446"/>
                  </a:lnTo>
                  <a:lnTo>
                    <a:pt x="247585" y="1318016"/>
                  </a:lnTo>
                  <a:lnTo>
                    <a:pt x="243903" y="1310055"/>
                  </a:lnTo>
                  <a:lnTo>
                    <a:pt x="240746" y="1301564"/>
                  </a:lnTo>
                  <a:lnTo>
                    <a:pt x="238116" y="1293072"/>
                  </a:lnTo>
                  <a:lnTo>
                    <a:pt x="237064" y="1284050"/>
                  </a:lnTo>
                  <a:lnTo>
                    <a:pt x="236538" y="1274497"/>
                  </a:lnTo>
                  <a:lnTo>
                    <a:pt x="237064" y="1265475"/>
                  </a:lnTo>
                  <a:lnTo>
                    <a:pt x="238116" y="1256453"/>
                  </a:lnTo>
                  <a:lnTo>
                    <a:pt x="240746" y="1247961"/>
                  </a:lnTo>
                  <a:lnTo>
                    <a:pt x="243903" y="1240001"/>
                  </a:lnTo>
                  <a:lnTo>
                    <a:pt x="247585" y="1232040"/>
                  </a:lnTo>
                  <a:lnTo>
                    <a:pt x="252320" y="1224610"/>
                  </a:lnTo>
                  <a:lnTo>
                    <a:pt x="257054" y="1217180"/>
                  </a:lnTo>
                  <a:lnTo>
                    <a:pt x="263367" y="1211342"/>
                  </a:lnTo>
                  <a:lnTo>
                    <a:pt x="269154" y="1204973"/>
                  </a:lnTo>
                  <a:lnTo>
                    <a:pt x="276519" y="1200197"/>
                  </a:lnTo>
                  <a:lnTo>
                    <a:pt x="283884" y="1195420"/>
                  </a:lnTo>
                  <a:lnTo>
                    <a:pt x="291775" y="1191705"/>
                  </a:lnTo>
                  <a:lnTo>
                    <a:pt x="299665" y="1188521"/>
                  </a:lnTo>
                  <a:lnTo>
                    <a:pt x="308083" y="1185867"/>
                  </a:lnTo>
                  <a:lnTo>
                    <a:pt x="317026" y="1184806"/>
                  </a:lnTo>
                  <a:lnTo>
                    <a:pt x="325969" y="1184275"/>
                  </a:lnTo>
                  <a:close/>
                  <a:moveTo>
                    <a:pt x="2684225" y="947737"/>
                  </a:moveTo>
                  <a:lnTo>
                    <a:pt x="2693194" y="947737"/>
                  </a:lnTo>
                  <a:lnTo>
                    <a:pt x="2702163" y="947737"/>
                  </a:lnTo>
                  <a:lnTo>
                    <a:pt x="2711660" y="949325"/>
                  </a:lnTo>
                  <a:lnTo>
                    <a:pt x="2720102" y="950912"/>
                  </a:lnTo>
                  <a:lnTo>
                    <a:pt x="2728544" y="954087"/>
                  </a:lnTo>
                  <a:lnTo>
                    <a:pt x="2736458" y="957791"/>
                  </a:lnTo>
                  <a:lnTo>
                    <a:pt x="2743845" y="962554"/>
                  </a:lnTo>
                  <a:lnTo>
                    <a:pt x="2750176" y="967846"/>
                  </a:lnTo>
                  <a:lnTo>
                    <a:pt x="2757035" y="973666"/>
                  </a:lnTo>
                  <a:lnTo>
                    <a:pt x="2762311" y="980016"/>
                  </a:lnTo>
                  <a:lnTo>
                    <a:pt x="2768115" y="986896"/>
                  </a:lnTo>
                  <a:lnTo>
                    <a:pt x="2772336" y="994304"/>
                  </a:lnTo>
                  <a:lnTo>
                    <a:pt x="2776029" y="1002241"/>
                  </a:lnTo>
                  <a:lnTo>
                    <a:pt x="2778667" y="1010179"/>
                  </a:lnTo>
                  <a:lnTo>
                    <a:pt x="2781305" y="1019175"/>
                  </a:lnTo>
                  <a:lnTo>
                    <a:pt x="2782360" y="1027642"/>
                  </a:lnTo>
                  <a:lnTo>
                    <a:pt x="2782888" y="1037167"/>
                  </a:lnTo>
                  <a:lnTo>
                    <a:pt x="2782360" y="1046162"/>
                  </a:lnTo>
                  <a:lnTo>
                    <a:pt x="2781305" y="1055158"/>
                  </a:lnTo>
                  <a:lnTo>
                    <a:pt x="2778667" y="1063625"/>
                  </a:lnTo>
                  <a:lnTo>
                    <a:pt x="2776029" y="1072092"/>
                  </a:lnTo>
                  <a:lnTo>
                    <a:pt x="2772336" y="1080029"/>
                  </a:lnTo>
                  <a:lnTo>
                    <a:pt x="2768115" y="1087438"/>
                  </a:lnTo>
                  <a:lnTo>
                    <a:pt x="2762311" y="1094317"/>
                  </a:lnTo>
                  <a:lnTo>
                    <a:pt x="2757035" y="1101196"/>
                  </a:lnTo>
                  <a:lnTo>
                    <a:pt x="2750176" y="1106488"/>
                  </a:lnTo>
                  <a:lnTo>
                    <a:pt x="2743845" y="1111779"/>
                  </a:lnTo>
                  <a:lnTo>
                    <a:pt x="2736458" y="1116013"/>
                  </a:lnTo>
                  <a:lnTo>
                    <a:pt x="2728544" y="1119717"/>
                  </a:lnTo>
                  <a:lnTo>
                    <a:pt x="2720102" y="1122892"/>
                  </a:lnTo>
                  <a:lnTo>
                    <a:pt x="2711660" y="1125538"/>
                  </a:lnTo>
                  <a:lnTo>
                    <a:pt x="2702163" y="1126596"/>
                  </a:lnTo>
                  <a:lnTo>
                    <a:pt x="2693194" y="1127125"/>
                  </a:lnTo>
                  <a:lnTo>
                    <a:pt x="2684225" y="1126596"/>
                  </a:lnTo>
                  <a:lnTo>
                    <a:pt x="2675255" y="1125538"/>
                  </a:lnTo>
                  <a:lnTo>
                    <a:pt x="2666813" y="1122892"/>
                  </a:lnTo>
                  <a:lnTo>
                    <a:pt x="2658899" y="1119717"/>
                  </a:lnTo>
                  <a:lnTo>
                    <a:pt x="2650985" y="1116013"/>
                  </a:lnTo>
                  <a:lnTo>
                    <a:pt x="2643598" y="1111779"/>
                  </a:lnTo>
                  <a:lnTo>
                    <a:pt x="2636212" y="1106488"/>
                  </a:lnTo>
                  <a:lnTo>
                    <a:pt x="2630408" y="1101196"/>
                  </a:lnTo>
                  <a:lnTo>
                    <a:pt x="2624077" y="1094317"/>
                  </a:lnTo>
                  <a:lnTo>
                    <a:pt x="2619328" y="1087438"/>
                  </a:lnTo>
                  <a:lnTo>
                    <a:pt x="2614580" y="1080029"/>
                  </a:lnTo>
                  <a:lnTo>
                    <a:pt x="2610887" y="1072092"/>
                  </a:lnTo>
                  <a:lnTo>
                    <a:pt x="2607721" y="1063625"/>
                  </a:lnTo>
                  <a:lnTo>
                    <a:pt x="2605083" y="1055158"/>
                  </a:lnTo>
                  <a:lnTo>
                    <a:pt x="2604028" y="1046162"/>
                  </a:lnTo>
                  <a:lnTo>
                    <a:pt x="2603500" y="1037167"/>
                  </a:lnTo>
                  <a:lnTo>
                    <a:pt x="2604028" y="1027642"/>
                  </a:lnTo>
                  <a:lnTo>
                    <a:pt x="2605083" y="1019175"/>
                  </a:lnTo>
                  <a:lnTo>
                    <a:pt x="2607721" y="1010179"/>
                  </a:lnTo>
                  <a:lnTo>
                    <a:pt x="2610887" y="1002241"/>
                  </a:lnTo>
                  <a:lnTo>
                    <a:pt x="2614580" y="994304"/>
                  </a:lnTo>
                  <a:lnTo>
                    <a:pt x="2619328" y="986896"/>
                  </a:lnTo>
                  <a:lnTo>
                    <a:pt x="2624077" y="980016"/>
                  </a:lnTo>
                  <a:lnTo>
                    <a:pt x="2630408" y="973666"/>
                  </a:lnTo>
                  <a:lnTo>
                    <a:pt x="2636212" y="967846"/>
                  </a:lnTo>
                  <a:lnTo>
                    <a:pt x="2643598" y="962554"/>
                  </a:lnTo>
                  <a:lnTo>
                    <a:pt x="2650985" y="957791"/>
                  </a:lnTo>
                  <a:lnTo>
                    <a:pt x="2658899" y="954087"/>
                  </a:lnTo>
                  <a:lnTo>
                    <a:pt x="2666813" y="950912"/>
                  </a:lnTo>
                  <a:lnTo>
                    <a:pt x="2675255" y="949325"/>
                  </a:lnTo>
                  <a:lnTo>
                    <a:pt x="2684225" y="947737"/>
                  </a:lnTo>
                  <a:close/>
                  <a:moveTo>
                    <a:pt x="2446868" y="947737"/>
                  </a:moveTo>
                  <a:lnTo>
                    <a:pt x="2456393" y="947737"/>
                  </a:lnTo>
                  <a:lnTo>
                    <a:pt x="2465389" y="947737"/>
                  </a:lnTo>
                  <a:lnTo>
                    <a:pt x="2474384" y="949325"/>
                  </a:lnTo>
                  <a:lnTo>
                    <a:pt x="2482851" y="950912"/>
                  </a:lnTo>
                  <a:lnTo>
                    <a:pt x="2491318" y="954087"/>
                  </a:lnTo>
                  <a:lnTo>
                    <a:pt x="2499255" y="957791"/>
                  </a:lnTo>
                  <a:lnTo>
                    <a:pt x="2506664" y="962554"/>
                  </a:lnTo>
                  <a:lnTo>
                    <a:pt x="2513543" y="967846"/>
                  </a:lnTo>
                  <a:lnTo>
                    <a:pt x="2519893" y="973666"/>
                  </a:lnTo>
                  <a:lnTo>
                    <a:pt x="2525714" y="980016"/>
                  </a:lnTo>
                  <a:lnTo>
                    <a:pt x="2531005" y="986896"/>
                  </a:lnTo>
                  <a:lnTo>
                    <a:pt x="2535238" y="994304"/>
                  </a:lnTo>
                  <a:lnTo>
                    <a:pt x="2538943" y="1002241"/>
                  </a:lnTo>
                  <a:lnTo>
                    <a:pt x="2542118" y="1010179"/>
                  </a:lnTo>
                  <a:lnTo>
                    <a:pt x="2544234" y="1019175"/>
                  </a:lnTo>
                  <a:lnTo>
                    <a:pt x="2545822" y="1027642"/>
                  </a:lnTo>
                  <a:lnTo>
                    <a:pt x="2546351" y="1037167"/>
                  </a:lnTo>
                  <a:lnTo>
                    <a:pt x="2545822" y="1046162"/>
                  </a:lnTo>
                  <a:lnTo>
                    <a:pt x="2544234" y="1055158"/>
                  </a:lnTo>
                  <a:lnTo>
                    <a:pt x="2542118" y="1063625"/>
                  </a:lnTo>
                  <a:lnTo>
                    <a:pt x="2538943" y="1072092"/>
                  </a:lnTo>
                  <a:lnTo>
                    <a:pt x="2535238" y="1080029"/>
                  </a:lnTo>
                  <a:lnTo>
                    <a:pt x="2531005" y="1087438"/>
                  </a:lnTo>
                  <a:lnTo>
                    <a:pt x="2525714" y="1094317"/>
                  </a:lnTo>
                  <a:lnTo>
                    <a:pt x="2519893" y="1101196"/>
                  </a:lnTo>
                  <a:lnTo>
                    <a:pt x="2513543" y="1106488"/>
                  </a:lnTo>
                  <a:lnTo>
                    <a:pt x="2506664" y="1111779"/>
                  </a:lnTo>
                  <a:lnTo>
                    <a:pt x="2499255" y="1116013"/>
                  </a:lnTo>
                  <a:lnTo>
                    <a:pt x="2491318" y="1119717"/>
                  </a:lnTo>
                  <a:lnTo>
                    <a:pt x="2482851" y="1122892"/>
                  </a:lnTo>
                  <a:lnTo>
                    <a:pt x="2474384" y="1125538"/>
                  </a:lnTo>
                  <a:lnTo>
                    <a:pt x="2465389" y="1126596"/>
                  </a:lnTo>
                  <a:lnTo>
                    <a:pt x="2456393" y="1127125"/>
                  </a:lnTo>
                  <a:lnTo>
                    <a:pt x="2446868" y="1126596"/>
                  </a:lnTo>
                  <a:lnTo>
                    <a:pt x="2438401" y="1125538"/>
                  </a:lnTo>
                  <a:lnTo>
                    <a:pt x="2429405" y="1122892"/>
                  </a:lnTo>
                  <a:lnTo>
                    <a:pt x="2421468" y="1119717"/>
                  </a:lnTo>
                  <a:lnTo>
                    <a:pt x="2413530" y="1116013"/>
                  </a:lnTo>
                  <a:lnTo>
                    <a:pt x="2406122" y="1111779"/>
                  </a:lnTo>
                  <a:lnTo>
                    <a:pt x="2399243" y="1106488"/>
                  </a:lnTo>
                  <a:lnTo>
                    <a:pt x="2392892" y="1101196"/>
                  </a:lnTo>
                  <a:lnTo>
                    <a:pt x="2387072" y="1094317"/>
                  </a:lnTo>
                  <a:lnTo>
                    <a:pt x="2381780" y="1087438"/>
                  </a:lnTo>
                  <a:lnTo>
                    <a:pt x="2377017" y="1080029"/>
                  </a:lnTo>
                  <a:lnTo>
                    <a:pt x="2373313" y="1072092"/>
                  </a:lnTo>
                  <a:lnTo>
                    <a:pt x="2370138" y="1063625"/>
                  </a:lnTo>
                  <a:lnTo>
                    <a:pt x="2368551" y="1055158"/>
                  </a:lnTo>
                  <a:lnTo>
                    <a:pt x="2366963" y="1046162"/>
                  </a:lnTo>
                  <a:lnTo>
                    <a:pt x="2366963" y="1037167"/>
                  </a:lnTo>
                  <a:lnTo>
                    <a:pt x="2366963" y="1027642"/>
                  </a:lnTo>
                  <a:lnTo>
                    <a:pt x="2368551" y="1019175"/>
                  </a:lnTo>
                  <a:lnTo>
                    <a:pt x="2370138" y="1010179"/>
                  </a:lnTo>
                  <a:lnTo>
                    <a:pt x="2373313" y="1002241"/>
                  </a:lnTo>
                  <a:lnTo>
                    <a:pt x="2377017" y="994304"/>
                  </a:lnTo>
                  <a:lnTo>
                    <a:pt x="2381780" y="986896"/>
                  </a:lnTo>
                  <a:lnTo>
                    <a:pt x="2387072" y="980016"/>
                  </a:lnTo>
                  <a:lnTo>
                    <a:pt x="2392892" y="973666"/>
                  </a:lnTo>
                  <a:lnTo>
                    <a:pt x="2399243" y="967846"/>
                  </a:lnTo>
                  <a:lnTo>
                    <a:pt x="2406122" y="962554"/>
                  </a:lnTo>
                  <a:lnTo>
                    <a:pt x="2413530" y="957791"/>
                  </a:lnTo>
                  <a:lnTo>
                    <a:pt x="2421468" y="954087"/>
                  </a:lnTo>
                  <a:lnTo>
                    <a:pt x="2429405" y="950912"/>
                  </a:lnTo>
                  <a:lnTo>
                    <a:pt x="2438401" y="949325"/>
                  </a:lnTo>
                  <a:lnTo>
                    <a:pt x="2446868" y="947737"/>
                  </a:lnTo>
                  <a:close/>
                  <a:moveTo>
                    <a:pt x="2215385" y="947737"/>
                  </a:moveTo>
                  <a:lnTo>
                    <a:pt x="2224355" y="947737"/>
                  </a:lnTo>
                  <a:lnTo>
                    <a:pt x="2233852" y="947737"/>
                  </a:lnTo>
                  <a:lnTo>
                    <a:pt x="2242821" y="949325"/>
                  </a:lnTo>
                  <a:lnTo>
                    <a:pt x="2251263" y="950912"/>
                  </a:lnTo>
                  <a:lnTo>
                    <a:pt x="2259705" y="954087"/>
                  </a:lnTo>
                  <a:lnTo>
                    <a:pt x="2267619" y="957791"/>
                  </a:lnTo>
                  <a:lnTo>
                    <a:pt x="2275005" y="962554"/>
                  </a:lnTo>
                  <a:lnTo>
                    <a:pt x="2281337" y="967846"/>
                  </a:lnTo>
                  <a:lnTo>
                    <a:pt x="2288196" y="973666"/>
                  </a:lnTo>
                  <a:lnTo>
                    <a:pt x="2293472" y="980016"/>
                  </a:lnTo>
                  <a:lnTo>
                    <a:pt x="2299276" y="986896"/>
                  </a:lnTo>
                  <a:lnTo>
                    <a:pt x="2303496" y="994304"/>
                  </a:lnTo>
                  <a:lnTo>
                    <a:pt x="2307190" y="1002241"/>
                  </a:lnTo>
                  <a:lnTo>
                    <a:pt x="2310355" y="1010179"/>
                  </a:lnTo>
                  <a:lnTo>
                    <a:pt x="2312466" y="1019175"/>
                  </a:lnTo>
                  <a:lnTo>
                    <a:pt x="2313521" y="1027642"/>
                  </a:lnTo>
                  <a:lnTo>
                    <a:pt x="2314576" y="1037167"/>
                  </a:lnTo>
                  <a:lnTo>
                    <a:pt x="2313521" y="1046162"/>
                  </a:lnTo>
                  <a:lnTo>
                    <a:pt x="2312466" y="1055158"/>
                  </a:lnTo>
                  <a:lnTo>
                    <a:pt x="2310355" y="1063625"/>
                  </a:lnTo>
                  <a:lnTo>
                    <a:pt x="2307190" y="1072092"/>
                  </a:lnTo>
                  <a:lnTo>
                    <a:pt x="2303496" y="1080029"/>
                  </a:lnTo>
                  <a:lnTo>
                    <a:pt x="2299276" y="1087438"/>
                  </a:lnTo>
                  <a:lnTo>
                    <a:pt x="2293472" y="1094317"/>
                  </a:lnTo>
                  <a:lnTo>
                    <a:pt x="2288196" y="1101196"/>
                  </a:lnTo>
                  <a:lnTo>
                    <a:pt x="2281337" y="1106488"/>
                  </a:lnTo>
                  <a:lnTo>
                    <a:pt x="2275005" y="1111779"/>
                  </a:lnTo>
                  <a:lnTo>
                    <a:pt x="2267619" y="1116013"/>
                  </a:lnTo>
                  <a:lnTo>
                    <a:pt x="2259705" y="1119717"/>
                  </a:lnTo>
                  <a:lnTo>
                    <a:pt x="2251263" y="1122892"/>
                  </a:lnTo>
                  <a:lnTo>
                    <a:pt x="2242821" y="1125538"/>
                  </a:lnTo>
                  <a:lnTo>
                    <a:pt x="2233852" y="1126596"/>
                  </a:lnTo>
                  <a:lnTo>
                    <a:pt x="2224355" y="1127125"/>
                  </a:lnTo>
                  <a:lnTo>
                    <a:pt x="2215385" y="1126596"/>
                  </a:lnTo>
                  <a:lnTo>
                    <a:pt x="2206416" y="1125538"/>
                  </a:lnTo>
                  <a:lnTo>
                    <a:pt x="2197974" y="1122892"/>
                  </a:lnTo>
                  <a:lnTo>
                    <a:pt x="2190060" y="1119717"/>
                  </a:lnTo>
                  <a:lnTo>
                    <a:pt x="2182146" y="1116013"/>
                  </a:lnTo>
                  <a:lnTo>
                    <a:pt x="2174759" y="1111779"/>
                  </a:lnTo>
                  <a:lnTo>
                    <a:pt x="2167373" y="1106488"/>
                  </a:lnTo>
                  <a:lnTo>
                    <a:pt x="2161569" y="1101196"/>
                  </a:lnTo>
                  <a:lnTo>
                    <a:pt x="2155237" y="1094317"/>
                  </a:lnTo>
                  <a:lnTo>
                    <a:pt x="2150489" y="1087438"/>
                  </a:lnTo>
                  <a:lnTo>
                    <a:pt x="2145740" y="1080029"/>
                  </a:lnTo>
                  <a:lnTo>
                    <a:pt x="2142047" y="1072092"/>
                  </a:lnTo>
                  <a:lnTo>
                    <a:pt x="2138882" y="1063625"/>
                  </a:lnTo>
                  <a:lnTo>
                    <a:pt x="2137299" y="1055158"/>
                  </a:lnTo>
                  <a:lnTo>
                    <a:pt x="2135188" y="1046162"/>
                  </a:lnTo>
                  <a:lnTo>
                    <a:pt x="2135188" y="1037167"/>
                  </a:lnTo>
                  <a:lnTo>
                    <a:pt x="2135188" y="1027642"/>
                  </a:lnTo>
                  <a:lnTo>
                    <a:pt x="2137299" y="1019175"/>
                  </a:lnTo>
                  <a:lnTo>
                    <a:pt x="2138882" y="1010179"/>
                  </a:lnTo>
                  <a:lnTo>
                    <a:pt x="2142047" y="1002241"/>
                  </a:lnTo>
                  <a:lnTo>
                    <a:pt x="2145740" y="994304"/>
                  </a:lnTo>
                  <a:lnTo>
                    <a:pt x="2150489" y="986896"/>
                  </a:lnTo>
                  <a:lnTo>
                    <a:pt x="2155237" y="980016"/>
                  </a:lnTo>
                  <a:lnTo>
                    <a:pt x="2161569" y="973666"/>
                  </a:lnTo>
                  <a:lnTo>
                    <a:pt x="2167373" y="967846"/>
                  </a:lnTo>
                  <a:lnTo>
                    <a:pt x="2174759" y="962554"/>
                  </a:lnTo>
                  <a:lnTo>
                    <a:pt x="2182146" y="957791"/>
                  </a:lnTo>
                  <a:lnTo>
                    <a:pt x="2190060" y="954087"/>
                  </a:lnTo>
                  <a:lnTo>
                    <a:pt x="2197974" y="950912"/>
                  </a:lnTo>
                  <a:lnTo>
                    <a:pt x="2206416" y="949325"/>
                  </a:lnTo>
                  <a:lnTo>
                    <a:pt x="2215385" y="947737"/>
                  </a:lnTo>
                  <a:close/>
                  <a:moveTo>
                    <a:pt x="1973739" y="947737"/>
                  </a:moveTo>
                  <a:lnTo>
                    <a:pt x="1983320" y="947737"/>
                  </a:lnTo>
                  <a:lnTo>
                    <a:pt x="1992369" y="947737"/>
                  </a:lnTo>
                  <a:lnTo>
                    <a:pt x="2001418" y="949325"/>
                  </a:lnTo>
                  <a:lnTo>
                    <a:pt x="2009934" y="950912"/>
                  </a:lnTo>
                  <a:lnTo>
                    <a:pt x="2017918" y="954087"/>
                  </a:lnTo>
                  <a:lnTo>
                    <a:pt x="2025902" y="957791"/>
                  </a:lnTo>
                  <a:lnTo>
                    <a:pt x="2033354" y="962554"/>
                  </a:lnTo>
                  <a:lnTo>
                    <a:pt x="2040806" y="967846"/>
                  </a:lnTo>
                  <a:lnTo>
                    <a:pt x="2046661" y="973666"/>
                  </a:lnTo>
                  <a:lnTo>
                    <a:pt x="2053049" y="980016"/>
                  </a:lnTo>
                  <a:lnTo>
                    <a:pt x="2057839" y="986896"/>
                  </a:lnTo>
                  <a:lnTo>
                    <a:pt x="2062630" y="994304"/>
                  </a:lnTo>
                  <a:lnTo>
                    <a:pt x="2066356" y="1002241"/>
                  </a:lnTo>
                  <a:lnTo>
                    <a:pt x="2069549" y="1010179"/>
                  </a:lnTo>
                  <a:lnTo>
                    <a:pt x="2071146" y="1019175"/>
                  </a:lnTo>
                  <a:lnTo>
                    <a:pt x="2073275" y="1027642"/>
                  </a:lnTo>
                  <a:lnTo>
                    <a:pt x="2073275" y="1037167"/>
                  </a:lnTo>
                  <a:lnTo>
                    <a:pt x="2073275" y="1046162"/>
                  </a:lnTo>
                  <a:lnTo>
                    <a:pt x="2071146" y="1055158"/>
                  </a:lnTo>
                  <a:lnTo>
                    <a:pt x="2069549" y="1063625"/>
                  </a:lnTo>
                  <a:lnTo>
                    <a:pt x="2066356" y="1072092"/>
                  </a:lnTo>
                  <a:lnTo>
                    <a:pt x="2062630" y="1080029"/>
                  </a:lnTo>
                  <a:lnTo>
                    <a:pt x="2057839" y="1087438"/>
                  </a:lnTo>
                  <a:lnTo>
                    <a:pt x="2053049" y="1094317"/>
                  </a:lnTo>
                  <a:lnTo>
                    <a:pt x="2046661" y="1101196"/>
                  </a:lnTo>
                  <a:lnTo>
                    <a:pt x="2040806" y="1106488"/>
                  </a:lnTo>
                  <a:lnTo>
                    <a:pt x="2033354" y="1111779"/>
                  </a:lnTo>
                  <a:lnTo>
                    <a:pt x="2025902" y="1116013"/>
                  </a:lnTo>
                  <a:lnTo>
                    <a:pt x="2017918" y="1119717"/>
                  </a:lnTo>
                  <a:lnTo>
                    <a:pt x="2009934" y="1122892"/>
                  </a:lnTo>
                  <a:lnTo>
                    <a:pt x="2001418" y="1125538"/>
                  </a:lnTo>
                  <a:lnTo>
                    <a:pt x="1992369" y="1126596"/>
                  </a:lnTo>
                  <a:lnTo>
                    <a:pt x="1983320" y="1127125"/>
                  </a:lnTo>
                  <a:lnTo>
                    <a:pt x="1973739" y="1126596"/>
                  </a:lnTo>
                  <a:lnTo>
                    <a:pt x="1964690" y="1125538"/>
                  </a:lnTo>
                  <a:lnTo>
                    <a:pt x="1956174" y="1122892"/>
                  </a:lnTo>
                  <a:lnTo>
                    <a:pt x="1947657" y="1119717"/>
                  </a:lnTo>
                  <a:lnTo>
                    <a:pt x="1939673" y="1116013"/>
                  </a:lnTo>
                  <a:lnTo>
                    <a:pt x="1932221" y="1111779"/>
                  </a:lnTo>
                  <a:lnTo>
                    <a:pt x="1925834" y="1106488"/>
                  </a:lnTo>
                  <a:lnTo>
                    <a:pt x="1918914" y="1101196"/>
                  </a:lnTo>
                  <a:lnTo>
                    <a:pt x="1913591" y="1094317"/>
                  </a:lnTo>
                  <a:lnTo>
                    <a:pt x="1907736" y="1087438"/>
                  </a:lnTo>
                  <a:lnTo>
                    <a:pt x="1903478" y="1080029"/>
                  </a:lnTo>
                  <a:lnTo>
                    <a:pt x="1899752" y="1072092"/>
                  </a:lnTo>
                  <a:lnTo>
                    <a:pt x="1897091" y="1063625"/>
                  </a:lnTo>
                  <a:lnTo>
                    <a:pt x="1894429" y="1055158"/>
                  </a:lnTo>
                  <a:lnTo>
                    <a:pt x="1893365" y="1046162"/>
                  </a:lnTo>
                  <a:lnTo>
                    <a:pt x="1892300" y="1037167"/>
                  </a:lnTo>
                  <a:lnTo>
                    <a:pt x="1893365" y="1027642"/>
                  </a:lnTo>
                  <a:lnTo>
                    <a:pt x="1894429" y="1019175"/>
                  </a:lnTo>
                  <a:lnTo>
                    <a:pt x="1897091" y="1010179"/>
                  </a:lnTo>
                  <a:lnTo>
                    <a:pt x="1899752" y="1002241"/>
                  </a:lnTo>
                  <a:lnTo>
                    <a:pt x="1903478" y="994304"/>
                  </a:lnTo>
                  <a:lnTo>
                    <a:pt x="1907736" y="986896"/>
                  </a:lnTo>
                  <a:lnTo>
                    <a:pt x="1913591" y="980016"/>
                  </a:lnTo>
                  <a:lnTo>
                    <a:pt x="1918914" y="973666"/>
                  </a:lnTo>
                  <a:lnTo>
                    <a:pt x="1925834" y="967846"/>
                  </a:lnTo>
                  <a:lnTo>
                    <a:pt x="1932221" y="962554"/>
                  </a:lnTo>
                  <a:lnTo>
                    <a:pt x="1939673" y="957791"/>
                  </a:lnTo>
                  <a:lnTo>
                    <a:pt x="1947657" y="954087"/>
                  </a:lnTo>
                  <a:lnTo>
                    <a:pt x="1956174" y="950912"/>
                  </a:lnTo>
                  <a:lnTo>
                    <a:pt x="1964690" y="949325"/>
                  </a:lnTo>
                  <a:lnTo>
                    <a:pt x="1973739" y="947737"/>
                  </a:lnTo>
                  <a:close/>
                  <a:moveTo>
                    <a:pt x="1263122" y="947737"/>
                  </a:moveTo>
                  <a:lnTo>
                    <a:pt x="1272118" y="947737"/>
                  </a:lnTo>
                  <a:lnTo>
                    <a:pt x="1281114" y="947737"/>
                  </a:lnTo>
                  <a:lnTo>
                    <a:pt x="1290639" y="949325"/>
                  </a:lnTo>
                  <a:lnTo>
                    <a:pt x="1299105" y="950912"/>
                  </a:lnTo>
                  <a:lnTo>
                    <a:pt x="1307572" y="954087"/>
                  </a:lnTo>
                  <a:lnTo>
                    <a:pt x="1315509" y="957791"/>
                  </a:lnTo>
                  <a:lnTo>
                    <a:pt x="1322918" y="962554"/>
                  </a:lnTo>
                  <a:lnTo>
                    <a:pt x="1329268" y="967846"/>
                  </a:lnTo>
                  <a:lnTo>
                    <a:pt x="1336147" y="973666"/>
                  </a:lnTo>
                  <a:lnTo>
                    <a:pt x="1341439" y="980016"/>
                  </a:lnTo>
                  <a:lnTo>
                    <a:pt x="1347260" y="986896"/>
                  </a:lnTo>
                  <a:lnTo>
                    <a:pt x="1351493" y="994304"/>
                  </a:lnTo>
                  <a:lnTo>
                    <a:pt x="1355197" y="1002241"/>
                  </a:lnTo>
                  <a:lnTo>
                    <a:pt x="1357843" y="1010179"/>
                  </a:lnTo>
                  <a:lnTo>
                    <a:pt x="1360489" y="1019175"/>
                  </a:lnTo>
                  <a:lnTo>
                    <a:pt x="1361547" y="1027642"/>
                  </a:lnTo>
                  <a:lnTo>
                    <a:pt x="1362076" y="1037167"/>
                  </a:lnTo>
                  <a:lnTo>
                    <a:pt x="1361547" y="1046162"/>
                  </a:lnTo>
                  <a:lnTo>
                    <a:pt x="1360489" y="1055158"/>
                  </a:lnTo>
                  <a:lnTo>
                    <a:pt x="1357843" y="1063625"/>
                  </a:lnTo>
                  <a:lnTo>
                    <a:pt x="1355197" y="1072092"/>
                  </a:lnTo>
                  <a:lnTo>
                    <a:pt x="1351493" y="1080029"/>
                  </a:lnTo>
                  <a:lnTo>
                    <a:pt x="1347260" y="1087438"/>
                  </a:lnTo>
                  <a:lnTo>
                    <a:pt x="1341439" y="1094317"/>
                  </a:lnTo>
                  <a:lnTo>
                    <a:pt x="1336147" y="1101196"/>
                  </a:lnTo>
                  <a:lnTo>
                    <a:pt x="1329268" y="1106488"/>
                  </a:lnTo>
                  <a:lnTo>
                    <a:pt x="1322918" y="1111779"/>
                  </a:lnTo>
                  <a:lnTo>
                    <a:pt x="1315509" y="1116013"/>
                  </a:lnTo>
                  <a:lnTo>
                    <a:pt x="1307572" y="1119717"/>
                  </a:lnTo>
                  <a:lnTo>
                    <a:pt x="1299105" y="1122892"/>
                  </a:lnTo>
                  <a:lnTo>
                    <a:pt x="1290639" y="1125538"/>
                  </a:lnTo>
                  <a:lnTo>
                    <a:pt x="1281114" y="1126596"/>
                  </a:lnTo>
                  <a:lnTo>
                    <a:pt x="1272118" y="1127125"/>
                  </a:lnTo>
                  <a:lnTo>
                    <a:pt x="1263122" y="1126596"/>
                  </a:lnTo>
                  <a:lnTo>
                    <a:pt x="1254655" y="1125538"/>
                  </a:lnTo>
                  <a:lnTo>
                    <a:pt x="1245659" y="1122892"/>
                  </a:lnTo>
                  <a:lnTo>
                    <a:pt x="1237722" y="1119717"/>
                  </a:lnTo>
                  <a:lnTo>
                    <a:pt x="1229784" y="1116013"/>
                  </a:lnTo>
                  <a:lnTo>
                    <a:pt x="1222376" y="1111779"/>
                  </a:lnTo>
                  <a:lnTo>
                    <a:pt x="1214968" y="1106488"/>
                  </a:lnTo>
                  <a:lnTo>
                    <a:pt x="1209147" y="1101196"/>
                  </a:lnTo>
                  <a:lnTo>
                    <a:pt x="1202797" y="1094317"/>
                  </a:lnTo>
                  <a:lnTo>
                    <a:pt x="1198034" y="1087438"/>
                  </a:lnTo>
                  <a:lnTo>
                    <a:pt x="1193272" y="1080029"/>
                  </a:lnTo>
                  <a:lnTo>
                    <a:pt x="1189567" y="1072092"/>
                  </a:lnTo>
                  <a:lnTo>
                    <a:pt x="1186392" y="1063625"/>
                  </a:lnTo>
                  <a:lnTo>
                    <a:pt x="1184805" y="1055158"/>
                  </a:lnTo>
                  <a:lnTo>
                    <a:pt x="1182688" y="1046162"/>
                  </a:lnTo>
                  <a:lnTo>
                    <a:pt x="1182688" y="1037167"/>
                  </a:lnTo>
                  <a:lnTo>
                    <a:pt x="1182688" y="1027642"/>
                  </a:lnTo>
                  <a:lnTo>
                    <a:pt x="1184805" y="1019175"/>
                  </a:lnTo>
                  <a:lnTo>
                    <a:pt x="1186392" y="1010179"/>
                  </a:lnTo>
                  <a:lnTo>
                    <a:pt x="1189567" y="1002241"/>
                  </a:lnTo>
                  <a:lnTo>
                    <a:pt x="1193272" y="994304"/>
                  </a:lnTo>
                  <a:lnTo>
                    <a:pt x="1198034" y="986896"/>
                  </a:lnTo>
                  <a:lnTo>
                    <a:pt x="1202797" y="980016"/>
                  </a:lnTo>
                  <a:lnTo>
                    <a:pt x="1209147" y="973666"/>
                  </a:lnTo>
                  <a:lnTo>
                    <a:pt x="1214968" y="967846"/>
                  </a:lnTo>
                  <a:lnTo>
                    <a:pt x="1222376" y="962554"/>
                  </a:lnTo>
                  <a:lnTo>
                    <a:pt x="1229784" y="957791"/>
                  </a:lnTo>
                  <a:lnTo>
                    <a:pt x="1237722" y="954087"/>
                  </a:lnTo>
                  <a:lnTo>
                    <a:pt x="1245659" y="950912"/>
                  </a:lnTo>
                  <a:lnTo>
                    <a:pt x="1254655" y="949325"/>
                  </a:lnTo>
                  <a:lnTo>
                    <a:pt x="1263122" y="947737"/>
                  </a:lnTo>
                  <a:close/>
                  <a:moveTo>
                    <a:pt x="1026055" y="947737"/>
                  </a:moveTo>
                  <a:lnTo>
                    <a:pt x="1036109" y="947737"/>
                  </a:lnTo>
                  <a:lnTo>
                    <a:pt x="1045105" y="947737"/>
                  </a:lnTo>
                  <a:lnTo>
                    <a:pt x="1053571" y="949325"/>
                  </a:lnTo>
                  <a:lnTo>
                    <a:pt x="1062038" y="950912"/>
                  </a:lnTo>
                  <a:lnTo>
                    <a:pt x="1070505" y="954087"/>
                  </a:lnTo>
                  <a:lnTo>
                    <a:pt x="1078442" y="957791"/>
                  </a:lnTo>
                  <a:lnTo>
                    <a:pt x="1085851" y="962554"/>
                  </a:lnTo>
                  <a:lnTo>
                    <a:pt x="1092730" y="967846"/>
                  </a:lnTo>
                  <a:lnTo>
                    <a:pt x="1099080" y="973666"/>
                  </a:lnTo>
                  <a:lnTo>
                    <a:pt x="1105430" y="980016"/>
                  </a:lnTo>
                  <a:lnTo>
                    <a:pt x="1110192" y="986896"/>
                  </a:lnTo>
                  <a:lnTo>
                    <a:pt x="1114426" y="994304"/>
                  </a:lnTo>
                  <a:lnTo>
                    <a:pt x="1118659" y="1002241"/>
                  </a:lnTo>
                  <a:lnTo>
                    <a:pt x="1121834" y="1010179"/>
                  </a:lnTo>
                  <a:lnTo>
                    <a:pt x="1123422" y="1019175"/>
                  </a:lnTo>
                  <a:lnTo>
                    <a:pt x="1125009" y="1027642"/>
                  </a:lnTo>
                  <a:lnTo>
                    <a:pt x="1125538" y="1037167"/>
                  </a:lnTo>
                  <a:lnTo>
                    <a:pt x="1125009" y="1046162"/>
                  </a:lnTo>
                  <a:lnTo>
                    <a:pt x="1123422" y="1055158"/>
                  </a:lnTo>
                  <a:lnTo>
                    <a:pt x="1121834" y="1063625"/>
                  </a:lnTo>
                  <a:lnTo>
                    <a:pt x="1118659" y="1072092"/>
                  </a:lnTo>
                  <a:lnTo>
                    <a:pt x="1114426" y="1080029"/>
                  </a:lnTo>
                  <a:lnTo>
                    <a:pt x="1110192" y="1087438"/>
                  </a:lnTo>
                  <a:lnTo>
                    <a:pt x="1105430" y="1094317"/>
                  </a:lnTo>
                  <a:lnTo>
                    <a:pt x="1099080" y="1101196"/>
                  </a:lnTo>
                  <a:lnTo>
                    <a:pt x="1092730" y="1106488"/>
                  </a:lnTo>
                  <a:lnTo>
                    <a:pt x="1085851" y="1111779"/>
                  </a:lnTo>
                  <a:lnTo>
                    <a:pt x="1078442" y="1116013"/>
                  </a:lnTo>
                  <a:lnTo>
                    <a:pt x="1070505" y="1119717"/>
                  </a:lnTo>
                  <a:lnTo>
                    <a:pt x="1062038" y="1122892"/>
                  </a:lnTo>
                  <a:lnTo>
                    <a:pt x="1053571" y="1125538"/>
                  </a:lnTo>
                  <a:lnTo>
                    <a:pt x="1045105" y="1126596"/>
                  </a:lnTo>
                  <a:lnTo>
                    <a:pt x="1036109" y="1127125"/>
                  </a:lnTo>
                  <a:lnTo>
                    <a:pt x="1026055" y="1126596"/>
                  </a:lnTo>
                  <a:lnTo>
                    <a:pt x="1017588" y="1125538"/>
                  </a:lnTo>
                  <a:lnTo>
                    <a:pt x="1009121" y="1122892"/>
                  </a:lnTo>
                  <a:lnTo>
                    <a:pt x="1000655" y="1119717"/>
                  </a:lnTo>
                  <a:lnTo>
                    <a:pt x="992717" y="1116013"/>
                  </a:lnTo>
                  <a:lnTo>
                    <a:pt x="985309" y="1111779"/>
                  </a:lnTo>
                  <a:lnTo>
                    <a:pt x="978959" y="1106488"/>
                  </a:lnTo>
                  <a:lnTo>
                    <a:pt x="972079" y="1101196"/>
                  </a:lnTo>
                  <a:lnTo>
                    <a:pt x="966259" y="1094317"/>
                  </a:lnTo>
                  <a:lnTo>
                    <a:pt x="960967" y="1087438"/>
                  </a:lnTo>
                  <a:lnTo>
                    <a:pt x="956734" y="1080029"/>
                  </a:lnTo>
                  <a:lnTo>
                    <a:pt x="952500" y="1072092"/>
                  </a:lnTo>
                  <a:lnTo>
                    <a:pt x="949325" y="1063625"/>
                  </a:lnTo>
                  <a:lnTo>
                    <a:pt x="947738" y="1055158"/>
                  </a:lnTo>
                  <a:lnTo>
                    <a:pt x="946679" y="1046162"/>
                  </a:lnTo>
                  <a:lnTo>
                    <a:pt x="946150" y="1037167"/>
                  </a:lnTo>
                  <a:lnTo>
                    <a:pt x="946679" y="1027642"/>
                  </a:lnTo>
                  <a:lnTo>
                    <a:pt x="947738" y="1019175"/>
                  </a:lnTo>
                  <a:lnTo>
                    <a:pt x="949325" y="1010179"/>
                  </a:lnTo>
                  <a:lnTo>
                    <a:pt x="952500" y="1002241"/>
                  </a:lnTo>
                  <a:lnTo>
                    <a:pt x="956734" y="994304"/>
                  </a:lnTo>
                  <a:lnTo>
                    <a:pt x="960967" y="986896"/>
                  </a:lnTo>
                  <a:lnTo>
                    <a:pt x="966259" y="980016"/>
                  </a:lnTo>
                  <a:lnTo>
                    <a:pt x="972079" y="973666"/>
                  </a:lnTo>
                  <a:lnTo>
                    <a:pt x="978959" y="967846"/>
                  </a:lnTo>
                  <a:lnTo>
                    <a:pt x="985309" y="962554"/>
                  </a:lnTo>
                  <a:lnTo>
                    <a:pt x="992717" y="957791"/>
                  </a:lnTo>
                  <a:lnTo>
                    <a:pt x="1000655" y="954087"/>
                  </a:lnTo>
                  <a:lnTo>
                    <a:pt x="1009121" y="950912"/>
                  </a:lnTo>
                  <a:lnTo>
                    <a:pt x="1017588" y="949325"/>
                  </a:lnTo>
                  <a:lnTo>
                    <a:pt x="1026055" y="947737"/>
                  </a:lnTo>
                  <a:close/>
                  <a:moveTo>
                    <a:pt x="794572" y="947737"/>
                  </a:moveTo>
                  <a:lnTo>
                    <a:pt x="804069" y="947737"/>
                  </a:lnTo>
                  <a:lnTo>
                    <a:pt x="813566" y="947737"/>
                  </a:lnTo>
                  <a:lnTo>
                    <a:pt x="822008" y="949325"/>
                  </a:lnTo>
                  <a:lnTo>
                    <a:pt x="830450" y="950912"/>
                  </a:lnTo>
                  <a:lnTo>
                    <a:pt x="838892" y="954087"/>
                  </a:lnTo>
                  <a:lnTo>
                    <a:pt x="846806" y="957791"/>
                  </a:lnTo>
                  <a:lnTo>
                    <a:pt x="854192" y="962554"/>
                  </a:lnTo>
                  <a:lnTo>
                    <a:pt x="860524" y="967846"/>
                  </a:lnTo>
                  <a:lnTo>
                    <a:pt x="867383" y="973666"/>
                  </a:lnTo>
                  <a:lnTo>
                    <a:pt x="873714" y="980016"/>
                  </a:lnTo>
                  <a:lnTo>
                    <a:pt x="878463" y="986896"/>
                  </a:lnTo>
                  <a:lnTo>
                    <a:pt x="882683" y="994304"/>
                  </a:lnTo>
                  <a:lnTo>
                    <a:pt x="886904" y="1002241"/>
                  </a:lnTo>
                  <a:lnTo>
                    <a:pt x="890070" y="1010179"/>
                  </a:lnTo>
                  <a:lnTo>
                    <a:pt x="891653" y="1019175"/>
                  </a:lnTo>
                  <a:lnTo>
                    <a:pt x="892708" y="1027642"/>
                  </a:lnTo>
                  <a:lnTo>
                    <a:pt x="893763" y="1037167"/>
                  </a:lnTo>
                  <a:lnTo>
                    <a:pt x="892708" y="1046162"/>
                  </a:lnTo>
                  <a:lnTo>
                    <a:pt x="891653" y="1055158"/>
                  </a:lnTo>
                  <a:lnTo>
                    <a:pt x="890070" y="1063625"/>
                  </a:lnTo>
                  <a:lnTo>
                    <a:pt x="886904" y="1072092"/>
                  </a:lnTo>
                  <a:lnTo>
                    <a:pt x="882683" y="1080029"/>
                  </a:lnTo>
                  <a:lnTo>
                    <a:pt x="878463" y="1087438"/>
                  </a:lnTo>
                  <a:lnTo>
                    <a:pt x="873714" y="1094317"/>
                  </a:lnTo>
                  <a:lnTo>
                    <a:pt x="867383" y="1101196"/>
                  </a:lnTo>
                  <a:lnTo>
                    <a:pt x="860524" y="1106488"/>
                  </a:lnTo>
                  <a:lnTo>
                    <a:pt x="854192" y="1111779"/>
                  </a:lnTo>
                  <a:lnTo>
                    <a:pt x="846806" y="1116013"/>
                  </a:lnTo>
                  <a:lnTo>
                    <a:pt x="838892" y="1119717"/>
                  </a:lnTo>
                  <a:lnTo>
                    <a:pt x="830450" y="1122892"/>
                  </a:lnTo>
                  <a:lnTo>
                    <a:pt x="822008" y="1125538"/>
                  </a:lnTo>
                  <a:lnTo>
                    <a:pt x="813566" y="1126596"/>
                  </a:lnTo>
                  <a:lnTo>
                    <a:pt x="804069" y="1127125"/>
                  </a:lnTo>
                  <a:lnTo>
                    <a:pt x="794572" y="1126596"/>
                  </a:lnTo>
                  <a:lnTo>
                    <a:pt x="786130" y="1125538"/>
                  </a:lnTo>
                  <a:lnTo>
                    <a:pt x="777689" y="1122892"/>
                  </a:lnTo>
                  <a:lnTo>
                    <a:pt x="769247" y="1119717"/>
                  </a:lnTo>
                  <a:lnTo>
                    <a:pt x="761333" y="1116013"/>
                  </a:lnTo>
                  <a:lnTo>
                    <a:pt x="753946" y="1111779"/>
                  </a:lnTo>
                  <a:lnTo>
                    <a:pt x="747087" y="1106488"/>
                  </a:lnTo>
                  <a:lnTo>
                    <a:pt x="740756" y="1101196"/>
                  </a:lnTo>
                  <a:lnTo>
                    <a:pt x="734424" y="1094317"/>
                  </a:lnTo>
                  <a:lnTo>
                    <a:pt x="729676" y="1087438"/>
                  </a:lnTo>
                  <a:lnTo>
                    <a:pt x="725455" y="1080029"/>
                  </a:lnTo>
                  <a:lnTo>
                    <a:pt x="721234" y="1072092"/>
                  </a:lnTo>
                  <a:lnTo>
                    <a:pt x="718069" y="1063625"/>
                  </a:lnTo>
                  <a:lnTo>
                    <a:pt x="716486" y="1055158"/>
                  </a:lnTo>
                  <a:lnTo>
                    <a:pt x="714903" y="1046162"/>
                  </a:lnTo>
                  <a:lnTo>
                    <a:pt x="714375" y="1037167"/>
                  </a:lnTo>
                  <a:lnTo>
                    <a:pt x="714903" y="1027642"/>
                  </a:lnTo>
                  <a:lnTo>
                    <a:pt x="716486" y="1019175"/>
                  </a:lnTo>
                  <a:lnTo>
                    <a:pt x="718069" y="1010179"/>
                  </a:lnTo>
                  <a:lnTo>
                    <a:pt x="721234" y="1002241"/>
                  </a:lnTo>
                  <a:lnTo>
                    <a:pt x="725455" y="994304"/>
                  </a:lnTo>
                  <a:lnTo>
                    <a:pt x="729676" y="986896"/>
                  </a:lnTo>
                  <a:lnTo>
                    <a:pt x="734424" y="980016"/>
                  </a:lnTo>
                  <a:lnTo>
                    <a:pt x="740756" y="973666"/>
                  </a:lnTo>
                  <a:lnTo>
                    <a:pt x="747087" y="967846"/>
                  </a:lnTo>
                  <a:lnTo>
                    <a:pt x="753946" y="962554"/>
                  </a:lnTo>
                  <a:lnTo>
                    <a:pt x="761333" y="957791"/>
                  </a:lnTo>
                  <a:lnTo>
                    <a:pt x="769247" y="954087"/>
                  </a:lnTo>
                  <a:lnTo>
                    <a:pt x="777689" y="950912"/>
                  </a:lnTo>
                  <a:lnTo>
                    <a:pt x="786130" y="949325"/>
                  </a:lnTo>
                  <a:lnTo>
                    <a:pt x="794572" y="947737"/>
                  </a:lnTo>
                  <a:close/>
                  <a:moveTo>
                    <a:pt x="554089" y="947737"/>
                  </a:moveTo>
                  <a:lnTo>
                    <a:pt x="563032" y="947737"/>
                  </a:lnTo>
                  <a:lnTo>
                    <a:pt x="571975" y="947737"/>
                  </a:lnTo>
                  <a:lnTo>
                    <a:pt x="580918" y="949325"/>
                  </a:lnTo>
                  <a:lnTo>
                    <a:pt x="589335" y="950912"/>
                  </a:lnTo>
                  <a:lnTo>
                    <a:pt x="597226" y="954087"/>
                  </a:lnTo>
                  <a:lnTo>
                    <a:pt x="605117" y="957791"/>
                  </a:lnTo>
                  <a:lnTo>
                    <a:pt x="613008" y="962554"/>
                  </a:lnTo>
                  <a:lnTo>
                    <a:pt x="619847" y="967846"/>
                  </a:lnTo>
                  <a:lnTo>
                    <a:pt x="625633" y="973666"/>
                  </a:lnTo>
                  <a:lnTo>
                    <a:pt x="631946" y="980016"/>
                  </a:lnTo>
                  <a:lnTo>
                    <a:pt x="636681" y="986896"/>
                  </a:lnTo>
                  <a:lnTo>
                    <a:pt x="641415" y="994304"/>
                  </a:lnTo>
                  <a:lnTo>
                    <a:pt x="645098" y="1002241"/>
                  </a:lnTo>
                  <a:lnTo>
                    <a:pt x="648254" y="1010179"/>
                  </a:lnTo>
                  <a:lnTo>
                    <a:pt x="650885" y="1019175"/>
                  </a:lnTo>
                  <a:lnTo>
                    <a:pt x="651937" y="1027642"/>
                  </a:lnTo>
                  <a:lnTo>
                    <a:pt x="652463" y="1037167"/>
                  </a:lnTo>
                  <a:lnTo>
                    <a:pt x="651937" y="1046162"/>
                  </a:lnTo>
                  <a:lnTo>
                    <a:pt x="650885" y="1055158"/>
                  </a:lnTo>
                  <a:lnTo>
                    <a:pt x="648254" y="1063625"/>
                  </a:lnTo>
                  <a:lnTo>
                    <a:pt x="645098" y="1072092"/>
                  </a:lnTo>
                  <a:lnTo>
                    <a:pt x="641415" y="1080029"/>
                  </a:lnTo>
                  <a:lnTo>
                    <a:pt x="636681" y="1087438"/>
                  </a:lnTo>
                  <a:lnTo>
                    <a:pt x="631946" y="1094317"/>
                  </a:lnTo>
                  <a:lnTo>
                    <a:pt x="625633" y="1101196"/>
                  </a:lnTo>
                  <a:lnTo>
                    <a:pt x="619847" y="1106488"/>
                  </a:lnTo>
                  <a:lnTo>
                    <a:pt x="613008" y="1111779"/>
                  </a:lnTo>
                  <a:lnTo>
                    <a:pt x="605117" y="1116013"/>
                  </a:lnTo>
                  <a:lnTo>
                    <a:pt x="597226" y="1119717"/>
                  </a:lnTo>
                  <a:lnTo>
                    <a:pt x="589335" y="1122892"/>
                  </a:lnTo>
                  <a:lnTo>
                    <a:pt x="580918" y="1125538"/>
                  </a:lnTo>
                  <a:lnTo>
                    <a:pt x="571975" y="1126596"/>
                  </a:lnTo>
                  <a:lnTo>
                    <a:pt x="563032" y="1127125"/>
                  </a:lnTo>
                  <a:lnTo>
                    <a:pt x="554089" y="1126596"/>
                  </a:lnTo>
                  <a:lnTo>
                    <a:pt x="544620" y="1125538"/>
                  </a:lnTo>
                  <a:lnTo>
                    <a:pt x="536202" y="1122892"/>
                  </a:lnTo>
                  <a:lnTo>
                    <a:pt x="527785" y="1119717"/>
                  </a:lnTo>
                  <a:lnTo>
                    <a:pt x="519894" y="1116013"/>
                  </a:lnTo>
                  <a:lnTo>
                    <a:pt x="512530" y="1111779"/>
                  </a:lnTo>
                  <a:lnTo>
                    <a:pt x="506217" y="1106488"/>
                  </a:lnTo>
                  <a:lnTo>
                    <a:pt x="499378" y="1101196"/>
                  </a:lnTo>
                  <a:lnTo>
                    <a:pt x="494117" y="1094317"/>
                  </a:lnTo>
                  <a:lnTo>
                    <a:pt x="488331" y="1087438"/>
                  </a:lnTo>
                  <a:lnTo>
                    <a:pt x="484122" y="1080029"/>
                  </a:lnTo>
                  <a:lnTo>
                    <a:pt x="480440" y="1072092"/>
                  </a:lnTo>
                  <a:lnTo>
                    <a:pt x="477809" y="1063625"/>
                  </a:lnTo>
                  <a:lnTo>
                    <a:pt x="475179" y="1055158"/>
                  </a:lnTo>
                  <a:lnTo>
                    <a:pt x="474127" y="1046162"/>
                  </a:lnTo>
                  <a:lnTo>
                    <a:pt x="473075" y="1037167"/>
                  </a:lnTo>
                  <a:lnTo>
                    <a:pt x="474127" y="1027642"/>
                  </a:lnTo>
                  <a:lnTo>
                    <a:pt x="475179" y="1019175"/>
                  </a:lnTo>
                  <a:lnTo>
                    <a:pt x="477809" y="1010179"/>
                  </a:lnTo>
                  <a:lnTo>
                    <a:pt x="480440" y="1002241"/>
                  </a:lnTo>
                  <a:lnTo>
                    <a:pt x="484122" y="994304"/>
                  </a:lnTo>
                  <a:lnTo>
                    <a:pt x="488331" y="986896"/>
                  </a:lnTo>
                  <a:lnTo>
                    <a:pt x="494117" y="980016"/>
                  </a:lnTo>
                  <a:lnTo>
                    <a:pt x="499378" y="973666"/>
                  </a:lnTo>
                  <a:lnTo>
                    <a:pt x="506217" y="967846"/>
                  </a:lnTo>
                  <a:lnTo>
                    <a:pt x="512530" y="962554"/>
                  </a:lnTo>
                  <a:lnTo>
                    <a:pt x="519894" y="957791"/>
                  </a:lnTo>
                  <a:lnTo>
                    <a:pt x="527785" y="954087"/>
                  </a:lnTo>
                  <a:lnTo>
                    <a:pt x="536202" y="950912"/>
                  </a:lnTo>
                  <a:lnTo>
                    <a:pt x="544620" y="949325"/>
                  </a:lnTo>
                  <a:lnTo>
                    <a:pt x="554089" y="947737"/>
                  </a:lnTo>
                  <a:close/>
                  <a:moveTo>
                    <a:pt x="2929995" y="711200"/>
                  </a:moveTo>
                  <a:lnTo>
                    <a:pt x="2938938" y="711729"/>
                  </a:lnTo>
                  <a:lnTo>
                    <a:pt x="2947881" y="712788"/>
                  </a:lnTo>
                  <a:lnTo>
                    <a:pt x="2956298" y="714904"/>
                  </a:lnTo>
                  <a:lnTo>
                    <a:pt x="2964189" y="718079"/>
                  </a:lnTo>
                  <a:lnTo>
                    <a:pt x="2972080" y="722313"/>
                  </a:lnTo>
                  <a:lnTo>
                    <a:pt x="2979971" y="726546"/>
                  </a:lnTo>
                  <a:lnTo>
                    <a:pt x="2986810" y="731838"/>
                  </a:lnTo>
                  <a:lnTo>
                    <a:pt x="2992597" y="737129"/>
                  </a:lnTo>
                  <a:lnTo>
                    <a:pt x="2998909" y="744009"/>
                  </a:lnTo>
                  <a:lnTo>
                    <a:pt x="3003644" y="750888"/>
                  </a:lnTo>
                  <a:lnTo>
                    <a:pt x="3008379" y="758296"/>
                  </a:lnTo>
                  <a:lnTo>
                    <a:pt x="3012061" y="766234"/>
                  </a:lnTo>
                  <a:lnTo>
                    <a:pt x="3015217" y="774700"/>
                  </a:lnTo>
                  <a:lnTo>
                    <a:pt x="3017848" y="783167"/>
                  </a:lnTo>
                  <a:lnTo>
                    <a:pt x="3018900" y="791634"/>
                  </a:lnTo>
                  <a:lnTo>
                    <a:pt x="3019426" y="801159"/>
                  </a:lnTo>
                  <a:lnTo>
                    <a:pt x="3018900" y="810684"/>
                  </a:lnTo>
                  <a:lnTo>
                    <a:pt x="3017848" y="819150"/>
                  </a:lnTo>
                  <a:lnTo>
                    <a:pt x="3015217" y="827617"/>
                  </a:lnTo>
                  <a:lnTo>
                    <a:pt x="3012061" y="836084"/>
                  </a:lnTo>
                  <a:lnTo>
                    <a:pt x="3008379" y="844021"/>
                  </a:lnTo>
                  <a:lnTo>
                    <a:pt x="3003644" y="851430"/>
                  </a:lnTo>
                  <a:lnTo>
                    <a:pt x="2998909" y="858309"/>
                  </a:lnTo>
                  <a:lnTo>
                    <a:pt x="2992597" y="864659"/>
                  </a:lnTo>
                  <a:lnTo>
                    <a:pt x="2986810" y="870480"/>
                  </a:lnTo>
                  <a:lnTo>
                    <a:pt x="2979971" y="875771"/>
                  </a:lnTo>
                  <a:lnTo>
                    <a:pt x="2972080" y="880005"/>
                  </a:lnTo>
                  <a:lnTo>
                    <a:pt x="2964189" y="884238"/>
                  </a:lnTo>
                  <a:lnTo>
                    <a:pt x="2956298" y="887413"/>
                  </a:lnTo>
                  <a:lnTo>
                    <a:pt x="2947881" y="889001"/>
                  </a:lnTo>
                  <a:lnTo>
                    <a:pt x="2938938" y="890588"/>
                  </a:lnTo>
                  <a:lnTo>
                    <a:pt x="2929995" y="890588"/>
                  </a:lnTo>
                  <a:lnTo>
                    <a:pt x="2920526" y="890588"/>
                  </a:lnTo>
                  <a:lnTo>
                    <a:pt x="2911583" y="889001"/>
                  </a:lnTo>
                  <a:lnTo>
                    <a:pt x="2903166" y="887413"/>
                  </a:lnTo>
                  <a:lnTo>
                    <a:pt x="2894749" y="884238"/>
                  </a:lnTo>
                  <a:lnTo>
                    <a:pt x="2887384" y="880005"/>
                  </a:lnTo>
                  <a:lnTo>
                    <a:pt x="2879493" y="875771"/>
                  </a:lnTo>
                  <a:lnTo>
                    <a:pt x="2873180" y="870480"/>
                  </a:lnTo>
                  <a:lnTo>
                    <a:pt x="2866341" y="864659"/>
                  </a:lnTo>
                  <a:lnTo>
                    <a:pt x="2861081" y="858309"/>
                  </a:lnTo>
                  <a:lnTo>
                    <a:pt x="2855294" y="851430"/>
                  </a:lnTo>
                  <a:lnTo>
                    <a:pt x="2851085" y="844021"/>
                  </a:lnTo>
                  <a:lnTo>
                    <a:pt x="2847403" y="836084"/>
                  </a:lnTo>
                  <a:lnTo>
                    <a:pt x="2844247" y="827617"/>
                  </a:lnTo>
                  <a:lnTo>
                    <a:pt x="2842142" y="819150"/>
                  </a:lnTo>
                  <a:lnTo>
                    <a:pt x="2841090" y="810684"/>
                  </a:lnTo>
                  <a:lnTo>
                    <a:pt x="2840038" y="801159"/>
                  </a:lnTo>
                  <a:lnTo>
                    <a:pt x="2841090" y="791634"/>
                  </a:lnTo>
                  <a:lnTo>
                    <a:pt x="2842142" y="783167"/>
                  </a:lnTo>
                  <a:lnTo>
                    <a:pt x="2844247" y="774700"/>
                  </a:lnTo>
                  <a:lnTo>
                    <a:pt x="2847403" y="766234"/>
                  </a:lnTo>
                  <a:lnTo>
                    <a:pt x="2851085" y="758296"/>
                  </a:lnTo>
                  <a:lnTo>
                    <a:pt x="2855294" y="750888"/>
                  </a:lnTo>
                  <a:lnTo>
                    <a:pt x="2861081" y="744009"/>
                  </a:lnTo>
                  <a:lnTo>
                    <a:pt x="2866341" y="737129"/>
                  </a:lnTo>
                  <a:lnTo>
                    <a:pt x="2873180" y="731838"/>
                  </a:lnTo>
                  <a:lnTo>
                    <a:pt x="2879493" y="726546"/>
                  </a:lnTo>
                  <a:lnTo>
                    <a:pt x="2887384" y="722313"/>
                  </a:lnTo>
                  <a:lnTo>
                    <a:pt x="2894749" y="718079"/>
                  </a:lnTo>
                  <a:lnTo>
                    <a:pt x="2903166" y="714904"/>
                  </a:lnTo>
                  <a:lnTo>
                    <a:pt x="2911583" y="712788"/>
                  </a:lnTo>
                  <a:lnTo>
                    <a:pt x="2920526" y="711729"/>
                  </a:lnTo>
                  <a:lnTo>
                    <a:pt x="2929995" y="711200"/>
                  </a:lnTo>
                  <a:close/>
                  <a:moveTo>
                    <a:pt x="2693194" y="711200"/>
                  </a:moveTo>
                  <a:lnTo>
                    <a:pt x="2702163" y="711729"/>
                  </a:lnTo>
                  <a:lnTo>
                    <a:pt x="2711660" y="712788"/>
                  </a:lnTo>
                  <a:lnTo>
                    <a:pt x="2720102" y="714904"/>
                  </a:lnTo>
                  <a:lnTo>
                    <a:pt x="2728544" y="718079"/>
                  </a:lnTo>
                  <a:lnTo>
                    <a:pt x="2736458" y="722313"/>
                  </a:lnTo>
                  <a:lnTo>
                    <a:pt x="2743845" y="726546"/>
                  </a:lnTo>
                  <a:lnTo>
                    <a:pt x="2750176" y="731838"/>
                  </a:lnTo>
                  <a:lnTo>
                    <a:pt x="2757035" y="737129"/>
                  </a:lnTo>
                  <a:lnTo>
                    <a:pt x="2762311" y="744009"/>
                  </a:lnTo>
                  <a:lnTo>
                    <a:pt x="2768115" y="750888"/>
                  </a:lnTo>
                  <a:lnTo>
                    <a:pt x="2772336" y="758296"/>
                  </a:lnTo>
                  <a:lnTo>
                    <a:pt x="2776029" y="766234"/>
                  </a:lnTo>
                  <a:lnTo>
                    <a:pt x="2778667" y="774700"/>
                  </a:lnTo>
                  <a:lnTo>
                    <a:pt x="2781305" y="783167"/>
                  </a:lnTo>
                  <a:lnTo>
                    <a:pt x="2782360" y="791634"/>
                  </a:lnTo>
                  <a:lnTo>
                    <a:pt x="2782888" y="801159"/>
                  </a:lnTo>
                  <a:lnTo>
                    <a:pt x="2782360" y="810684"/>
                  </a:lnTo>
                  <a:lnTo>
                    <a:pt x="2781305" y="819150"/>
                  </a:lnTo>
                  <a:lnTo>
                    <a:pt x="2778667" y="827617"/>
                  </a:lnTo>
                  <a:lnTo>
                    <a:pt x="2776029" y="836084"/>
                  </a:lnTo>
                  <a:lnTo>
                    <a:pt x="2772336" y="844021"/>
                  </a:lnTo>
                  <a:lnTo>
                    <a:pt x="2768115" y="851430"/>
                  </a:lnTo>
                  <a:lnTo>
                    <a:pt x="2762311" y="858309"/>
                  </a:lnTo>
                  <a:lnTo>
                    <a:pt x="2757035" y="864659"/>
                  </a:lnTo>
                  <a:lnTo>
                    <a:pt x="2750176" y="870480"/>
                  </a:lnTo>
                  <a:lnTo>
                    <a:pt x="2743845" y="875771"/>
                  </a:lnTo>
                  <a:lnTo>
                    <a:pt x="2736458" y="880005"/>
                  </a:lnTo>
                  <a:lnTo>
                    <a:pt x="2728544" y="884238"/>
                  </a:lnTo>
                  <a:lnTo>
                    <a:pt x="2720102" y="887413"/>
                  </a:lnTo>
                  <a:lnTo>
                    <a:pt x="2711660" y="889001"/>
                  </a:lnTo>
                  <a:lnTo>
                    <a:pt x="2702163" y="890588"/>
                  </a:lnTo>
                  <a:lnTo>
                    <a:pt x="2693194" y="890588"/>
                  </a:lnTo>
                  <a:lnTo>
                    <a:pt x="2684225" y="890588"/>
                  </a:lnTo>
                  <a:lnTo>
                    <a:pt x="2675255" y="889001"/>
                  </a:lnTo>
                  <a:lnTo>
                    <a:pt x="2666813" y="887413"/>
                  </a:lnTo>
                  <a:lnTo>
                    <a:pt x="2658899" y="884238"/>
                  </a:lnTo>
                  <a:lnTo>
                    <a:pt x="2650985" y="880005"/>
                  </a:lnTo>
                  <a:lnTo>
                    <a:pt x="2643598" y="875771"/>
                  </a:lnTo>
                  <a:lnTo>
                    <a:pt x="2636212" y="870480"/>
                  </a:lnTo>
                  <a:lnTo>
                    <a:pt x="2630408" y="864659"/>
                  </a:lnTo>
                  <a:lnTo>
                    <a:pt x="2624077" y="858309"/>
                  </a:lnTo>
                  <a:lnTo>
                    <a:pt x="2619328" y="851430"/>
                  </a:lnTo>
                  <a:lnTo>
                    <a:pt x="2614580" y="844021"/>
                  </a:lnTo>
                  <a:lnTo>
                    <a:pt x="2610887" y="836084"/>
                  </a:lnTo>
                  <a:lnTo>
                    <a:pt x="2607721" y="827617"/>
                  </a:lnTo>
                  <a:lnTo>
                    <a:pt x="2605083" y="819150"/>
                  </a:lnTo>
                  <a:lnTo>
                    <a:pt x="2604028" y="810684"/>
                  </a:lnTo>
                  <a:lnTo>
                    <a:pt x="2603500" y="801159"/>
                  </a:lnTo>
                  <a:lnTo>
                    <a:pt x="2604028" y="791634"/>
                  </a:lnTo>
                  <a:lnTo>
                    <a:pt x="2605083" y="783167"/>
                  </a:lnTo>
                  <a:lnTo>
                    <a:pt x="2607721" y="774700"/>
                  </a:lnTo>
                  <a:lnTo>
                    <a:pt x="2610887" y="766234"/>
                  </a:lnTo>
                  <a:lnTo>
                    <a:pt x="2614580" y="758296"/>
                  </a:lnTo>
                  <a:lnTo>
                    <a:pt x="2619328" y="750888"/>
                  </a:lnTo>
                  <a:lnTo>
                    <a:pt x="2624077" y="744009"/>
                  </a:lnTo>
                  <a:lnTo>
                    <a:pt x="2630408" y="737129"/>
                  </a:lnTo>
                  <a:lnTo>
                    <a:pt x="2636212" y="731838"/>
                  </a:lnTo>
                  <a:lnTo>
                    <a:pt x="2643598" y="726546"/>
                  </a:lnTo>
                  <a:lnTo>
                    <a:pt x="2650985" y="722313"/>
                  </a:lnTo>
                  <a:lnTo>
                    <a:pt x="2658899" y="718079"/>
                  </a:lnTo>
                  <a:lnTo>
                    <a:pt x="2666813" y="714904"/>
                  </a:lnTo>
                  <a:lnTo>
                    <a:pt x="2675255" y="712788"/>
                  </a:lnTo>
                  <a:lnTo>
                    <a:pt x="2684225" y="711729"/>
                  </a:lnTo>
                  <a:lnTo>
                    <a:pt x="2693194" y="711200"/>
                  </a:lnTo>
                  <a:close/>
                  <a:moveTo>
                    <a:pt x="2456393" y="711200"/>
                  </a:moveTo>
                  <a:lnTo>
                    <a:pt x="2465389" y="711729"/>
                  </a:lnTo>
                  <a:lnTo>
                    <a:pt x="2474384" y="712788"/>
                  </a:lnTo>
                  <a:lnTo>
                    <a:pt x="2482851" y="714904"/>
                  </a:lnTo>
                  <a:lnTo>
                    <a:pt x="2491318" y="718079"/>
                  </a:lnTo>
                  <a:lnTo>
                    <a:pt x="2499255" y="722313"/>
                  </a:lnTo>
                  <a:lnTo>
                    <a:pt x="2506664" y="726546"/>
                  </a:lnTo>
                  <a:lnTo>
                    <a:pt x="2513543" y="731838"/>
                  </a:lnTo>
                  <a:lnTo>
                    <a:pt x="2519893" y="737129"/>
                  </a:lnTo>
                  <a:lnTo>
                    <a:pt x="2525714" y="744009"/>
                  </a:lnTo>
                  <a:lnTo>
                    <a:pt x="2531005" y="750888"/>
                  </a:lnTo>
                  <a:lnTo>
                    <a:pt x="2535238" y="758296"/>
                  </a:lnTo>
                  <a:lnTo>
                    <a:pt x="2538943" y="766234"/>
                  </a:lnTo>
                  <a:lnTo>
                    <a:pt x="2542118" y="774700"/>
                  </a:lnTo>
                  <a:lnTo>
                    <a:pt x="2544234" y="783167"/>
                  </a:lnTo>
                  <a:lnTo>
                    <a:pt x="2545822" y="791634"/>
                  </a:lnTo>
                  <a:lnTo>
                    <a:pt x="2546351" y="801159"/>
                  </a:lnTo>
                  <a:lnTo>
                    <a:pt x="2545822" y="810684"/>
                  </a:lnTo>
                  <a:lnTo>
                    <a:pt x="2544234" y="819150"/>
                  </a:lnTo>
                  <a:lnTo>
                    <a:pt x="2542118" y="827617"/>
                  </a:lnTo>
                  <a:lnTo>
                    <a:pt x="2538943" y="836084"/>
                  </a:lnTo>
                  <a:lnTo>
                    <a:pt x="2535238" y="844021"/>
                  </a:lnTo>
                  <a:lnTo>
                    <a:pt x="2531005" y="851430"/>
                  </a:lnTo>
                  <a:lnTo>
                    <a:pt x="2525714" y="858309"/>
                  </a:lnTo>
                  <a:lnTo>
                    <a:pt x="2519893" y="864659"/>
                  </a:lnTo>
                  <a:lnTo>
                    <a:pt x="2513543" y="870480"/>
                  </a:lnTo>
                  <a:lnTo>
                    <a:pt x="2506664" y="875771"/>
                  </a:lnTo>
                  <a:lnTo>
                    <a:pt x="2499255" y="880005"/>
                  </a:lnTo>
                  <a:lnTo>
                    <a:pt x="2491318" y="884238"/>
                  </a:lnTo>
                  <a:lnTo>
                    <a:pt x="2482851" y="887413"/>
                  </a:lnTo>
                  <a:lnTo>
                    <a:pt x="2474384" y="889001"/>
                  </a:lnTo>
                  <a:lnTo>
                    <a:pt x="2465389" y="890588"/>
                  </a:lnTo>
                  <a:lnTo>
                    <a:pt x="2456393" y="890588"/>
                  </a:lnTo>
                  <a:lnTo>
                    <a:pt x="2446868" y="890588"/>
                  </a:lnTo>
                  <a:lnTo>
                    <a:pt x="2438401" y="889001"/>
                  </a:lnTo>
                  <a:lnTo>
                    <a:pt x="2429405" y="887413"/>
                  </a:lnTo>
                  <a:lnTo>
                    <a:pt x="2421468" y="884238"/>
                  </a:lnTo>
                  <a:lnTo>
                    <a:pt x="2413530" y="880005"/>
                  </a:lnTo>
                  <a:lnTo>
                    <a:pt x="2406122" y="875771"/>
                  </a:lnTo>
                  <a:lnTo>
                    <a:pt x="2399243" y="870480"/>
                  </a:lnTo>
                  <a:lnTo>
                    <a:pt x="2392892" y="864659"/>
                  </a:lnTo>
                  <a:lnTo>
                    <a:pt x="2387072" y="858309"/>
                  </a:lnTo>
                  <a:lnTo>
                    <a:pt x="2381780" y="851430"/>
                  </a:lnTo>
                  <a:lnTo>
                    <a:pt x="2377017" y="844021"/>
                  </a:lnTo>
                  <a:lnTo>
                    <a:pt x="2373313" y="836084"/>
                  </a:lnTo>
                  <a:lnTo>
                    <a:pt x="2370138" y="827617"/>
                  </a:lnTo>
                  <a:lnTo>
                    <a:pt x="2368551" y="819150"/>
                  </a:lnTo>
                  <a:lnTo>
                    <a:pt x="2366963" y="810684"/>
                  </a:lnTo>
                  <a:lnTo>
                    <a:pt x="2366963" y="801159"/>
                  </a:lnTo>
                  <a:lnTo>
                    <a:pt x="2366963" y="791634"/>
                  </a:lnTo>
                  <a:lnTo>
                    <a:pt x="2368551" y="783167"/>
                  </a:lnTo>
                  <a:lnTo>
                    <a:pt x="2370138" y="774700"/>
                  </a:lnTo>
                  <a:lnTo>
                    <a:pt x="2373313" y="766234"/>
                  </a:lnTo>
                  <a:lnTo>
                    <a:pt x="2377017" y="758296"/>
                  </a:lnTo>
                  <a:lnTo>
                    <a:pt x="2381780" y="750888"/>
                  </a:lnTo>
                  <a:lnTo>
                    <a:pt x="2387072" y="744009"/>
                  </a:lnTo>
                  <a:lnTo>
                    <a:pt x="2392892" y="737129"/>
                  </a:lnTo>
                  <a:lnTo>
                    <a:pt x="2399243" y="731838"/>
                  </a:lnTo>
                  <a:lnTo>
                    <a:pt x="2406122" y="726546"/>
                  </a:lnTo>
                  <a:lnTo>
                    <a:pt x="2413530" y="722313"/>
                  </a:lnTo>
                  <a:lnTo>
                    <a:pt x="2421468" y="718079"/>
                  </a:lnTo>
                  <a:lnTo>
                    <a:pt x="2429405" y="714904"/>
                  </a:lnTo>
                  <a:lnTo>
                    <a:pt x="2438401" y="712788"/>
                  </a:lnTo>
                  <a:lnTo>
                    <a:pt x="2446868" y="711729"/>
                  </a:lnTo>
                  <a:lnTo>
                    <a:pt x="2456393" y="711200"/>
                  </a:lnTo>
                  <a:close/>
                  <a:moveTo>
                    <a:pt x="2220384" y="711200"/>
                  </a:moveTo>
                  <a:lnTo>
                    <a:pt x="2229909" y="711729"/>
                  </a:lnTo>
                  <a:lnTo>
                    <a:pt x="2238376" y="712788"/>
                  </a:lnTo>
                  <a:lnTo>
                    <a:pt x="2246842" y="714904"/>
                  </a:lnTo>
                  <a:lnTo>
                    <a:pt x="2255309" y="718079"/>
                  </a:lnTo>
                  <a:lnTo>
                    <a:pt x="2263246" y="722313"/>
                  </a:lnTo>
                  <a:lnTo>
                    <a:pt x="2270655" y="726546"/>
                  </a:lnTo>
                  <a:lnTo>
                    <a:pt x="2277005" y="731838"/>
                  </a:lnTo>
                  <a:lnTo>
                    <a:pt x="2283884" y="737129"/>
                  </a:lnTo>
                  <a:lnTo>
                    <a:pt x="2289705" y="744009"/>
                  </a:lnTo>
                  <a:lnTo>
                    <a:pt x="2294997" y="750888"/>
                  </a:lnTo>
                  <a:lnTo>
                    <a:pt x="2299230" y="758296"/>
                  </a:lnTo>
                  <a:lnTo>
                    <a:pt x="2303463" y="766234"/>
                  </a:lnTo>
                  <a:lnTo>
                    <a:pt x="2306109" y="774700"/>
                  </a:lnTo>
                  <a:lnTo>
                    <a:pt x="2308226" y="783167"/>
                  </a:lnTo>
                  <a:lnTo>
                    <a:pt x="2309284" y="791634"/>
                  </a:lnTo>
                  <a:lnTo>
                    <a:pt x="2309813" y="801159"/>
                  </a:lnTo>
                  <a:lnTo>
                    <a:pt x="2309284" y="810684"/>
                  </a:lnTo>
                  <a:lnTo>
                    <a:pt x="2308226" y="819150"/>
                  </a:lnTo>
                  <a:lnTo>
                    <a:pt x="2306109" y="827617"/>
                  </a:lnTo>
                  <a:lnTo>
                    <a:pt x="2303463" y="836084"/>
                  </a:lnTo>
                  <a:lnTo>
                    <a:pt x="2299230" y="844021"/>
                  </a:lnTo>
                  <a:lnTo>
                    <a:pt x="2294997" y="851430"/>
                  </a:lnTo>
                  <a:lnTo>
                    <a:pt x="2289705" y="858309"/>
                  </a:lnTo>
                  <a:lnTo>
                    <a:pt x="2283884" y="864659"/>
                  </a:lnTo>
                  <a:lnTo>
                    <a:pt x="2277005" y="870480"/>
                  </a:lnTo>
                  <a:lnTo>
                    <a:pt x="2270655" y="875771"/>
                  </a:lnTo>
                  <a:lnTo>
                    <a:pt x="2263246" y="880005"/>
                  </a:lnTo>
                  <a:lnTo>
                    <a:pt x="2255309" y="884238"/>
                  </a:lnTo>
                  <a:lnTo>
                    <a:pt x="2246842" y="887413"/>
                  </a:lnTo>
                  <a:lnTo>
                    <a:pt x="2238376" y="889001"/>
                  </a:lnTo>
                  <a:lnTo>
                    <a:pt x="2229909" y="890588"/>
                  </a:lnTo>
                  <a:lnTo>
                    <a:pt x="2220384" y="890588"/>
                  </a:lnTo>
                  <a:lnTo>
                    <a:pt x="2210859" y="890588"/>
                  </a:lnTo>
                  <a:lnTo>
                    <a:pt x="2202392" y="889001"/>
                  </a:lnTo>
                  <a:lnTo>
                    <a:pt x="2193925" y="887413"/>
                  </a:lnTo>
                  <a:lnTo>
                    <a:pt x="2185459" y="884238"/>
                  </a:lnTo>
                  <a:lnTo>
                    <a:pt x="2177521" y="880005"/>
                  </a:lnTo>
                  <a:lnTo>
                    <a:pt x="2170113" y="875771"/>
                  </a:lnTo>
                  <a:lnTo>
                    <a:pt x="2163234" y="870480"/>
                  </a:lnTo>
                  <a:lnTo>
                    <a:pt x="2156354" y="864659"/>
                  </a:lnTo>
                  <a:lnTo>
                    <a:pt x="2151063" y="858309"/>
                  </a:lnTo>
                  <a:lnTo>
                    <a:pt x="2145771" y="851430"/>
                  </a:lnTo>
                  <a:lnTo>
                    <a:pt x="2141538" y="844021"/>
                  </a:lnTo>
                  <a:lnTo>
                    <a:pt x="2137304" y="836084"/>
                  </a:lnTo>
                  <a:lnTo>
                    <a:pt x="2134129" y="827617"/>
                  </a:lnTo>
                  <a:lnTo>
                    <a:pt x="2132013" y="819150"/>
                  </a:lnTo>
                  <a:lnTo>
                    <a:pt x="2130954" y="810684"/>
                  </a:lnTo>
                  <a:lnTo>
                    <a:pt x="2130425" y="801159"/>
                  </a:lnTo>
                  <a:lnTo>
                    <a:pt x="2130954" y="791634"/>
                  </a:lnTo>
                  <a:lnTo>
                    <a:pt x="2132013" y="783167"/>
                  </a:lnTo>
                  <a:lnTo>
                    <a:pt x="2134129" y="774700"/>
                  </a:lnTo>
                  <a:lnTo>
                    <a:pt x="2137304" y="766234"/>
                  </a:lnTo>
                  <a:lnTo>
                    <a:pt x="2141538" y="758296"/>
                  </a:lnTo>
                  <a:lnTo>
                    <a:pt x="2145771" y="750888"/>
                  </a:lnTo>
                  <a:lnTo>
                    <a:pt x="2151063" y="744009"/>
                  </a:lnTo>
                  <a:lnTo>
                    <a:pt x="2156354" y="737129"/>
                  </a:lnTo>
                  <a:lnTo>
                    <a:pt x="2163234" y="731838"/>
                  </a:lnTo>
                  <a:lnTo>
                    <a:pt x="2170113" y="726546"/>
                  </a:lnTo>
                  <a:lnTo>
                    <a:pt x="2177521" y="722313"/>
                  </a:lnTo>
                  <a:lnTo>
                    <a:pt x="2185459" y="718079"/>
                  </a:lnTo>
                  <a:lnTo>
                    <a:pt x="2193925" y="714904"/>
                  </a:lnTo>
                  <a:lnTo>
                    <a:pt x="2202392" y="712788"/>
                  </a:lnTo>
                  <a:lnTo>
                    <a:pt x="2210859" y="711729"/>
                  </a:lnTo>
                  <a:lnTo>
                    <a:pt x="2220384" y="711200"/>
                  </a:lnTo>
                  <a:close/>
                  <a:moveTo>
                    <a:pt x="1509978" y="711200"/>
                  </a:moveTo>
                  <a:lnTo>
                    <a:pt x="1519000" y="711729"/>
                  </a:lnTo>
                  <a:lnTo>
                    <a:pt x="1528023" y="712788"/>
                  </a:lnTo>
                  <a:lnTo>
                    <a:pt x="1536514" y="714904"/>
                  </a:lnTo>
                  <a:lnTo>
                    <a:pt x="1545006" y="718079"/>
                  </a:lnTo>
                  <a:lnTo>
                    <a:pt x="1552966" y="722313"/>
                  </a:lnTo>
                  <a:lnTo>
                    <a:pt x="1560396" y="726546"/>
                  </a:lnTo>
                  <a:lnTo>
                    <a:pt x="1567296" y="731838"/>
                  </a:lnTo>
                  <a:lnTo>
                    <a:pt x="1574195" y="737129"/>
                  </a:lnTo>
                  <a:lnTo>
                    <a:pt x="1579502" y="744009"/>
                  </a:lnTo>
                  <a:lnTo>
                    <a:pt x="1584809" y="750888"/>
                  </a:lnTo>
                  <a:lnTo>
                    <a:pt x="1589055" y="758296"/>
                  </a:lnTo>
                  <a:lnTo>
                    <a:pt x="1592770" y="766234"/>
                  </a:lnTo>
                  <a:lnTo>
                    <a:pt x="1595954" y="774700"/>
                  </a:lnTo>
                  <a:lnTo>
                    <a:pt x="1598608" y="783167"/>
                  </a:lnTo>
                  <a:lnTo>
                    <a:pt x="1599670" y="791634"/>
                  </a:lnTo>
                  <a:lnTo>
                    <a:pt x="1600200" y="801159"/>
                  </a:lnTo>
                  <a:lnTo>
                    <a:pt x="1599670" y="810684"/>
                  </a:lnTo>
                  <a:lnTo>
                    <a:pt x="1598608" y="819150"/>
                  </a:lnTo>
                  <a:lnTo>
                    <a:pt x="1595954" y="827617"/>
                  </a:lnTo>
                  <a:lnTo>
                    <a:pt x="1592770" y="836084"/>
                  </a:lnTo>
                  <a:lnTo>
                    <a:pt x="1589055" y="844021"/>
                  </a:lnTo>
                  <a:lnTo>
                    <a:pt x="1584809" y="851430"/>
                  </a:lnTo>
                  <a:lnTo>
                    <a:pt x="1579502" y="858309"/>
                  </a:lnTo>
                  <a:lnTo>
                    <a:pt x="1574195" y="864659"/>
                  </a:lnTo>
                  <a:lnTo>
                    <a:pt x="1567296" y="870480"/>
                  </a:lnTo>
                  <a:lnTo>
                    <a:pt x="1560396" y="875771"/>
                  </a:lnTo>
                  <a:lnTo>
                    <a:pt x="1552966" y="880005"/>
                  </a:lnTo>
                  <a:lnTo>
                    <a:pt x="1545006" y="884238"/>
                  </a:lnTo>
                  <a:lnTo>
                    <a:pt x="1536514" y="887413"/>
                  </a:lnTo>
                  <a:lnTo>
                    <a:pt x="1528023" y="889001"/>
                  </a:lnTo>
                  <a:lnTo>
                    <a:pt x="1519000" y="890588"/>
                  </a:lnTo>
                  <a:lnTo>
                    <a:pt x="1509978" y="890588"/>
                  </a:lnTo>
                  <a:lnTo>
                    <a:pt x="1500425" y="890588"/>
                  </a:lnTo>
                  <a:lnTo>
                    <a:pt x="1491403" y="889001"/>
                  </a:lnTo>
                  <a:lnTo>
                    <a:pt x="1482911" y="887413"/>
                  </a:lnTo>
                  <a:lnTo>
                    <a:pt x="1474951" y="884238"/>
                  </a:lnTo>
                  <a:lnTo>
                    <a:pt x="1466990" y="880005"/>
                  </a:lnTo>
                  <a:lnTo>
                    <a:pt x="1459560" y="875771"/>
                  </a:lnTo>
                  <a:lnTo>
                    <a:pt x="1452661" y="870480"/>
                  </a:lnTo>
                  <a:lnTo>
                    <a:pt x="1446292" y="864659"/>
                  </a:lnTo>
                  <a:lnTo>
                    <a:pt x="1440454" y="858309"/>
                  </a:lnTo>
                  <a:lnTo>
                    <a:pt x="1435147" y="851430"/>
                  </a:lnTo>
                  <a:lnTo>
                    <a:pt x="1430370" y="844021"/>
                  </a:lnTo>
                  <a:lnTo>
                    <a:pt x="1426655" y="836084"/>
                  </a:lnTo>
                  <a:lnTo>
                    <a:pt x="1423471" y="827617"/>
                  </a:lnTo>
                  <a:lnTo>
                    <a:pt x="1421348" y="819150"/>
                  </a:lnTo>
                  <a:lnTo>
                    <a:pt x="1420287" y="810684"/>
                  </a:lnTo>
                  <a:lnTo>
                    <a:pt x="1419225" y="801159"/>
                  </a:lnTo>
                  <a:lnTo>
                    <a:pt x="1420287" y="791634"/>
                  </a:lnTo>
                  <a:lnTo>
                    <a:pt x="1421348" y="783167"/>
                  </a:lnTo>
                  <a:lnTo>
                    <a:pt x="1423471" y="774700"/>
                  </a:lnTo>
                  <a:lnTo>
                    <a:pt x="1426655" y="766234"/>
                  </a:lnTo>
                  <a:lnTo>
                    <a:pt x="1430370" y="758296"/>
                  </a:lnTo>
                  <a:lnTo>
                    <a:pt x="1435147" y="750888"/>
                  </a:lnTo>
                  <a:lnTo>
                    <a:pt x="1440454" y="744009"/>
                  </a:lnTo>
                  <a:lnTo>
                    <a:pt x="1446292" y="737129"/>
                  </a:lnTo>
                  <a:lnTo>
                    <a:pt x="1452661" y="731838"/>
                  </a:lnTo>
                  <a:lnTo>
                    <a:pt x="1459560" y="726546"/>
                  </a:lnTo>
                  <a:lnTo>
                    <a:pt x="1466990" y="722313"/>
                  </a:lnTo>
                  <a:lnTo>
                    <a:pt x="1474951" y="718079"/>
                  </a:lnTo>
                  <a:lnTo>
                    <a:pt x="1482911" y="714904"/>
                  </a:lnTo>
                  <a:lnTo>
                    <a:pt x="1491403" y="712788"/>
                  </a:lnTo>
                  <a:lnTo>
                    <a:pt x="1500425" y="711729"/>
                  </a:lnTo>
                  <a:lnTo>
                    <a:pt x="1509978" y="711200"/>
                  </a:lnTo>
                  <a:close/>
                  <a:moveTo>
                    <a:pt x="1272118" y="711200"/>
                  </a:moveTo>
                  <a:lnTo>
                    <a:pt x="1281114" y="711729"/>
                  </a:lnTo>
                  <a:lnTo>
                    <a:pt x="1290639" y="712788"/>
                  </a:lnTo>
                  <a:lnTo>
                    <a:pt x="1299105" y="714904"/>
                  </a:lnTo>
                  <a:lnTo>
                    <a:pt x="1307572" y="718079"/>
                  </a:lnTo>
                  <a:lnTo>
                    <a:pt x="1315509" y="722313"/>
                  </a:lnTo>
                  <a:lnTo>
                    <a:pt x="1322918" y="726546"/>
                  </a:lnTo>
                  <a:lnTo>
                    <a:pt x="1329268" y="731838"/>
                  </a:lnTo>
                  <a:lnTo>
                    <a:pt x="1336147" y="737129"/>
                  </a:lnTo>
                  <a:lnTo>
                    <a:pt x="1341439" y="744009"/>
                  </a:lnTo>
                  <a:lnTo>
                    <a:pt x="1347260" y="750888"/>
                  </a:lnTo>
                  <a:lnTo>
                    <a:pt x="1351493" y="758296"/>
                  </a:lnTo>
                  <a:lnTo>
                    <a:pt x="1355197" y="766234"/>
                  </a:lnTo>
                  <a:lnTo>
                    <a:pt x="1357843" y="774700"/>
                  </a:lnTo>
                  <a:lnTo>
                    <a:pt x="1360489" y="783167"/>
                  </a:lnTo>
                  <a:lnTo>
                    <a:pt x="1361547" y="791634"/>
                  </a:lnTo>
                  <a:lnTo>
                    <a:pt x="1362076" y="801159"/>
                  </a:lnTo>
                  <a:lnTo>
                    <a:pt x="1361547" y="810684"/>
                  </a:lnTo>
                  <a:lnTo>
                    <a:pt x="1360489" y="819150"/>
                  </a:lnTo>
                  <a:lnTo>
                    <a:pt x="1357843" y="827617"/>
                  </a:lnTo>
                  <a:lnTo>
                    <a:pt x="1355197" y="836084"/>
                  </a:lnTo>
                  <a:lnTo>
                    <a:pt x="1351493" y="844021"/>
                  </a:lnTo>
                  <a:lnTo>
                    <a:pt x="1347260" y="851430"/>
                  </a:lnTo>
                  <a:lnTo>
                    <a:pt x="1341439" y="858309"/>
                  </a:lnTo>
                  <a:lnTo>
                    <a:pt x="1336147" y="864659"/>
                  </a:lnTo>
                  <a:lnTo>
                    <a:pt x="1329268" y="870480"/>
                  </a:lnTo>
                  <a:lnTo>
                    <a:pt x="1322918" y="875771"/>
                  </a:lnTo>
                  <a:lnTo>
                    <a:pt x="1315509" y="880005"/>
                  </a:lnTo>
                  <a:lnTo>
                    <a:pt x="1307572" y="884238"/>
                  </a:lnTo>
                  <a:lnTo>
                    <a:pt x="1299105" y="887413"/>
                  </a:lnTo>
                  <a:lnTo>
                    <a:pt x="1290639" y="889001"/>
                  </a:lnTo>
                  <a:lnTo>
                    <a:pt x="1281114" y="890588"/>
                  </a:lnTo>
                  <a:lnTo>
                    <a:pt x="1272118" y="890588"/>
                  </a:lnTo>
                  <a:lnTo>
                    <a:pt x="1263122" y="890588"/>
                  </a:lnTo>
                  <a:lnTo>
                    <a:pt x="1254655" y="889001"/>
                  </a:lnTo>
                  <a:lnTo>
                    <a:pt x="1245659" y="887413"/>
                  </a:lnTo>
                  <a:lnTo>
                    <a:pt x="1237722" y="884238"/>
                  </a:lnTo>
                  <a:lnTo>
                    <a:pt x="1229784" y="880005"/>
                  </a:lnTo>
                  <a:lnTo>
                    <a:pt x="1222376" y="875771"/>
                  </a:lnTo>
                  <a:lnTo>
                    <a:pt x="1214968" y="870480"/>
                  </a:lnTo>
                  <a:lnTo>
                    <a:pt x="1209147" y="864659"/>
                  </a:lnTo>
                  <a:lnTo>
                    <a:pt x="1202797" y="858309"/>
                  </a:lnTo>
                  <a:lnTo>
                    <a:pt x="1198034" y="851430"/>
                  </a:lnTo>
                  <a:lnTo>
                    <a:pt x="1193272" y="844021"/>
                  </a:lnTo>
                  <a:lnTo>
                    <a:pt x="1189567" y="836084"/>
                  </a:lnTo>
                  <a:lnTo>
                    <a:pt x="1186392" y="827617"/>
                  </a:lnTo>
                  <a:lnTo>
                    <a:pt x="1184805" y="819150"/>
                  </a:lnTo>
                  <a:lnTo>
                    <a:pt x="1182688" y="810684"/>
                  </a:lnTo>
                  <a:lnTo>
                    <a:pt x="1182688" y="801159"/>
                  </a:lnTo>
                  <a:lnTo>
                    <a:pt x="1182688" y="791634"/>
                  </a:lnTo>
                  <a:lnTo>
                    <a:pt x="1184805" y="783167"/>
                  </a:lnTo>
                  <a:lnTo>
                    <a:pt x="1186392" y="774700"/>
                  </a:lnTo>
                  <a:lnTo>
                    <a:pt x="1189567" y="766234"/>
                  </a:lnTo>
                  <a:lnTo>
                    <a:pt x="1193272" y="758296"/>
                  </a:lnTo>
                  <a:lnTo>
                    <a:pt x="1198034" y="750888"/>
                  </a:lnTo>
                  <a:lnTo>
                    <a:pt x="1202797" y="744009"/>
                  </a:lnTo>
                  <a:lnTo>
                    <a:pt x="1209147" y="737129"/>
                  </a:lnTo>
                  <a:lnTo>
                    <a:pt x="1214968" y="731838"/>
                  </a:lnTo>
                  <a:lnTo>
                    <a:pt x="1222376" y="726546"/>
                  </a:lnTo>
                  <a:lnTo>
                    <a:pt x="1229784" y="722313"/>
                  </a:lnTo>
                  <a:lnTo>
                    <a:pt x="1237722" y="718079"/>
                  </a:lnTo>
                  <a:lnTo>
                    <a:pt x="1245659" y="714904"/>
                  </a:lnTo>
                  <a:lnTo>
                    <a:pt x="1254655" y="712788"/>
                  </a:lnTo>
                  <a:lnTo>
                    <a:pt x="1263122" y="711729"/>
                  </a:lnTo>
                  <a:lnTo>
                    <a:pt x="1272118" y="711200"/>
                  </a:lnTo>
                  <a:close/>
                  <a:moveTo>
                    <a:pt x="1036109" y="711200"/>
                  </a:moveTo>
                  <a:lnTo>
                    <a:pt x="1045105" y="711729"/>
                  </a:lnTo>
                  <a:lnTo>
                    <a:pt x="1053571" y="712788"/>
                  </a:lnTo>
                  <a:lnTo>
                    <a:pt x="1062038" y="714904"/>
                  </a:lnTo>
                  <a:lnTo>
                    <a:pt x="1070505" y="718079"/>
                  </a:lnTo>
                  <a:lnTo>
                    <a:pt x="1078442" y="722313"/>
                  </a:lnTo>
                  <a:lnTo>
                    <a:pt x="1085851" y="726546"/>
                  </a:lnTo>
                  <a:lnTo>
                    <a:pt x="1092730" y="731838"/>
                  </a:lnTo>
                  <a:lnTo>
                    <a:pt x="1099080" y="737129"/>
                  </a:lnTo>
                  <a:lnTo>
                    <a:pt x="1105430" y="744009"/>
                  </a:lnTo>
                  <a:lnTo>
                    <a:pt x="1110192" y="750888"/>
                  </a:lnTo>
                  <a:lnTo>
                    <a:pt x="1114426" y="758296"/>
                  </a:lnTo>
                  <a:lnTo>
                    <a:pt x="1118659" y="766234"/>
                  </a:lnTo>
                  <a:lnTo>
                    <a:pt x="1121834" y="774700"/>
                  </a:lnTo>
                  <a:lnTo>
                    <a:pt x="1123422" y="783167"/>
                  </a:lnTo>
                  <a:lnTo>
                    <a:pt x="1125009" y="791634"/>
                  </a:lnTo>
                  <a:lnTo>
                    <a:pt x="1125538" y="801159"/>
                  </a:lnTo>
                  <a:lnTo>
                    <a:pt x="1125009" y="810684"/>
                  </a:lnTo>
                  <a:lnTo>
                    <a:pt x="1123422" y="819150"/>
                  </a:lnTo>
                  <a:lnTo>
                    <a:pt x="1121834" y="827617"/>
                  </a:lnTo>
                  <a:lnTo>
                    <a:pt x="1118659" y="836084"/>
                  </a:lnTo>
                  <a:lnTo>
                    <a:pt x="1114426" y="844021"/>
                  </a:lnTo>
                  <a:lnTo>
                    <a:pt x="1110192" y="851430"/>
                  </a:lnTo>
                  <a:lnTo>
                    <a:pt x="1105430" y="858309"/>
                  </a:lnTo>
                  <a:lnTo>
                    <a:pt x="1099080" y="864659"/>
                  </a:lnTo>
                  <a:lnTo>
                    <a:pt x="1092730" y="870480"/>
                  </a:lnTo>
                  <a:lnTo>
                    <a:pt x="1085851" y="875771"/>
                  </a:lnTo>
                  <a:lnTo>
                    <a:pt x="1078442" y="880005"/>
                  </a:lnTo>
                  <a:lnTo>
                    <a:pt x="1070505" y="884238"/>
                  </a:lnTo>
                  <a:lnTo>
                    <a:pt x="1062038" y="887413"/>
                  </a:lnTo>
                  <a:lnTo>
                    <a:pt x="1053571" y="889001"/>
                  </a:lnTo>
                  <a:lnTo>
                    <a:pt x="1045105" y="890588"/>
                  </a:lnTo>
                  <a:lnTo>
                    <a:pt x="1036109" y="890588"/>
                  </a:lnTo>
                  <a:lnTo>
                    <a:pt x="1026055" y="890588"/>
                  </a:lnTo>
                  <a:lnTo>
                    <a:pt x="1017588" y="889001"/>
                  </a:lnTo>
                  <a:lnTo>
                    <a:pt x="1009121" y="887413"/>
                  </a:lnTo>
                  <a:lnTo>
                    <a:pt x="1000655" y="884238"/>
                  </a:lnTo>
                  <a:lnTo>
                    <a:pt x="992717" y="880005"/>
                  </a:lnTo>
                  <a:lnTo>
                    <a:pt x="985309" y="875771"/>
                  </a:lnTo>
                  <a:lnTo>
                    <a:pt x="978959" y="870480"/>
                  </a:lnTo>
                  <a:lnTo>
                    <a:pt x="972079" y="864659"/>
                  </a:lnTo>
                  <a:lnTo>
                    <a:pt x="966259" y="858309"/>
                  </a:lnTo>
                  <a:lnTo>
                    <a:pt x="960967" y="851430"/>
                  </a:lnTo>
                  <a:lnTo>
                    <a:pt x="956734" y="844021"/>
                  </a:lnTo>
                  <a:lnTo>
                    <a:pt x="952500" y="836084"/>
                  </a:lnTo>
                  <a:lnTo>
                    <a:pt x="949325" y="827617"/>
                  </a:lnTo>
                  <a:lnTo>
                    <a:pt x="947738" y="819150"/>
                  </a:lnTo>
                  <a:lnTo>
                    <a:pt x="946679" y="810684"/>
                  </a:lnTo>
                  <a:lnTo>
                    <a:pt x="946150" y="801159"/>
                  </a:lnTo>
                  <a:lnTo>
                    <a:pt x="946679" y="791634"/>
                  </a:lnTo>
                  <a:lnTo>
                    <a:pt x="947738" y="783167"/>
                  </a:lnTo>
                  <a:lnTo>
                    <a:pt x="949325" y="774700"/>
                  </a:lnTo>
                  <a:lnTo>
                    <a:pt x="952500" y="766234"/>
                  </a:lnTo>
                  <a:lnTo>
                    <a:pt x="956734" y="758296"/>
                  </a:lnTo>
                  <a:lnTo>
                    <a:pt x="960967" y="750888"/>
                  </a:lnTo>
                  <a:lnTo>
                    <a:pt x="966259" y="744009"/>
                  </a:lnTo>
                  <a:lnTo>
                    <a:pt x="972079" y="737129"/>
                  </a:lnTo>
                  <a:lnTo>
                    <a:pt x="978959" y="731838"/>
                  </a:lnTo>
                  <a:lnTo>
                    <a:pt x="985309" y="726546"/>
                  </a:lnTo>
                  <a:lnTo>
                    <a:pt x="992717" y="722313"/>
                  </a:lnTo>
                  <a:lnTo>
                    <a:pt x="1000655" y="718079"/>
                  </a:lnTo>
                  <a:lnTo>
                    <a:pt x="1009121" y="714904"/>
                  </a:lnTo>
                  <a:lnTo>
                    <a:pt x="1017588" y="712788"/>
                  </a:lnTo>
                  <a:lnTo>
                    <a:pt x="1026055" y="711729"/>
                  </a:lnTo>
                  <a:lnTo>
                    <a:pt x="1036109" y="711200"/>
                  </a:lnTo>
                  <a:close/>
                  <a:moveTo>
                    <a:pt x="799572" y="711200"/>
                  </a:moveTo>
                  <a:lnTo>
                    <a:pt x="809097" y="711729"/>
                  </a:lnTo>
                  <a:lnTo>
                    <a:pt x="817564" y="712788"/>
                  </a:lnTo>
                  <a:lnTo>
                    <a:pt x="826559" y="714904"/>
                  </a:lnTo>
                  <a:lnTo>
                    <a:pt x="834497" y="718079"/>
                  </a:lnTo>
                  <a:lnTo>
                    <a:pt x="842434" y="722313"/>
                  </a:lnTo>
                  <a:lnTo>
                    <a:pt x="849843" y="726546"/>
                  </a:lnTo>
                  <a:lnTo>
                    <a:pt x="856722" y="731838"/>
                  </a:lnTo>
                  <a:lnTo>
                    <a:pt x="863072" y="737129"/>
                  </a:lnTo>
                  <a:lnTo>
                    <a:pt x="868893" y="744009"/>
                  </a:lnTo>
                  <a:lnTo>
                    <a:pt x="874185" y="750888"/>
                  </a:lnTo>
                  <a:lnTo>
                    <a:pt x="878947" y="758296"/>
                  </a:lnTo>
                  <a:lnTo>
                    <a:pt x="882651" y="766234"/>
                  </a:lnTo>
                  <a:lnTo>
                    <a:pt x="885826" y="774700"/>
                  </a:lnTo>
                  <a:lnTo>
                    <a:pt x="887414" y="783167"/>
                  </a:lnTo>
                  <a:lnTo>
                    <a:pt x="889001" y="791634"/>
                  </a:lnTo>
                  <a:lnTo>
                    <a:pt x="889001" y="801159"/>
                  </a:lnTo>
                  <a:lnTo>
                    <a:pt x="889001" y="810684"/>
                  </a:lnTo>
                  <a:lnTo>
                    <a:pt x="887414" y="819150"/>
                  </a:lnTo>
                  <a:lnTo>
                    <a:pt x="885826" y="827617"/>
                  </a:lnTo>
                  <a:lnTo>
                    <a:pt x="882651" y="836084"/>
                  </a:lnTo>
                  <a:lnTo>
                    <a:pt x="878947" y="844021"/>
                  </a:lnTo>
                  <a:lnTo>
                    <a:pt x="874185" y="851430"/>
                  </a:lnTo>
                  <a:lnTo>
                    <a:pt x="868893" y="858309"/>
                  </a:lnTo>
                  <a:lnTo>
                    <a:pt x="863072" y="864659"/>
                  </a:lnTo>
                  <a:lnTo>
                    <a:pt x="856722" y="870480"/>
                  </a:lnTo>
                  <a:lnTo>
                    <a:pt x="849843" y="875771"/>
                  </a:lnTo>
                  <a:lnTo>
                    <a:pt x="842434" y="880005"/>
                  </a:lnTo>
                  <a:lnTo>
                    <a:pt x="834497" y="884238"/>
                  </a:lnTo>
                  <a:lnTo>
                    <a:pt x="826559" y="887413"/>
                  </a:lnTo>
                  <a:lnTo>
                    <a:pt x="817564" y="889001"/>
                  </a:lnTo>
                  <a:lnTo>
                    <a:pt x="809097" y="890588"/>
                  </a:lnTo>
                  <a:lnTo>
                    <a:pt x="799572" y="890588"/>
                  </a:lnTo>
                  <a:lnTo>
                    <a:pt x="790576" y="890588"/>
                  </a:lnTo>
                  <a:lnTo>
                    <a:pt x="781580" y="889001"/>
                  </a:lnTo>
                  <a:lnTo>
                    <a:pt x="773113" y="887413"/>
                  </a:lnTo>
                  <a:lnTo>
                    <a:pt x="764647" y="884238"/>
                  </a:lnTo>
                  <a:lnTo>
                    <a:pt x="756709" y="880005"/>
                  </a:lnTo>
                  <a:lnTo>
                    <a:pt x="749301" y="875771"/>
                  </a:lnTo>
                  <a:lnTo>
                    <a:pt x="742422" y="870480"/>
                  </a:lnTo>
                  <a:lnTo>
                    <a:pt x="735542" y="864659"/>
                  </a:lnTo>
                  <a:lnTo>
                    <a:pt x="730251" y="858309"/>
                  </a:lnTo>
                  <a:lnTo>
                    <a:pt x="724959" y="851430"/>
                  </a:lnTo>
                  <a:lnTo>
                    <a:pt x="720726" y="844021"/>
                  </a:lnTo>
                  <a:lnTo>
                    <a:pt x="717022" y="836084"/>
                  </a:lnTo>
                  <a:lnTo>
                    <a:pt x="713847" y="827617"/>
                  </a:lnTo>
                  <a:lnTo>
                    <a:pt x="711201" y="819150"/>
                  </a:lnTo>
                  <a:lnTo>
                    <a:pt x="710142" y="810684"/>
                  </a:lnTo>
                  <a:lnTo>
                    <a:pt x="709613" y="801159"/>
                  </a:lnTo>
                  <a:lnTo>
                    <a:pt x="710142" y="791634"/>
                  </a:lnTo>
                  <a:lnTo>
                    <a:pt x="711201" y="783167"/>
                  </a:lnTo>
                  <a:lnTo>
                    <a:pt x="713847" y="774700"/>
                  </a:lnTo>
                  <a:lnTo>
                    <a:pt x="717022" y="766234"/>
                  </a:lnTo>
                  <a:lnTo>
                    <a:pt x="720726" y="758296"/>
                  </a:lnTo>
                  <a:lnTo>
                    <a:pt x="724959" y="750888"/>
                  </a:lnTo>
                  <a:lnTo>
                    <a:pt x="730251" y="744009"/>
                  </a:lnTo>
                  <a:lnTo>
                    <a:pt x="735542" y="737129"/>
                  </a:lnTo>
                  <a:lnTo>
                    <a:pt x="742422" y="731838"/>
                  </a:lnTo>
                  <a:lnTo>
                    <a:pt x="749301" y="726546"/>
                  </a:lnTo>
                  <a:lnTo>
                    <a:pt x="756709" y="722313"/>
                  </a:lnTo>
                  <a:lnTo>
                    <a:pt x="764647" y="718079"/>
                  </a:lnTo>
                  <a:lnTo>
                    <a:pt x="773113" y="714904"/>
                  </a:lnTo>
                  <a:lnTo>
                    <a:pt x="781580" y="712788"/>
                  </a:lnTo>
                  <a:lnTo>
                    <a:pt x="790576" y="711729"/>
                  </a:lnTo>
                  <a:lnTo>
                    <a:pt x="799572" y="711200"/>
                  </a:lnTo>
                  <a:close/>
                  <a:moveTo>
                    <a:pt x="2693194" y="474662"/>
                  </a:moveTo>
                  <a:lnTo>
                    <a:pt x="2702163" y="475717"/>
                  </a:lnTo>
                  <a:lnTo>
                    <a:pt x="2711660" y="476773"/>
                  </a:lnTo>
                  <a:lnTo>
                    <a:pt x="2720102" y="478883"/>
                  </a:lnTo>
                  <a:lnTo>
                    <a:pt x="2728544" y="482049"/>
                  </a:lnTo>
                  <a:lnTo>
                    <a:pt x="2736458" y="485742"/>
                  </a:lnTo>
                  <a:lnTo>
                    <a:pt x="2743845" y="489963"/>
                  </a:lnTo>
                  <a:lnTo>
                    <a:pt x="2750176" y="495767"/>
                  </a:lnTo>
                  <a:lnTo>
                    <a:pt x="2757035" y="501043"/>
                  </a:lnTo>
                  <a:lnTo>
                    <a:pt x="2762311" y="507902"/>
                  </a:lnTo>
                  <a:lnTo>
                    <a:pt x="2768115" y="514233"/>
                  </a:lnTo>
                  <a:lnTo>
                    <a:pt x="2772336" y="521620"/>
                  </a:lnTo>
                  <a:lnTo>
                    <a:pt x="2776029" y="529534"/>
                  </a:lnTo>
                  <a:lnTo>
                    <a:pt x="2778667" y="537976"/>
                  </a:lnTo>
                  <a:lnTo>
                    <a:pt x="2781305" y="546417"/>
                  </a:lnTo>
                  <a:lnTo>
                    <a:pt x="2782360" y="555387"/>
                  </a:lnTo>
                  <a:lnTo>
                    <a:pt x="2782888" y="564884"/>
                  </a:lnTo>
                  <a:lnTo>
                    <a:pt x="2782360" y="573853"/>
                  </a:lnTo>
                  <a:lnTo>
                    <a:pt x="2781305" y="582295"/>
                  </a:lnTo>
                  <a:lnTo>
                    <a:pt x="2778667" y="591264"/>
                  </a:lnTo>
                  <a:lnTo>
                    <a:pt x="2776029" y="599179"/>
                  </a:lnTo>
                  <a:lnTo>
                    <a:pt x="2772336" y="607093"/>
                  </a:lnTo>
                  <a:lnTo>
                    <a:pt x="2768115" y="614479"/>
                  </a:lnTo>
                  <a:lnTo>
                    <a:pt x="2762311" y="621866"/>
                  </a:lnTo>
                  <a:lnTo>
                    <a:pt x="2757035" y="627670"/>
                  </a:lnTo>
                  <a:lnTo>
                    <a:pt x="2750176" y="634001"/>
                  </a:lnTo>
                  <a:lnTo>
                    <a:pt x="2743845" y="638749"/>
                  </a:lnTo>
                  <a:lnTo>
                    <a:pt x="2736458" y="643498"/>
                  </a:lnTo>
                  <a:lnTo>
                    <a:pt x="2728544" y="647191"/>
                  </a:lnTo>
                  <a:lnTo>
                    <a:pt x="2720102" y="650357"/>
                  </a:lnTo>
                  <a:lnTo>
                    <a:pt x="2711660" y="651940"/>
                  </a:lnTo>
                  <a:lnTo>
                    <a:pt x="2702163" y="654050"/>
                  </a:lnTo>
                  <a:lnTo>
                    <a:pt x="2693194" y="654050"/>
                  </a:lnTo>
                  <a:lnTo>
                    <a:pt x="2684225" y="654050"/>
                  </a:lnTo>
                  <a:lnTo>
                    <a:pt x="2675255" y="651940"/>
                  </a:lnTo>
                  <a:lnTo>
                    <a:pt x="2666813" y="650357"/>
                  </a:lnTo>
                  <a:lnTo>
                    <a:pt x="2658899" y="647191"/>
                  </a:lnTo>
                  <a:lnTo>
                    <a:pt x="2650985" y="643498"/>
                  </a:lnTo>
                  <a:lnTo>
                    <a:pt x="2643598" y="638749"/>
                  </a:lnTo>
                  <a:lnTo>
                    <a:pt x="2636212" y="634001"/>
                  </a:lnTo>
                  <a:lnTo>
                    <a:pt x="2630408" y="627670"/>
                  </a:lnTo>
                  <a:lnTo>
                    <a:pt x="2624077" y="621866"/>
                  </a:lnTo>
                  <a:lnTo>
                    <a:pt x="2619328" y="614479"/>
                  </a:lnTo>
                  <a:lnTo>
                    <a:pt x="2614580" y="607093"/>
                  </a:lnTo>
                  <a:lnTo>
                    <a:pt x="2610887" y="599179"/>
                  </a:lnTo>
                  <a:lnTo>
                    <a:pt x="2607721" y="591264"/>
                  </a:lnTo>
                  <a:lnTo>
                    <a:pt x="2605083" y="582295"/>
                  </a:lnTo>
                  <a:lnTo>
                    <a:pt x="2604028" y="573853"/>
                  </a:lnTo>
                  <a:lnTo>
                    <a:pt x="2603500" y="564884"/>
                  </a:lnTo>
                  <a:lnTo>
                    <a:pt x="2604028" y="555387"/>
                  </a:lnTo>
                  <a:lnTo>
                    <a:pt x="2605083" y="546417"/>
                  </a:lnTo>
                  <a:lnTo>
                    <a:pt x="2607721" y="537976"/>
                  </a:lnTo>
                  <a:lnTo>
                    <a:pt x="2610887" y="529534"/>
                  </a:lnTo>
                  <a:lnTo>
                    <a:pt x="2614580" y="521620"/>
                  </a:lnTo>
                  <a:lnTo>
                    <a:pt x="2619328" y="514233"/>
                  </a:lnTo>
                  <a:lnTo>
                    <a:pt x="2624077" y="507902"/>
                  </a:lnTo>
                  <a:lnTo>
                    <a:pt x="2630408" y="501043"/>
                  </a:lnTo>
                  <a:lnTo>
                    <a:pt x="2636212" y="495767"/>
                  </a:lnTo>
                  <a:lnTo>
                    <a:pt x="2643598" y="489963"/>
                  </a:lnTo>
                  <a:lnTo>
                    <a:pt x="2650985" y="485742"/>
                  </a:lnTo>
                  <a:lnTo>
                    <a:pt x="2658899" y="482049"/>
                  </a:lnTo>
                  <a:lnTo>
                    <a:pt x="2666813" y="478883"/>
                  </a:lnTo>
                  <a:lnTo>
                    <a:pt x="2675255" y="476773"/>
                  </a:lnTo>
                  <a:lnTo>
                    <a:pt x="2684225" y="475717"/>
                  </a:lnTo>
                  <a:lnTo>
                    <a:pt x="2693194" y="474662"/>
                  </a:lnTo>
                  <a:close/>
                  <a:moveTo>
                    <a:pt x="2456393" y="474662"/>
                  </a:moveTo>
                  <a:lnTo>
                    <a:pt x="2465389" y="475717"/>
                  </a:lnTo>
                  <a:lnTo>
                    <a:pt x="2474384" y="476773"/>
                  </a:lnTo>
                  <a:lnTo>
                    <a:pt x="2482851" y="478883"/>
                  </a:lnTo>
                  <a:lnTo>
                    <a:pt x="2491318" y="482049"/>
                  </a:lnTo>
                  <a:lnTo>
                    <a:pt x="2499255" y="485742"/>
                  </a:lnTo>
                  <a:lnTo>
                    <a:pt x="2506664" y="489963"/>
                  </a:lnTo>
                  <a:lnTo>
                    <a:pt x="2513543" y="495767"/>
                  </a:lnTo>
                  <a:lnTo>
                    <a:pt x="2519893" y="501043"/>
                  </a:lnTo>
                  <a:lnTo>
                    <a:pt x="2525714" y="507902"/>
                  </a:lnTo>
                  <a:lnTo>
                    <a:pt x="2531005" y="514233"/>
                  </a:lnTo>
                  <a:lnTo>
                    <a:pt x="2535238" y="521620"/>
                  </a:lnTo>
                  <a:lnTo>
                    <a:pt x="2538943" y="529534"/>
                  </a:lnTo>
                  <a:lnTo>
                    <a:pt x="2542118" y="537976"/>
                  </a:lnTo>
                  <a:lnTo>
                    <a:pt x="2544234" y="546417"/>
                  </a:lnTo>
                  <a:lnTo>
                    <a:pt x="2545822" y="555387"/>
                  </a:lnTo>
                  <a:lnTo>
                    <a:pt x="2546351" y="564884"/>
                  </a:lnTo>
                  <a:lnTo>
                    <a:pt x="2545822" y="573853"/>
                  </a:lnTo>
                  <a:lnTo>
                    <a:pt x="2544234" y="582295"/>
                  </a:lnTo>
                  <a:lnTo>
                    <a:pt x="2542118" y="591264"/>
                  </a:lnTo>
                  <a:lnTo>
                    <a:pt x="2538943" y="599179"/>
                  </a:lnTo>
                  <a:lnTo>
                    <a:pt x="2535238" y="607093"/>
                  </a:lnTo>
                  <a:lnTo>
                    <a:pt x="2531005" y="614479"/>
                  </a:lnTo>
                  <a:lnTo>
                    <a:pt x="2525714" y="621866"/>
                  </a:lnTo>
                  <a:lnTo>
                    <a:pt x="2519893" y="627670"/>
                  </a:lnTo>
                  <a:lnTo>
                    <a:pt x="2513543" y="634001"/>
                  </a:lnTo>
                  <a:lnTo>
                    <a:pt x="2506664" y="638749"/>
                  </a:lnTo>
                  <a:lnTo>
                    <a:pt x="2499255" y="643498"/>
                  </a:lnTo>
                  <a:lnTo>
                    <a:pt x="2491318" y="647191"/>
                  </a:lnTo>
                  <a:lnTo>
                    <a:pt x="2482851" y="650357"/>
                  </a:lnTo>
                  <a:lnTo>
                    <a:pt x="2474384" y="651940"/>
                  </a:lnTo>
                  <a:lnTo>
                    <a:pt x="2465389" y="654050"/>
                  </a:lnTo>
                  <a:lnTo>
                    <a:pt x="2456393" y="654050"/>
                  </a:lnTo>
                  <a:lnTo>
                    <a:pt x="2446868" y="654050"/>
                  </a:lnTo>
                  <a:lnTo>
                    <a:pt x="2438401" y="651940"/>
                  </a:lnTo>
                  <a:lnTo>
                    <a:pt x="2429405" y="650357"/>
                  </a:lnTo>
                  <a:lnTo>
                    <a:pt x="2421468" y="647191"/>
                  </a:lnTo>
                  <a:lnTo>
                    <a:pt x="2413530" y="643498"/>
                  </a:lnTo>
                  <a:lnTo>
                    <a:pt x="2406122" y="638749"/>
                  </a:lnTo>
                  <a:lnTo>
                    <a:pt x="2399243" y="634001"/>
                  </a:lnTo>
                  <a:lnTo>
                    <a:pt x="2392892" y="627670"/>
                  </a:lnTo>
                  <a:lnTo>
                    <a:pt x="2387072" y="621866"/>
                  </a:lnTo>
                  <a:lnTo>
                    <a:pt x="2381780" y="614479"/>
                  </a:lnTo>
                  <a:lnTo>
                    <a:pt x="2377017" y="607093"/>
                  </a:lnTo>
                  <a:lnTo>
                    <a:pt x="2373313" y="599179"/>
                  </a:lnTo>
                  <a:lnTo>
                    <a:pt x="2370138" y="591264"/>
                  </a:lnTo>
                  <a:lnTo>
                    <a:pt x="2368551" y="582295"/>
                  </a:lnTo>
                  <a:lnTo>
                    <a:pt x="2366963" y="573853"/>
                  </a:lnTo>
                  <a:lnTo>
                    <a:pt x="2366963" y="564884"/>
                  </a:lnTo>
                  <a:lnTo>
                    <a:pt x="2366963" y="555387"/>
                  </a:lnTo>
                  <a:lnTo>
                    <a:pt x="2368551" y="546417"/>
                  </a:lnTo>
                  <a:lnTo>
                    <a:pt x="2370138" y="537976"/>
                  </a:lnTo>
                  <a:lnTo>
                    <a:pt x="2373313" y="529534"/>
                  </a:lnTo>
                  <a:lnTo>
                    <a:pt x="2377017" y="521620"/>
                  </a:lnTo>
                  <a:lnTo>
                    <a:pt x="2381780" y="514233"/>
                  </a:lnTo>
                  <a:lnTo>
                    <a:pt x="2387072" y="507902"/>
                  </a:lnTo>
                  <a:lnTo>
                    <a:pt x="2392892" y="501043"/>
                  </a:lnTo>
                  <a:lnTo>
                    <a:pt x="2399243" y="495767"/>
                  </a:lnTo>
                  <a:lnTo>
                    <a:pt x="2406122" y="489963"/>
                  </a:lnTo>
                  <a:lnTo>
                    <a:pt x="2413530" y="485742"/>
                  </a:lnTo>
                  <a:lnTo>
                    <a:pt x="2421468" y="482049"/>
                  </a:lnTo>
                  <a:lnTo>
                    <a:pt x="2429405" y="478883"/>
                  </a:lnTo>
                  <a:lnTo>
                    <a:pt x="2438401" y="476773"/>
                  </a:lnTo>
                  <a:lnTo>
                    <a:pt x="2446868" y="475717"/>
                  </a:lnTo>
                  <a:lnTo>
                    <a:pt x="2456393" y="474662"/>
                  </a:lnTo>
                  <a:close/>
                  <a:moveTo>
                    <a:pt x="2220384" y="474662"/>
                  </a:moveTo>
                  <a:lnTo>
                    <a:pt x="2229909" y="475717"/>
                  </a:lnTo>
                  <a:lnTo>
                    <a:pt x="2238376" y="476773"/>
                  </a:lnTo>
                  <a:lnTo>
                    <a:pt x="2246842" y="478883"/>
                  </a:lnTo>
                  <a:lnTo>
                    <a:pt x="2255309" y="482049"/>
                  </a:lnTo>
                  <a:lnTo>
                    <a:pt x="2263246" y="485742"/>
                  </a:lnTo>
                  <a:lnTo>
                    <a:pt x="2270655" y="489963"/>
                  </a:lnTo>
                  <a:lnTo>
                    <a:pt x="2277005" y="495767"/>
                  </a:lnTo>
                  <a:lnTo>
                    <a:pt x="2283884" y="501043"/>
                  </a:lnTo>
                  <a:lnTo>
                    <a:pt x="2289705" y="507902"/>
                  </a:lnTo>
                  <a:lnTo>
                    <a:pt x="2294997" y="514233"/>
                  </a:lnTo>
                  <a:lnTo>
                    <a:pt x="2299230" y="521620"/>
                  </a:lnTo>
                  <a:lnTo>
                    <a:pt x="2303463" y="529534"/>
                  </a:lnTo>
                  <a:lnTo>
                    <a:pt x="2306109" y="537976"/>
                  </a:lnTo>
                  <a:lnTo>
                    <a:pt x="2308226" y="546417"/>
                  </a:lnTo>
                  <a:lnTo>
                    <a:pt x="2309284" y="555387"/>
                  </a:lnTo>
                  <a:lnTo>
                    <a:pt x="2309813" y="564884"/>
                  </a:lnTo>
                  <a:lnTo>
                    <a:pt x="2309284" y="573853"/>
                  </a:lnTo>
                  <a:lnTo>
                    <a:pt x="2308226" y="582295"/>
                  </a:lnTo>
                  <a:lnTo>
                    <a:pt x="2306109" y="591264"/>
                  </a:lnTo>
                  <a:lnTo>
                    <a:pt x="2303463" y="599179"/>
                  </a:lnTo>
                  <a:lnTo>
                    <a:pt x="2299230" y="607093"/>
                  </a:lnTo>
                  <a:lnTo>
                    <a:pt x="2294997" y="614479"/>
                  </a:lnTo>
                  <a:lnTo>
                    <a:pt x="2289705" y="621866"/>
                  </a:lnTo>
                  <a:lnTo>
                    <a:pt x="2283884" y="627670"/>
                  </a:lnTo>
                  <a:lnTo>
                    <a:pt x="2277005" y="634001"/>
                  </a:lnTo>
                  <a:lnTo>
                    <a:pt x="2270655" y="638749"/>
                  </a:lnTo>
                  <a:lnTo>
                    <a:pt x="2263246" y="643498"/>
                  </a:lnTo>
                  <a:lnTo>
                    <a:pt x="2255309" y="647191"/>
                  </a:lnTo>
                  <a:lnTo>
                    <a:pt x="2246842" y="650357"/>
                  </a:lnTo>
                  <a:lnTo>
                    <a:pt x="2238376" y="651940"/>
                  </a:lnTo>
                  <a:lnTo>
                    <a:pt x="2229909" y="654050"/>
                  </a:lnTo>
                  <a:lnTo>
                    <a:pt x="2220384" y="654050"/>
                  </a:lnTo>
                  <a:lnTo>
                    <a:pt x="2210859" y="654050"/>
                  </a:lnTo>
                  <a:lnTo>
                    <a:pt x="2202392" y="651940"/>
                  </a:lnTo>
                  <a:lnTo>
                    <a:pt x="2193925" y="650357"/>
                  </a:lnTo>
                  <a:lnTo>
                    <a:pt x="2185459" y="647191"/>
                  </a:lnTo>
                  <a:lnTo>
                    <a:pt x="2177521" y="643498"/>
                  </a:lnTo>
                  <a:lnTo>
                    <a:pt x="2170113" y="638749"/>
                  </a:lnTo>
                  <a:lnTo>
                    <a:pt x="2163234" y="634001"/>
                  </a:lnTo>
                  <a:lnTo>
                    <a:pt x="2156354" y="627670"/>
                  </a:lnTo>
                  <a:lnTo>
                    <a:pt x="2151063" y="621866"/>
                  </a:lnTo>
                  <a:lnTo>
                    <a:pt x="2145771" y="614479"/>
                  </a:lnTo>
                  <a:lnTo>
                    <a:pt x="2141538" y="607093"/>
                  </a:lnTo>
                  <a:lnTo>
                    <a:pt x="2137304" y="599179"/>
                  </a:lnTo>
                  <a:lnTo>
                    <a:pt x="2134129" y="591264"/>
                  </a:lnTo>
                  <a:lnTo>
                    <a:pt x="2132013" y="582295"/>
                  </a:lnTo>
                  <a:lnTo>
                    <a:pt x="2130954" y="573853"/>
                  </a:lnTo>
                  <a:lnTo>
                    <a:pt x="2130425" y="564884"/>
                  </a:lnTo>
                  <a:lnTo>
                    <a:pt x="2130954" y="555387"/>
                  </a:lnTo>
                  <a:lnTo>
                    <a:pt x="2132013" y="546417"/>
                  </a:lnTo>
                  <a:lnTo>
                    <a:pt x="2134129" y="537976"/>
                  </a:lnTo>
                  <a:lnTo>
                    <a:pt x="2137304" y="529534"/>
                  </a:lnTo>
                  <a:lnTo>
                    <a:pt x="2141538" y="521620"/>
                  </a:lnTo>
                  <a:lnTo>
                    <a:pt x="2145771" y="514233"/>
                  </a:lnTo>
                  <a:lnTo>
                    <a:pt x="2151063" y="507902"/>
                  </a:lnTo>
                  <a:lnTo>
                    <a:pt x="2156354" y="501043"/>
                  </a:lnTo>
                  <a:lnTo>
                    <a:pt x="2163234" y="495767"/>
                  </a:lnTo>
                  <a:lnTo>
                    <a:pt x="2170113" y="489963"/>
                  </a:lnTo>
                  <a:lnTo>
                    <a:pt x="2177521" y="485742"/>
                  </a:lnTo>
                  <a:lnTo>
                    <a:pt x="2185459" y="482049"/>
                  </a:lnTo>
                  <a:lnTo>
                    <a:pt x="2193925" y="478883"/>
                  </a:lnTo>
                  <a:lnTo>
                    <a:pt x="2202392" y="476773"/>
                  </a:lnTo>
                  <a:lnTo>
                    <a:pt x="2210859" y="475717"/>
                  </a:lnTo>
                  <a:lnTo>
                    <a:pt x="2220384" y="474662"/>
                  </a:lnTo>
                  <a:close/>
                  <a:moveTo>
                    <a:pt x="1983320" y="474662"/>
                  </a:moveTo>
                  <a:lnTo>
                    <a:pt x="1992369" y="475717"/>
                  </a:lnTo>
                  <a:lnTo>
                    <a:pt x="2001418" y="476773"/>
                  </a:lnTo>
                  <a:lnTo>
                    <a:pt x="2009934" y="478883"/>
                  </a:lnTo>
                  <a:lnTo>
                    <a:pt x="2017918" y="482049"/>
                  </a:lnTo>
                  <a:lnTo>
                    <a:pt x="2025902" y="485742"/>
                  </a:lnTo>
                  <a:lnTo>
                    <a:pt x="2033354" y="489963"/>
                  </a:lnTo>
                  <a:lnTo>
                    <a:pt x="2040806" y="495767"/>
                  </a:lnTo>
                  <a:lnTo>
                    <a:pt x="2046661" y="501043"/>
                  </a:lnTo>
                  <a:lnTo>
                    <a:pt x="2053049" y="507902"/>
                  </a:lnTo>
                  <a:lnTo>
                    <a:pt x="2057839" y="514233"/>
                  </a:lnTo>
                  <a:lnTo>
                    <a:pt x="2062630" y="521620"/>
                  </a:lnTo>
                  <a:lnTo>
                    <a:pt x="2066356" y="529534"/>
                  </a:lnTo>
                  <a:lnTo>
                    <a:pt x="2069549" y="537976"/>
                  </a:lnTo>
                  <a:lnTo>
                    <a:pt x="2071146" y="546417"/>
                  </a:lnTo>
                  <a:lnTo>
                    <a:pt x="2073275" y="555387"/>
                  </a:lnTo>
                  <a:lnTo>
                    <a:pt x="2073275" y="564884"/>
                  </a:lnTo>
                  <a:lnTo>
                    <a:pt x="2073275" y="573853"/>
                  </a:lnTo>
                  <a:lnTo>
                    <a:pt x="2071146" y="582295"/>
                  </a:lnTo>
                  <a:lnTo>
                    <a:pt x="2069549" y="591264"/>
                  </a:lnTo>
                  <a:lnTo>
                    <a:pt x="2066356" y="599179"/>
                  </a:lnTo>
                  <a:lnTo>
                    <a:pt x="2062630" y="607093"/>
                  </a:lnTo>
                  <a:lnTo>
                    <a:pt x="2057839" y="614479"/>
                  </a:lnTo>
                  <a:lnTo>
                    <a:pt x="2053049" y="621866"/>
                  </a:lnTo>
                  <a:lnTo>
                    <a:pt x="2046661" y="627670"/>
                  </a:lnTo>
                  <a:lnTo>
                    <a:pt x="2040806" y="634001"/>
                  </a:lnTo>
                  <a:lnTo>
                    <a:pt x="2033354" y="638749"/>
                  </a:lnTo>
                  <a:lnTo>
                    <a:pt x="2025902" y="643498"/>
                  </a:lnTo>
                  <a:lnTo>
                    <a:pt x="2017918" y="647191"/>
                  </a:lnTo>
                  <a:lnTo>
                    <a:pt x="2009934" y="650357"/>
                  </a:lnTo>
                  <a:lnTo>
                    <a:pt x="2001418" y="651940"/>
                  </a:lnTo>
                  <a:lnTo>
                    <a:pt x="1992369" y="654050"/>
                  </a:lnTo>
                  <a:lnTo>
                    <a:pt x="1983320" y="654050"/>
                  </a:lnTo>
                  <a:lnTo>
                    <a:pt x="1973739" y="654050"/>
                  </a:lnTo>
                  <a:lnTo>
                    <a:pt x="1964690" y="651940"/>
                  </a:lnTo>
                  <a:lnTo>
                    <a:pt x="1956174" y="650357"/>
                  </a:lnTo>
                  <a:lnTo>
                    <a:pt x="1947657" y="647191"/>
                  </a:lnTo>
                  <a:lnTo>
                    <a:pt x="1939673" y="643498"/>
                  </a:lnTo>
                  <a:lnTo>
                    <a:pt x="1932221" y="638749"/>
                  </a:lnTo>
                  <a:lnTo>
                    <a:pt x="1925834" y="634001"/>
                  </a:lnTo>
                  <a:lnTo>
                    <a:pt x="1918914" y="627670"/>
                  </a:lnTo>
                  <a:lnTo>
                    <a:pt x="1913591" y="621866"/>
                  </a:lnTo>
                  <a:lnTo>
                    <a:pt x="1907736" y="614479"/>
                  </a:lnTo>
                  <a:lnTo>
                    <a:pt x="1903478" y="607093"/>
                  </a:lnTo>
                  <a:lnTo>
                    <a:pt x="1899752" y="599179"/>
                  </a:lnTo>
                  <a:lnTo>
                    <a:pt x="1897091" y="591264"/>
                  </a:lnTo>
                  <a:lnTo>
                    <a:pt x="1894429" y="582295"/>
                  </a:lnTo>
                  <a:lnTo>
                    <a:pt x="1893365" y="573853"/>
                  </a:lnTo>
                  <a:lnTo>
                    <a:pt x="1892300" y="564884"/>
                  </a:lnTo>
                  <a:lnTo>
                    <a:pt x="1893365" y="555387"/>
                  </a:lnTo>
                  <a:lnTo>
                    <a:pt x="1894429" y="546417"/>
                  </a:lnTo>
                  <a:lnTo>
                    <a:pt x="1897091" y="537976"/>
                  </a:lnTo>
                  <a:lnTo>
                    <a:pt x="1899752" y="529534"/>
                  </a:lnTo>
                  <a:lnTo>
                    <a:pt x="1903478" y="521620"/>
                  </a:lnTo>
                  <a:lnTo>
                    <a:pt x="1907736" y="514233"/>
                  </a:lnTo>
                  <a:lnTo>
                    <a:pt x="1913591" y="507902"/>
                  </a:lnTo>
                  <a:lnTo>
                    <a:pt x="1918914" y="501043"/>
                  </a:lnTo>
                  <a:lnTo>
                    <a:pt x="1925834" y="495767"/>
                  </a:lnTo>
                  <a:lnTo>
                    <a:pt x="1932221" y="489963"/>
                  </a:lnTo>
                  <a:lnTo>
                    <a:pt x="1939673" y="485742"/>
                  </a:lnTo>
                  <a:lnTo>
                    <a:pt x="1947657" y="482049"/>
                  </a:lnTo>
                  <a:lnTo>
                    <a:pt x="1956174" y="478883"/>
                  </a:lnTo>
                  <a:lnTo>
                    <a:pt x="1964690" y="476773"/>
                  </a:lnTo>
                  <a:lnTo>
                    <a:pt x="1973739" y="475717"/>
                  </a:lnTo>
                  <a:lnTo>
                    <a:pt x="1983320" y="474662"/>
                  </a:lnTo>
                  <a:close/>
                  <a:moveTo>
                    <a:pt x="1272118" y="474662"/>
                  </a:moveTo>
                  <a:lnTo>
                    <a:pt x="1281114" y="475717"/>
                  </a:lnTo>
                  <a:lnTo>
                    <a:pt x="1290639" y="476773"/>
                  </a:lnTo>
                  <a:lnTo>
                    <a:pt x="1299105" y="478883"/>
                  </a:lnTo>
                  <a:lnTo>
                    <a:pt x="1307572" y="482049"/>
                  </a:lnTo>
                  <a:lnTo>
                    <a:pt x="1315509" y="485742"/>
                  </a:lnTo>
                  <a:lnTo>
                    <a:pt x="1322918" y="489963"/>
                  </a:lnTo>
                  <a:lnTo>
                    <a:pt x="1329268" y="495767"/>
                  </a:lnTo>
                  <a:lnTo>
                    <a:pt x="1336147" y="501043"/>
                  </a:lnTo>
                  <a:lnTo>
                    <a:pt x="1341439" y="507902"/>
                  </a:lnTo>
                  <a:lnTo>
                    <a:pt x="1347260" y="514233"/>
                  </a:lnTo>
                  <a:lnTo>
                    <a:pt x="1351493" y="521620"/>
                  </a:lnTo>
                  <a:lnTo>
                    <a:pt x="1355197" y="529534"/>
                  </a:lnTo>
                  <a:lnTo>
                    <a:pt x="1357843" y="537976"/>
                  </a:lnTo>
                  <a:lnTo>
                    <a:pt x="1360489" y="546417"/>
                  </a:lnTo>
                  <a:lnTo>
                    <a:pt x="1361547" y="555387"/>
                  </a:lnTo>
                  <a:lnTo>
                    <a:pt x="1362076" y="564884"/>
                  </a:lnTo>
                  <a:lnTo>
                    <a:pt x="1361547" y="573853"/>
                  </a:lnTo>
                  <a:lnTo>
                    <a:pt x="1360489" y="582295"/>
                  </a:lnTo>
                  <a:lnTo>
                    <a:pt x="1357843" y="591264"/>
                  </a:lnTo>
                  <a:lnTo>
                    <a:pt x="1355197" y="599179"/>
                  </a:lnTo>
                  <a:lnTo>
                    <a:pt x="1351493" y="607093"/>
                  </a:lnTo>
                  <a:lnTo>
                    <a:pt x="1347260" y="614479"/>
                  </a:lnTo>
                  <a:lnTo>
                    <a:pt x="1341439" y="621866"/>
                  </a:lnTo>
                  <a:lnTo>
                    <a:pt x="1336147" y="627670"/>
                  </a:lnTo>
                  <a:lnTo>
                    <a:pt x="1329268" y="634001"/>
                  </a:lnTo>
                  <a:lnTo>
                    <a:pt x="1322918" y="638749"/>
                  </a:lnTo>
                  <a:lnTo>
                    <a:pt x="1315509" y="643498"/>
                  </a:lnTo>
                  <a:lnTo>
                    <a:pt x="1307572" y="647191"/>
                  </a:lnTo>
                  <a:lnTo>
                    <a:pt x="1299105" y="650357"/>
                  </a:lnTo>
                  <a:lnTo>
                    <a:pt x="1290639" y="651940"/>
                  </a:lnTo>
                  <a:lnTo>
                    <a:pt x="1281114" y="654050"/>
                  </a:lnTo>
                  <a:lnTo>
                    <a:pt x="1272118" y="654050"/>
                  </a:lnTo>
                  <a:lnTo>
                    <a:pt x="1263122" y="654050"/>
                  </a:lnTo>
                  <a:lnTo>
                    <a:pt x="1254655" y="651940"/>
                  </a:lnTo>
                  <a:lnTo>
                    <a:pt x="1245659" y="650357"/>
                  </a:lnTo>
                  <a:lnTo>
                    <a:pt x="1237722" y="647191"/>
                  </a:lnTo>
                  <a:lnTo>
                    <a:pt x="1229784" y="643498"/>
                  </a:lnTo>
                  <a:lnTo>
                    <a:pt x="1222376" y="638749"/>
                  </a:lnTo>
                  <a:lnTo>
                    <a:pt x="1214968" y="634001"/>
                  </a:lnTo>
                  <a:lnTo>
                    <a:pt x="1209147" y="627670"/>
                  </a:lnTo>
                  <a:lnTo>
                    <a:pt x="1202797" y="621866"/>
                  </a:lnTo>
                  <a:lnTo>
                    <a:pt x="1198034" y="614479"/>
                  </a:lnTo>
                  <a:lnTo>
                    <a:pt x="1193272" y="607093"/>
                  </a:lnTo>
                  <a:lnTo>
                    <a:pt x="1189567" y="599179"/>
                  </a:lnTo>
                  <a:lnTo>
                    <a:pt x="1186392" y="591264"/>
                  </a:lnTo>
                  <a:lnTo>
                    <a:pt x="1184805" y="582295"/>
                  </a:lnTo>
                  <a:lnTo>
                    <a:pt x="1182688" y="573853"/>
                  </a:lnTo>
                  <a:lnTo>
                    <a:pt x="1182688" y="564884"/>
                  </a:lnTo>
                  <a:lnTo>
                    <a:pt x="1182688" y="555387"/>
                  </a:lnTo>
                  <a:lnTo>
                    <a:pt x="1184805" y="546417"/>
                  </a:lnTo>
                  <a:lnTo>
                    <a:pt x="1186392" y="537976"/>
                  </a:lnTo>
                  <a:lnTo>
                    <a:pt x="1189567" y="529534"/>
                  </a:lnTo>
                  <a:lnTo>
                    <a:pt x="1193272" y="521620"/>
                  </a:lnTo>
                  <a:lnTo>
                    <a:pt x="1198034" y="514233"/>
                  </a:lnTo>
                  <a:lnTo>
                    <a:pt x="1202797" y="507902"/>
                  </a:lnTo>
                  <a:lnTo>
                    <a:pt x="1209147" y="501043"/>
                  </a:lnTo>
                  <a:lnTo>
                    <a:pt x="1214968" y="495767"/>
                  </a:lnTo>
                  <a:lnTo>
                    <a:pt x="1222376" y="489963"/>
                  </a:lnTo>
                  <a:lnTo>
                    <a:pt x="1229784" y="485742"/>
                  </a:lnTo>
                  <a:lnTo>
                    <a:pt x="1237722" y="482049"/>
                  </a:lnTo>
                  <a:lnTo>
                    <a:pt x="1245659" y="478883"/>
                  </a:lnTo>
                  <a:lnTo>
                    <a:pt x="1254655" y="476773"/>
                  </a:lnTo>
                  <a:lnTo>
                    <a:pt x="1263122" y="475717"/>
                  </a:lnTo>
                  <a:lnTo>
                    <a:pt x="1272118" y="474662"/>
                  </a:lnTo>
                  <a:close/>
                  <a:moveTo>
                    <a:pt x="1036109" y="474662"/>
                  </a:moveTo>
                  <a:lnTo>
                    <a:pt x="1045105" y="475717"/>
                  </a:lnTo>
                  <a:lnTo>
                    <a:pt x="1053571" y="476773"/>
                  </a:lnTo>
                  <a:lnTo>
                    <a:pt x="1062038" y="478883"/>
                  </a:lnTo>
                  <a:lnTo>
                    <a:pt x="1070505" y="482049"/>
                  </a:lnTo>
                  <a:lnTo>
                    <a:pt x="1078442" y="485742"/>
                  </a:lnTo>
                  <a:lnTo>
                    <a:pt x="1085851" y="489963"/>
                  </a:lnTo>
                  <a:lnTo>
                    <a:pt x="1092730" y="495767"/>
                  </a:lnTo>
                  <a:lnTo>
                    <a:pt x="1099080" y="501043"/>
                  </a:lnTo>
                  <a:lnTo>
                    <a:pt x="1105430" y="507902"/>
                  </a:lnTo>
                  <a:lnTo>
                    <a:pt x="1110192" y="514233"/>
                  </a:lnTo>
                  <a:lnTo>
                    <a:pt x="1114426" y="521620"/>
                  </a:lnTo>
                  <a:lnTo>
                    <a:pt x="1118659" y="529534"/>
                  </a:lnTo>
                  <a:lnTo>
                    <a:pt x="1121834" y="537976"/>
                  </a:lnTo>
                  <a:lnTo>
                    <a:pt x="1123422" y="546417"/>
                  </a:lnTo>
                  <a:lnTo>
                    <a:pt x="1125009" y="555387"/>
                  </a:lnTo>
                  <a:lnTo>
                    <a:pt x="1125538" y="564884"/>
                  </a:lnTo>
                  <a:lnTo>
                    <a:pt x="1125009" y="573853"/>
                  </a:lnTo>
                  <a:lnTo>
                    <a:pt x="1123422" y="582295"/>
                  </a:lnTo>
                  <a:lnTo>
                    <a:pt x="1121834" y="591264"/>
                  </a:lnTo>
                  <a:lnTo>
                    <a:pt x="1118659" y="599179"/>
                  </a:lnTo>
                  <a:lnTo>
                    <a:pt x="1114426" y="607093"/>
                  </a:lnTo>
                  <a:lnTo>
                    <a:pt x="1110192" y="614479"/>
                  </a:lnTo>
                  <a:lnTo>
                    <a:pt x="1105430" y="621866"/>
                  </a:lnTo>
                  <a:lnTo>
                    <a:pt x="1099080" y="627670"/>
                  </a:lnTo>
                  <a:lnTo>
                    <a:pt x="1092730" y="634001"/>
                  </a:lnTo>
                  <a:lnTo>
                    <a:pt x="1085851" y="638749"/>
                  </a:lnTo>
                  <a:lnTo>
                    <a:pt x="1078442" y="643498"/>
                  </a:lnTo>
                  <a:lnTo>
                    <a:pt x="1070505" y="647191"/>
                  </a:lnTo>
                  <a:lnTo>
                    <a:pt x="1062038" y="650357"/>
                  </a:lnTo>
                  <a:lnTo>
                    <a:pt x="1053571" y="651940"/>
                  </a:lnTo>
                  <a:lnTo>
                    <a:pt x="1045105" y="654050"/>
                  </a:lnTo>
                  <a:lnTo>
                    <a:pt x="1036109" y="654050"/>
                  </a:lnTo>
                  <a:lnTo>
                    <a:pt x="1026055" y="654050"/>
                  </a:lnTo>
                  <a:lnTo>
                    <a:pt x="1017588" y="651940"/>
                  </a:lnTo>
                  <a:lnTo>
                    <a:pt x="1009121" y="650357"/>
                  </a:lnTo>
                  <a:lnTo>
                    <a:pt x="1000655" y="647191"/>
                  </a:lnTo>
                  <a:lnTo>
                    <a:pt x="992717" y="643498"/>
                  </a:lnTo>
                  <a:lnTo>
                    <a:pt x="985309" y="638749"/>
                  </a:lnTo>
                  <a:lnTo>
                    <a:pt x="978959" y="634001"/>
                  </a:lnTo>
                  <a:lnTo>
                    <a:pt x="972079" y="627670"/>
                  </a:lnTo>
                  <a:lnTo>
                    <a:pt x="966259" y="621866"/>
                  </a:lnTo>
                  <a:lnTo>
                    <a:pt x="960967" y="614479"/>
                  </a:lnTo>
                  <a:lnTo>
                    <a:pt x="956734" y="607093"/>
                  </a:lnTo>
                  <a:lnTo>
                    <a:pt x="952500" y="599179"/>
                  </a:lnTo>
                  <a:lnTo>
                    <a:pt x="949325" y="591264"/>
                  </a:lnTo>
                  <a:lnTo>
                    <a:pt x="947738" y="582295"/>
                  </a:lnTo>
                  <a:lnTo>
                    <a:pt x="946679" y="573853"/>
                  </a:lnTo>
                  <a:lnTo>
                    <a:pt x="946150" y="564884"/>
                  </a:lnTo>
                  <a:lnTo>
                    <a:pt x="946679" y="555387"/>
                  </a:lnTo>
                  <a:lnTo>
                    <a:pt x="947738" y="546417"/>
                  </a:lnTo>
                  <a:lnTo>
                    <a:pt x="949325" y="537976"/>
                  </a:lnTo>
                  <a:lnTo>
                    <a:pt x="952500" y="529534"/>
                  </a:lnTo>
                  <a:lnTo>
                    <a:pt x="956734" y="521620"/>
                  </a:lnTo>
                  <a:lnTo>
                    <a:pt x="960967" y="514233"/>
                  </a:lnTo>
                  <a:lnTo>
                    <a:pt x="966259" y="507902"/>
                  </a:lnTo>
                  <a:lnTo>
                    <a:pt x="972079" y="501043"/>
                  </a:lnTo>
                  <a:lnTo>
                    <a:pt x="978959" y="495767"/>
                  </a:lnTo>
                  <a:lnTo>
                    <a:pt x="985309" y="489963"/>
                  </a:lnTo>
                  <a:lnTo>
                    <a:pt x="992717" y="485742"/>
                  </a:lnTo>
                  <a:lnTo>
                    <a:pt x="1000655" y="482049"/>
                  </a:lnTo>
                  <a:lnTo>
                    <a:pt x="1009121" y="478883"/>
                  </a:lnTo>
                  <a:lnTo>
                    <a:pt x="1017588" y="476773"/>
                  </a:lnTo>
                  <a:lnTo>
                    <a:pt x="1026055" y="475717"/>
                  </a:lnTo>
                  <a:lnTo>
                    <a:pt x="1036109" y="474662"/>
                  </a:lnTo>
                  <a:close/>
                  <a:moveTo>
                    <a:pt x="799572" y="474662"/>
                  </a:moveTo>
                  <a:lnTo>
                    <a:pt x="809097" y="475717"/>
                  </a:lnTo>
                  <a:lnTo>
                    <a:pt x="817564" y="476773"/>
                  </a:lnTo>
                  <a:lnTo>
                    <a:pt x="826559" y="478883"/>
                  </a:lnTo>
                  <a:lnTo>
                    <a:pt x="834497" y="482049"/>
                  </a:lnTo>
                  <a:lnTo>
                    <a:pt x="842434" y="485742"/>
                  </a:lnTo>
                  <a:lnTo>
                    <a:pt x="849843" y="489963"/>
                  </a:lnTo>
                  <a:lnTo>
                    <a:pt x="856722" y="495767"/>
                  </a:lnTo>
                  <a:lnTo>
                    <a:pt x="863072" y="501043"/>
                  </a:lnTo>
                  <a:lnTo>
                    <a:pt x="868893" y="507902"/>
                  </a:lnTo>
                  <a:lnTo>
                    <a:pt x="874185" y="514233"/>
                  </a:lnTo>
                  <a:lnTo>
                    <a:pt x="878947" y="521620"/>
                  </a:lnTo>
                  <a:lnTo>
                    <a:pt x="882651" y="529534"/>
                  </a:lnTo>
                  <a:lnTo>
                    <a:pt x="885826" y="537976"/>
                  </a:lnTo>
                  <a:lnTo>
                    <a:pt x="887414" y="546417"/>
                  </a:lnTo>
                  <a:lnTo>
                    <a:pt x="889001" y="555387"/>
                  </a:lnTo>
                  <a:lnTo>
                    <a:pt x="889001" y="564884"/>
                  </a:lnTo>
                  <a:lnTo>
                    <a:pt x="889001" y="573853"/>
                  </a:lnTo>
                  <a:lnTo>
                    <a:pt x="887414" y="582295"/>
                  </a:lnTo>
                  <a:lnTo>
                    <a:pt x="885826" y="591264"/>
                  </a:lnTo>
                  <a:lnTo>
                    <a:pt x="882651" y="599179"/>
                  </a:lnTo>
                  <a:lnTo>
                    <a:pt x="878947" y="607093"/>
                  </a:lnTo>
                  <a:lnTo>
                    <a:pt x="874185" y="614479"/>
                  </a:lnTo>
                  <a:lnTo>
                    <a:pt x="868893" y="621866"/>
                  </a:lnTo>
                  <a:lnTo>
                    <a:pt x="863072" y="627670"/>
                  </a:lnTo>
                  <a:lnTo>
                    <a:pt x="856722" y="634001"/>
                  </a:lnTo>
                  <a:lnTo>
                    <a:pt x="849843" y="638749"/>
                  </a:lnTo>
                  <a:lnTo>
                    <a:pt x="842434" y="643498"/>
                  </a:lnTo>
                  <a:lnTo>
                    <a:pt x="834497" y="647191"/>
                  </a:lnTo>
                  <a:lnTo>
                    <a:pt x="826559" y="650357"/>
                  </a:lnTo>
                  <a:lnTo>
                    <a:pt x="817564" y="651940"/>
                  </a:lnTo>
                  <a:lnTo>
                    <a:pt x="809097" y="654050"/>
                  </a:lnTo>
                  <a:lnTo>
                    <a:pt x="799572" y="654050"/>
                  </a:lnTo>
                  <a:lnTo>
                    <a:pt x="790576" y="654050"/>
                  </a:lnTo>
                  <a:lnTo>
                    <a:pt x="781580" y="651940"/>
                  </a:lnTo>
                  <a:lnTo>
                    <a:pt x="773113" y="650357"/>
                  </a:lnTo>
                  <a:lnTo>
                    <a:pt x="764647" y="647191"/>
                  </a:lnTo>
                  <a:lnTo>
                    <a:pt x="756709" y="643498"/>
                  </a:lnTo>
                  <a:lnTo>
                    <a:pt x="749301" y="638749"/>
                  </a:lnTo>
                  <a:lnTo>
                    <a:pt x="742422" y="634001"/>
                  </a:lnTo>
                  <a:lnTo>
                    <a:pt x="735542" y="627670"/>
                  </a:lnTo>
                  <a:lnTo>
                    <a:pt x="730251" y="621866"/>
                  </a:lnTo>
                  <a:lnTo>
                    <a:pt x="724959" y="614479"/>
                  </a:lnTo>
                  <a:lnTo>
                    <a:pt x="720726" y="607093"/>
                  </a:lnTo>
                  <a:lnTo>
                    <a:pt x="717022" y="599179"/>
                  </a:lnTo>
                  <a:lnTo>
                    <a:pt x="713847" y="591264"/>
                  </a:lnTo>
                  <a:lnTo>
                    <a:pt x="711201" y="582295"/>
                  </a:lnTo>
                  <a:lnTo>
                    <a:pt x="710142" y="573853"/>
                  </a:lnTo>
                  <a:lnTo>
                    <a:pt x="709613" y="564884"/>
                  </a:lnTo>
                  <a:lnTo>
                    <a:pt x="710142" y="555387"/>
                  </a:lnTo>
                  <a:lnTo>
                    <a:pt x="711201" y="546417"/>
                  </a:lnTo>
                  <a:lnTo>
                    <a:pt x="713847" y="537976"/>
                  </a:lnTo>
                  <a:lnTo>
                    <a:pt x="717022" y="529534"/>
                  </a:lnTo>
                  <a:lnTo>
                    <a:pt x="720726" y="521620"/>
                  </a:lnTo>
                  <a:lnTo>
                    <a:pt x="724959" y="514233"/>
                  </a:lnTo>
                  <a:lnTo>
                    <a:pt x="730251" y="507902"/>
                  </a:lnTo>
                  <a:lnTo>
                    <a:pt x="735542" y="501043"/>
                  </a:lnTo>
                  <a:lnTo>
                    <a:pt x="742422" y="495767"/>
                  </a:lnTo>
                  <a:lnTo>
                    <a:pt x="749301" y="489963"/>
                  </a:lnTo>
                  <a:lnTo>
                    <a:pt x="756709" y="485742"/>
                  </a:lnTo>
                  <a:lnTo>
                    <a:pt x="764647" y="482049"/>
                  </a:lnTo>
                  <a:lnTo>
                    <a:pt x="773113" y="478883"/>
                  </a:lnTo>
                  <a:lnTo>
                    <a:pt x="781580" y="476773"/>
                  </a:lnTo>
                  <a:lnTo>
                    <a:pt x="790576" y="475717"/>
                  </a:lnTo>
                  <a:lnTo>
                    <a:pt x="799572" y="474662"/>
                  </a:lnTo>
                  <a:close/>
                  <a:moveTo>
                    <a:pt x="563032" y="474662"/>
                  </a:moveTo>
                  <a:lnTo>
                    <a:pt x="571975" y="475717"/>
                  </a:lnTo>
                  <a:lnTo>
                    <a:pt x="580918" y="476773"/>
                  </a:lnTo>
                  <a:lnTo>
                    <a:pt x="589335" y="478883"/>
                  </a:lnTo>
                  <a:lnTo>
                    <a:pt x="597226" y="482049"/>
                  </a:lnTo>
                  <a:lnTo>
                    <a:pt x="605117" y="485742"/>
                  </a:lnTo>
                  <a:lnTo>
                    <a:pt x="613008" y="489963"/>
                  </a:lnTo>
                  <a:lnTo>
                    <a:pt x="619847" y="495767"/>
                  </a:lnTo>
                  <a:lnTo>
                    <a:pt x="625633" y="501043"/>
                  </a:lnTo>
                  <a:lnTo>
                    <a:pt x="631946" y="507902"/>
                  </a:lnTo>
                  <a:lnTo>
                    <a:pt x="636681" y="514233"/>
                  </a:lnTo>
                  <a:lnTo>
                    <a:pt x="641415" y="521620"/>
                  </a:lnTo>
                  <a:lnTo>
                    <a:pt x="645098" y="529534"/>
                  </a:lnTo>
                  <a:lnTo>
                    <a:pt x="648254" y="537976"/>
                  </a:lnTo>
                  <a:lnTo>
                    <a:pt x="650885" y="546417"/>
                  </a:lnTo>
                  <a:lnTo>
                    <a:pt x="651937" y="555387"/>
                  </a:lnTo>
                  <a:lnTo>
                    <a:pt x="652463" y="564884"/>
                  </a:lnTo>
                  <a:lnTo>
                    <a:pt x="651937" y="573853"/>
                  </a:lnTo>
                  <a:lnTo>
                    <a:pt x="650885" y="582295"/>
                  </a:lnTo>
                  <a:lnTo>
                    <a:pt x="648254" y="591264"/>
                  </a:lnTo>
                  <a:lnTo>
                    <a:pt x="645098" y="599179"/>
                  </a:lnTo>
                  <a:lnTo>
                    <a:pt x="641415" y="607093"/>
                  </a:lnTo>
                  <a:lnTo>
                    <a:pt x="636681" y="614479"/>
                  </a:lnTo>
                  <a:lnTo>
                    <a:pt x="631946" y="621866"/>
                  </a:lnTo>
                  <a:lnTo>
                    <a:pt x="625633" y="627670"/>
                  </a:lnTo>
                  <a:lnTo>
                    <a:pt x="619847" y="634001"/>
                  </a:lnTo>
                  <a:lnTo>
                    <a:pt x="613008" y="638749"/>
                  </a:lnTo>
                  <a:lnTo>
                    <a:pt x="605117" y="643498"/>
                  </a:lnTo>
                  <a:lnTo>
                    <a:pt x="597226" y="647191"/>
                  </a:lnTo>
                  <a:lnTo>
                    <a:pt x="589335" y="650357"/>
                  </a:lnTo>
                  <a:lnTo>
                    <a:pt x="580918" y="651940"/>
                  </a:lnTo>
                  <a:lnTo>
                    <a:pt x="571975" y="654050"/>
                  </a:lnTo>
                  <a:lnTo>
                    <a:pt x="563032" y="654050"/>
                  </a:lnTo>
                  <a:lnTo>
                    <a:pt x="554089" y="654050"/>
                  </a:lnTo>
                  <a:lnTo>
                    <a:pt x="544620" y="651940"/>
                  </a:lnTo>
                  <a:lnTo>
                    <a:pt x="536202" y="650357"/>
                  </a:lnTo>
                  <a:lnTo>
                    <a:pt x="527785" y="647191"/>
                  </a:lnTo>
                  <a:lnTo>
                    <a:pt x="519894" y="643498"/>
                  </a:lnTo>
                  <a:lnTo>
                    <a:pt x="512530" y="638749"/>
                  </a:lnTo>
                  <a:lnTo>
                    <a:pt x="506217" y="634001"/>
                  </a:lnTo>
                  <a:lnTo>
                    <a:pt x="499378" y="627670"/>
                  </a:lnTo>
                  <a:lnTo>
                    <a:pt x="494117" y="621866"/>
                  </a:lnTo>
                  <a:lnTo>
                    <a:pt x="488331" y="614479"/>
                  </a:lnTo>
                  <a:lnTo>
                    <a:pt x="484122" y="607093"/>
                  </a:lnTo>
                  <a:lnTo>
                    <a:pt x="480440" y="599179"/>
                  </a:lnTo>
                  <a:lnTo>
                    <a:pt x="477809" y="591264"/>
                  </a:lnTo>
                  <a:lnTo>
                    <a:pt x="475179" y="582295"/>
                  </a:lnTo>
                  <a:lnTo>
                    <a:pt x="474127" y="573853"/>
                  </a:lnTo>
                  <a:lnTo>
                    <a:pt x="473075" y="564884"/>
                  </a:lnTo>
                  <a:lnTo>
                    <a:pt x="474127" y="555387"/>
                  </a:lnTo>
                  <a:lnTo>
                    <a:pt x="475179" y="546417"/>
                  </a:lnTo>
                  <a:lnTo>
                    <a:pt x="477809" y="537976"/>
                  </a:lnTo>
                  <a:lnTo>
                    <a:pt x="480440" y="529534"/>
                  </a:lnTo>
                  <a:lnTo>
                    <a:pt x="484122" y="521620"/>
                  </a:lnTo>
                  <a:lnTo>
                    <a:pt x="488331" y="514233"/>
                  </a:lnTo>
                  <a:lnTo>
                    <a:pt x="494117" y="507902"/>
                  </a:lnTo>
                  <a:lnTo>
                    <a:pt x="499378" y="501043"/>
                  </a:lnTo>
                  <a:lnTo>
                    <a:pt x="506217" y="495767"/>
                  </a:lnTo>
                  <a:lnTo>
                    <a:pt x="512530" y="489963"/>
                  </a:lnTo>
                  <a:lnTo>
                    <a:pt x="519894" y="485742"/>
                  </a:lnTo>
                  <a:lnTo>
                    <a:pt x="527785" y="482049"/>
                  </a:lnTo>
                  <a:lnTo>
                    <a:pt x="536202" y="478883"/>
                  </a:lnTo>
                  <a:lnTo>
                    <a:pt x="544620" y="476773"/>
                  </a:lnTo>
                  <a:lnTo>
                    <a:pt x="554089" y="475717"/>
                  </a:lnTo>
                  <a:lnTo>
                    <a:pt x="563032" y="474662"/>
                  </a:lnTo>
                  <a:close/>
                  <a:moveTo>
                    <a:pt x="2456393" y="238125"/>
                  </a:moveTo>
                  <a:lnTo>
                    <a:pt x="2465389" y="238653"/>
                  </a:lnTo>
                  <a:lnTo>
                    <a:pt x="2474384" y="239708"/>
                  </a:lnTo>
                  <a:lnTo>
                    <a:pt x="2482851" y="242346"/>
                  </a:lnTo>
                  <a:lnTo>
                    <a:pt x="2491318" y="245512"/>
                  </a:lnTo>
                  <a:lnTo>
                    <a:pt x="2499255" y="249205"/>
                  </a:lnTo>
                  <a:lnTo>
                    <a:pt x="2506664" y="253426"/>
                  </a:lnTo>
                  <a:lnTo>
                    <a:pt x="2513543" y="258702"/>
                  </a:lnTo>
                  <a:lnTo>
                    <a:pt x="2519893" y="263978"/>
                  </a:lnTo>
                  <a:lnTo>
                    <a:pt x="2525714" y="270837"/>
                  </a:lnTo>
                  <a:lnTo>
                    <a:pt x="2531005" y="277696"/>
                  </a:lnTo>
                  <a:lnTo>
                    <a:pt x="2535238" y="285610"/>
                  </a:lnTo>
                  <a:lnTo>
                    <a:pt x="2538943" y="292469"/>
                  </a:lnTo>
                  <a:lnTo>
                    <a:pt x="2542118" y="301439"/>
                  </a:lnTo>
                  <a:lnTo>
                    <a:pt x="2544234" y="309880"/>
                  </a:lnTo>
                  <a:lnTo>
                    <a:pt x="2545822" y="318850"/>
                  </a:lnTo>
                  <a:lnTo>
                    <a:pt x="2546351" y="327819"/>
                  </a:lnTo>
                  <a:lnTo>
                    <a:pt x="2545822" y="336789"/>
                  </a:lnTo>
                  <a:lnTo>
                    <a:pt x="2544234" y="346286"/>
                  </a:lnTo>
                  <a:lnTo>
                    <a:pt x="2542118" y="354727"/>
                  </a:lnTo>
                  <a:lnTo>
                    <a:pt x="2538943" y="362642"/>
                  </a:lnTo>
                  <a:lnTo>
                    <a:pt x="2535238" y="370556"/>
                  </a:lnTo>
                  <a:lnTo>
                    <a:pt x="2531005" y="378470"/>
                  </a:lnTo>
                  <a:lnTo>
                    <a:pt x="2525714" y="384801"/>
                  </a:lnTo>
                  <a:lnTo>
                    <a:pt x="2519893" y="391133"/>
                  </a:lnTo>
                  <a:lnTo>
                    <a:pt x="2513543" y="396936"/>
                  </a:lnTo>
                  <a:lnTo>
                    <a:pt x="2506664" y="402212"/>
                  </a:lnTo>
                  <a:lnTo>
                    <a:pt x="2499255" y="406961"/>
                  </a:lnTo>
                  <a:lnTo>
                    <a:pt x="2491318" y="410654"/>
                  </a:lnTo>
                  <a:lnTo>
                    <a:pt x="2482851" y="413292"/>
                  </a:lnTo>
                  <a:lnTo>
                    <a:pt x="2474384" y="415930"/>
                  </a:lnTo>
                  <a:lnTo>
                    <a:pt x="2465389" y="416986"/>
                  </a:lnTo>
                  <a:lnTo>
                    <a:pt x="2456393" y="417513"/>
                  </a:lnTo>
                  <a:lnTo>
                    <a:pt x="2446868" y="416986"/>
                  </a:lnTo>
                  <a:lnTo>
                    <a:pt x="2438401" y="415930"/>
                  </a:lnTo>
                  <a:lnTo>
                    <a:pt x="2429405" y="413292"/>
                  </a:lnTo>
                  <a:lnTo>
                    <a:pt x="2421468" y="410654"/>
                  </a:lnTo>
                  <a:lnTo>
                    <a:pt x="2413530" y="406961"/>
                  </a:lnTo>
                  <a:lnTo>
                    <a:pt x="2406122" y="402212"/>
                  </a:lnTo>
                  <a:lnTo>
                    <a:pt x="2399243" y="396936"/>
                  </a:lnTo>
                  <a:lnTo>
                    <a:pt x="2392892" y="391133"/>
                  </a:lnTo>
                  <a:lnTo>
                    <a:pt x="2387072" y="384801"/>
                  </a:lnTo>
                  <a:lnTo>
                    <a:pt x="2381780" y="378470"/>
                  </a:lnTo>
                  <a:lnTo>
                    <a:pt x="2377017" y="370556"/>
                  </a:lnTo>
                  <a:lnTo>
                    <a:pt x="2373313" y="362642"/>
                  </a:lnTo>
                  <a:lnTo>
                    <a:pt x="2370138" y="354727"/>
                  </a:lnTo>
                  <a:lnTo>
                    <a:pt x="2368551" y="346286"/>
                  </a:lnTo>
                  <a:lnTo>
                    <a:pt x="2366963" y="336789"/>
                  </a:lnTo>
                  <a:lnTo>
                    <a:pt x="2366963" y="327819"/>
                  </a:lnTo>
                  <a:lnTo>
                    <a:pt x="2366963" y="318850"/>
                  </a:lnTo>
                  <a:lnTo>
                    <a:pt x="2368551" y="309880"/>
                  </a:lnTo>
                  <a:lnTo>
                    <a:pt x="2370138" y="301439"/>
                  </a:lnTo>
                  <a:lnTo>
                    <a:pt x="2373313" y="292469"/>
                  </a:lnTo>
                  <a:lnTo>
                    <a:pt x="2377017" y="285610"/>
                  </a:lnTo>
                  <a:lnTo>
                    <a:pt x="2381780" y="277696"/>
                  </a:lnTo>
                  <a:lnTo>
                    <a:pt x="2387072" y="270837"/>
                  </a:lnTo>
                  <a:lnTo>
                    <a:pt x="2392892" y="263978"/>
                  </a:lnTo>
                  <a:lnTo>
                    <a:pt x="2399243" y="258702"/>
                  </a:lnTo>
                  <a:lnTo>
                    <a:pt x="2406122" y="253426"/>
                  </a:lnTo>
                  <a:lnTo>
                    <a:pt x="2413530" y="249205"/>
                  </a:lnTo>
                  <a:lnTo>
                    <a:pt x="2421468" y="245512"/>
                  </a:lnTo>
                  <a:lnTo>
                    <a:pt x="2429405" y="242346"/>
                  </a:lnTo>
                  <a:lnTo>
                    <a:pt x="2438401" y="239708"/>
                  </a:lnTo>
                  <a:lnTo>
                    <a:pt x="2446868" y="238653"/>
                  </a:lnTo>
                  <a:lnTo>
                    <a:pt x="2456393" y="238125"/>
                  </a:lnTo>
                  <a:close/>
                  <a:moveTo>
                    <a:pt x="2220384" y="238125"/>
                  </a:moveTo>
                  <a:lnTo>
                    <a:pt x="2229909" y="238653"/>
                  </a:lnTo>
                  <a:lnTo>
                    <a:pt x="2238376" y="239708"/>
                  </a:lnTo>
                  <a:lnTo>
                    <a:pt x="2246842" y="242346"/>
                  </a:lnTo>
                  <a:lnTo>
                    <a:pt x="2255309" y="245512"/>
                  </a:lnTo>
                  <a:lnTo>
                    <a:pt x="2263246" y="249205"/>
                  </a:lnTo>
                  <a:lnTo>
                    <a:pt x="2270655" y="253426"/>
                  </a:lnTo>
                  <a:lnTo>
                    <a:pt x="2277005" y="258702"/>
                  </a:lnTo>
                  <a:lnTo>
                    <a:pt x="2283884" y="263978"/>
                  </a:lnTo>
                  <a:lnTo>
                    <a:pt x="2289705" y="270837"/>
                  </a:lnTo>
                  <a:lnTo>
                    <a:pt x="2294997" y="277696"/>
                  </a:lnTo>
                  <a:lnTo>
                    <a:pt x="2299230" y="285610"/>
                  </a:lnTo>
                  <a:lnTo>
                    <a:pt x="2303463" y="292469"/>
                  </a:lnTo>
                  <a:lnTo>
                    <a:pt x="2306109" y="301439"/>
                  </a:lnTo>
                  <a:lnTo>
                    <a:pt x="2308226" y="309880"/>
                  </a:lnTo>
                  <a:lnTo>
                    <a:pt x="2309284" y="318850"/>
                  </a:lnTo>
                  <a:lnTo>
                    <a:pt x="2309813" y="327819"/>
                  </a:lnTo>
                  <a:lnTo>
                    <a:pt x="2309284" y="336789"/>
                  </a:lnTo>
                  <a:lnTo>
                    <a:pt x="2308226" y="346286"/>
                  </a:lnTo>
                  <a:lnTo>
                    <a:pt x="2306109" y="354727"/>
                  </a:lnTo>
                  <a:lnTo>
                    <a:pt x="2303463" y="362642"/>
                  </a:lnTo>
                  <a:lnTo>
                    <a:pt x="2299230" y="370556"/>
                  </a:lnTo>
                  <a:lnTo>
                    <a:pt x="2294997" y="378470"/>
                  </a:lnTo>
                  <a:lnTo>
                    <a:pt x="2289705" y="384801"/>
                  </a:lnTo>
                  <a:lnTo>
                    <a:pt x="2283884" y="391133"/>
                  </a:lnTo>
                  <a:lnTo>
                    <a:pt x="2277005" y="396936"/>
                  </a:lnTo>
                  <a:lnTo>
                    <a:pt x="2270655" y="402212"/>
                  </a:lnTo>
                  <a:lnTo>
                    <a:pt x="2263246" y="406961"/>
                  </a:lnTo>
                  <a:lnTo>
                    <a:pt x="2255309" y="410654"/>
                  </a:lnTo>
                  <a:lnTo>
                    <a:pt x="2246842" y="413292"/>
                  </a:lnTo>
                  <a:lnTo>
                    <a:pt x="2238376" y="415930"/>
                  </a:lnTo>
                  <a:lnTo>
                    <a:pt x="2229909" y="416986"/>
                  </a:lnTo>
                  <a:lnTo>
                    <a:pt x="2220384" y="417513"/>
                  </a:lnTo>
                  <a:lnTo>
                    <a:pt x="2210859" y="416986"/>
                  </a:lnTo>
                  <a:lnTo>
                    <a:pt x="2202392" y="415930"/>
                  </a:lnTo>
                  <a:lnTo>
                    <a:pt x="2193925" y="413292"/>
                  </a:lnTo>
                  <a:lnTo>
                    <a:pt x="2185459" y="410654"/>
                  </a:lnTo>
                  <a:lnTo>
                    <a:pt x="2177521" y="406961"/>
                  </a:lnTo>
                  <a:lnTo>
                    <a:pt x="2170113" y="402212"/>
                  </a:lnTo>
                  <a:lnTo>
                    <a:pt x="2163234" y="396936"/>
                  </a:lnTo>
                  <a:lnTo>
                    <a:pt x="2156354" y="391133"/>
                  </a:lnTo>
                  <a:lnTo>
                    <a:pt x="2151063" y="384801"/>
                  </a:lnTo>
                  <a:lnTo>
                    <a:pt x="2145771" y="378470"/>
                  </a:lnTo>
                  <a:lnTo>
                    <a:pt x="2141538" y="370556"/>
                  </a:lnTo>
                  <a:lnTo>
                    <a:pt x="2137304" y="362642"/>
                  </a:lnTo>
                  <a:lnTo>
                    <a:pt x="2134129" y="354727"/>
                  </a:lnTo>
                  <a:lnTo>
                    <a:pt x="2132013" y="346286"/>
                  </a:lnTo>
                  <a:lnTo>
                    <a:pt x="2130954" y="336789"/>
                  </a:lnTo>
                  <a:lnTo>
                    <a:pt x="2130425" y="327819"/>
                  </a:lnTo>
                  <a:lnTo>
                    <a:pt x="2130954" y="318850"/>
                  </a:lnTo>
                  <a:lnTo>
                    <a:pt x="2132013" y="309880"/>
                  </a:lnTo>
                  <a:lnTo>
                    <a:pt x="2134129" y="301439"/>
                  </a:lnTo>
                  <a:lnTo>
                    <a:pt x="2137304" y="292469"/>
                  </a:lnTo>
                  <a:lnTo>
                    <a:pt x="2141538" y="285610"/>
                  </a:lnTo>
                  <a:lnTo>
                    <a:pt x="2145771" y="277696"/>
                  </a:lnTo>
                  <a:lnTo>
                    <a:pt x="2151063" y="270837"/>
                  </a:lnTo>
                  <a:lnTo>
                    <a:pt x="2156354" y="263978"/>
                  </a:lnTo>
                  <a:lnTo>
                    <a:pt x="2163234" y="258702"/>
                  </a:lnTo>
                  <a:lnTo>
                    <a:pt x="2170113" y="253426"/>
                  </a:lnTo>
                  <a:lnTo>
                    <a:pt x="2177521" y="249205"/>
                  </a:lnTo>
                  <a:lnTo>
                    <a:pt x="2185459" y="245512"/>
                  </a:lnTo>
                  <a:lnTo>
                    <a:pt x="2193925" y="242346"/>
                  </a:lnTo>
                  <a:lnTo>
                    <a:pt x="2202392" y="239708"/>
                  </a:lnTo>
                  <a:lnTo>
                    <a:pt x="2210859" y="238653"/>
                  </a:lnTo>
                  <a:lnTo>
                    <a:pt x="2220384" y="238125"/>
                  </a:lnTo>
                  <a:close/>
                  <a:moveTo>
                    <a:pt x="1983320" y="238125"/>
                  </a:moveTo>
                  <a:lnTo>
                    <a:pt x="1992369" y="238653"/>
                  </a:lnTo>
                  <a:lnTo>
                    <a:pt x="2001418" y="239708"/>
                  </a:lnTo>
                  <a:lnTo>
                    <a:pt x="2009934" y="242346"/>
                  </a:lnTo>
                  <a:lnTo>
                    <a:pt x="2017918" y="245512"/>
                  </a:lnTo>
                  <a:lnTo>
                    <a:pt x="2025902" y="249205"/>
                  </a:lnTo>
                  <a:lnTo>
                    <a:pt x="2033354" y="253426"/>
                  </a:lnTo>
                  <a:lnTo>
                    <a:pt x="2040806" y="258702"/>
                  </a:lnTo>
                  <a:lnTo>
                    <a:pt x="2046661" y="263978"/>
                  </a:lnTo>
                  <a:lnTo>
                    <a:pt x="2053049" y="270837"/>
                  </a:lnTo>
                  <a:lnTo>
                    <a:pt x="2057839" y="277696"/>
                  </a:lnTo>
                  <a:lnTo>
                    <a:pt x="2062630" y="285610"/>
                  </a:lnTo>
                  <a:lnTo>
                    <a:pt x="2066356" y="292469"/>
                  </a:lnTo>
                  <a:lnTo>
                    <a:pt x="2069549" y="301439"/>
                  </a:lnTo>
                  <a:lnTo>
                    <a:pt x="2071146" y="309880"/>
                  </a:lnTo>
                  <a:lnTo>
                    <a:pt x="2073275" y="318850"/>
                  </a:lnTo>
                  <a:lnTo>
                    <a:pt x="2073275" y="327819"/>
                  </a:lnTo>
                  <a:lnTo>
                    <a:pt x="2073275" y="336789"/>
                  </a:lnTo>
                  <a:lnTo>
                    <a:pt x="2071146" y="346286"/>
                  </a:lnTo>
                  <a:lnTo>
                    <a:pt x="2069549" y="354727"/>
                  </a:lnTo>
                  <a:lnTo>
                    <a:pt x="2066356" y="362642"/>
                  </a:lnTo>
                  <a:lnTo>
                    <a:pt x="2062630" y="370556"/>
                  </a:lnTo>
                  <a:lnTo>
                    <a:pt x="2057839" y="378470"/>
                  </a:lnTo>
                  <a:lnTo>
                    <a:pt x="2053049" y="384801"/>
                  </a:lnTo>
                  <a:lnTo>
                    <a:pt x="2046661" y="391133"/>
                  </a:lnTo>
                  <a:lnTo>
                    <a:pt x="2040806" y="396936"/>
                  </a:lnTo>
                  <a:lnTo>
                    <a:pt x="2033354" y="402212"/>
                  </a:lnTo>
                  <a:lnTo>
                    <a:pt x="2025902" y="406961"/>
                  </a:lnTo>
                  <a:lnTo>
                    <a:pt x="2017918" y="410654"/>
                  </a:lnTo>
                  <a:lnTo>
                    <a:pt x="2009934" y="413292"/>
                  </a:lnTo>
                  <a:lnTo>
                    <a:pt x="2001418" y="415930"/>
                  </a:lnTo>
                  <a:lnTo>
                    <a:pt x="1992369" y="416986"/>
                  </a:lnTo>
                  <a:lnTo>
                    <a:pt x="1983320" y="417513"/>
                  </a:lnTo>
                  <a:lnTo>
                    <a:pt x="1973739" y="416986"/>
                  </a:lnTo>
                  <a:lnTo>
                    <a:pt x="1964690" y="415930"/>
                  </a:lnTo>
                  <a:lnTo>
                    <a:pt x="1956174" y="413292"/>
                  </a:lnTo>
                  <a:lnTo>
                    <a:pt x="1947657" y="410654"/>
                  </a:lnTo>
                  <a:lnTo>
                    <a:pt x="1939673" y="406961"/>
                  </a:lnTo>
                  <a:lnTo>
                    <a:pt x="1932221" y="402212"/>
                  </a:lnTo>
                  <a:lnTo>
                    <a:pt x="1925834" y="396936"/>
                  </a:lnTo>
                  <a:lnTo>
                    <a:pt x="1918914" y="391133"/>
                  </a:lnTo>
                  <a:lnTo>
                    <a:pt x="1913591" y="384801"/>
                  </a:lnTo>
                  <a:lnTo>
                    <a:pt x="1907736" y="378470"/>
                  </a:lnTo>
                  <a:lnTo>
                    <a:pt x="1903478" y="370556"/>
                  </a:lnTo>
                  <a:lnTo>
                    <a:pt x="1899752" y="362642"/>
                  </a:lnTo>
                  <a:lnTo>
                    <a:pt x="1897091" y="354727"/>
                  </a:lnTo>
                  <a:lnTo>
                    <a:pt x="1894429" y="346286"/>
                  </a:lnTo>
                  <a:lnTo>
                    <a:pt x="1893365" y="336789"/>
                  </a:lnTo>
                  <a:lnTo>
                    <a:pt x="1892300" y="327819"/>
                  </a:lnTo>
                  <a:lnTo>
                    <a:pt x="1893365" y="318850"/>
                  </a:lnTo>
                  <a:lnTo>
                    <a:pt x="1894429" y="309880"/>
                  </a:lnTo>
                  <a:lnTo>
                    <a:pt x="1897091" y="301439"/>
                  </a:lnTo>
                  <a:lnTo>
                    <a:pt x="1899752" y="292469"/>
                  </a:lnTo>
                  <a:lnTo>
                    <a:pt x="1903478" y="285610"/>
                  </a:lnTo>
                  <a:lnTo>
                    <a:pt x="1907736" y="277696"/>
                  </a:lnTo>
                  <a:lnTo>
                    <a:pt x="1913591" y="270837"/>
                  </a:lnTo>
                  <a:lnTo>
                    <a:pt x="1918914" y="263978"/>
                  </a:lnTo>
                  <a:lnTo>
                    <a:pt x="1925834" y="258702"/>
                  </a:lnTo>
                  <a:lnTo>
                    <a:pt x="1932221" y="253426"/>
                  </a:lnTo>
                  <a:lnTo>
                    <a:pt x="1939673" y="249205"/>
                  </a:lnTo>
                  <a:lnTo>
                    <a:pt x="1947657" y="245512"/>
                  </a:lnTo>
                  <a:lnTo>
                    <a:pt x="1956174" y="242346"/>
                  </a:lnTo>
                  <a:lnTo>
                    <a:pt x="1964690" y="239708"/>
                  </a:lnTo>
                  <a:lnTo>
                    <a:pt x="1973739" y="238653"/>
                  </a:lnTo>
                  <a:lnTo>
                    <a:pt x="1983320" y="238125"/>
                  </a:lnTo>
                  <a:close/>
                  <a:moveTo>
                    <a:pt x="1746251" y="238125"/>
                  </a:moveTo>
                  <a:lnTo>
                    <a:pt x="1755299" y="238653"/>
                  </a:lnTo>
                  <a:lnTo>
                    <a:pt x="1764881" y="239708"/>
                  </a:lnTo>
                  <a:lnTo>
                    <a:pt x="1773397" y="242346"/>
                  </a:lnTo>
                  <a:lnTo>
                    <a:pt x="1781381" y="245512"/>
                  </a:lnTo>
                  <a:lnTo>
                    <a:pt x="1789365" y="249205"/>
                  </a:lnTo>
                  <a:lnTo>
                    <a:pt x="1797350" y="253426"/>
                  </a:lnTo>
                  <a:lnTo>
                    <a:pt x="1803737" y="258702"/>
                  </a:lnTo>
                  <a:lnTo>
                    <a:pt x="1810124" y="263978"/>
                  </a:lnTo>
                  <a:lnTo>
                    <a:pt x="1815979" y="270837"/>
                  </a:lnTo>
                  <a:lnTo>
                    <a:pt x="1821302" y="277696"/>
                  </a:lnTo>
                  <a:lnTo>
                    <a:pt x="1826093" y="285610"/>
                  </a:lnTo>
                  <a:lnTo>
                    <a:pt x="1829819" y="292469"/>
                  </a:lnTo>
                  <a:lnTo>
                    <a:pt x="1832480" y="301439"/>
                  </a:lnTo>
                  <a:lnTo>
                    <a:pt x="1835141" y="309880"/>
                  </a:lnTo>
                  <a:lnTo>
                    <a:pt x="1836206" y="318850"/>
                  </a:lnTo>
                  <a:lnTo>
                    <a:pt x="1836738" y="327819"/>
                  </a:lnTo>
                  <a:lnTo>
                    <a:pt x="1836206" y="336789"/>
                  </a:lnTo>
                  <a:lnTo>
                    <a:pt x="1835141" y="346286"/>
                  </a:lnTo>
                  <a:lnTo>
                    <a:pt x="1832480" y="354727"/>
                  </a:lnTo>
                  <a:lnTo>
                    <a:pt x="1829819" y="362642"/>
                  </a:lnTo>
                  <a:lnTo>
                    <a:pt x="1826093" y="370556"/>
                  </a:lnTo>
                  <a:lnTo>
                    <a:pt x="1821302" y="378470"/>
                  </a:lnTo>
                  <a:lnTo>
                    <a:pt x="1815979" y="384801"/>
                  </a:lnTo>
                  <a:lnTo>
                    <a:pt x="1810124" y="391133"/>
                  </a:lnTo>
                  <a:lnTo>
                    <a:pt x="1803737" y="396936"/>
                  </a:lnTo>
                  <a:lnTo>
                    <a:pt x="1797350" y="402212"/>
                  </a:lnTo>
                  <a:lnTo>
                    <a:pt x="1789365" y="406961"/>
                  </a:lnTo>
                  <a:lnTo>
                    <a:pt x="1781381" y="410654"/>
                  </a:lnTo>
                  <a:lnTo>
                    <a:pt x="1773397" y="413292"/>
                  </a:lnTo>
                  <a:lnTo>
                    <a:pt x="1764881" y="415930"/>
                  </a:lnTo>
                  <a:lnTo>
                    <a:pt x="1755299" y="416986"/>
                  </a:lnTo>
                  <a:lnTo>
                    <a:pt x="1746251" y="417513"/>
                  </a:lnTo>
                  <a:lnTo>
                    <a:pt x="1737202" y="416986"/>
                  </a:lnTo>
                  <a:lnTo>
                    <a:pt x="1728153" y="415930"/>
                  </a:lnTo>
                  <a:lnTo>
                    <a:pt x="1719637" y="413292"/>
                  </a:lnTo>
                  <a:lnTo>
                    <a:pt x="1711120" y="410654"/>
                  </a:lnTo>
                  <a:lnTo>
                    <a:pt x="1703668" y="406961"/>
                  </a:lnTo>
                  <a:lnTo>
                    <a:pt x="1695684" y="402212"/>
                  </a:lnTo>
                  <a:lnTo>
                    <a:pt x="1688765" y="396936"/>
                  </a:lnTo>
                  <a:lnTo>
                    <a:pt x="1681845" y="391133"/>
                  </a:lnTo>
                  <a:lnTo>
                    <a:pt x="1676522" y="384801"/>
                  </a:lnTo>
                  <a:lnTo>
                    <a:pt x="1671199" y="378470"/>
                  </a:lnTo>
                  <a:lnTo>
                    <a:pt x="1666941" y="370556"/>
                  </a:lnTo>
                  <a:lnTo>
                    <a:pt x="1663215" y="362642"/>
                  </a:lnTo>
                  <a:lnTo>
                    <a:pt x="1660021" y="354727"/>
                  </a:lnTo>
                  <a:lnTo>
                    <a:pt x="1657360" y="346286"/>
                  </a:lnTo>
                  <a:lnTo>
                    <a:pt x="1656296" y="336789"/>
                  </a:lnTo>
                  <a:lnTo>
                    <a:pt x="1655763" y="327819"/>
                  </a:lnTo>
                  <a:lnTo>
                    <a:pt x="1656296" y="318850"/>
                  </a:lnTo>
                  <a:lnTo>
                    <a:pt x="1657360" y="309880"/>
                  </a:lnTo>
                  <a:lnTo>
                    <a:pt x="1660021" y="301439"/>
                  </a:lnTo>
                  <a:lnTo>
                    <a:pt x="1663215" y="292469"/>
                  </a:lnTo>
                  <a:lnTo>
                    <a:pt x="1666941" y="285610"/>
                  </a:lnTo>
                  <a:lnTo>
                    <a:pt x="1671199" y="277696"/>
                  </a:lnTo>
                  <a:lnTo>
                    <a:pt x="1676522" y="270837"/>
                  </a:lnTo>
                  <a:lnTo>
                    <a:pt x="1681845" y="263978"/>
                  </a:lnTo>
                  <a:lnTo>
                    <a:pt x="1688765" y="258702"/>
                  </a:lnTo>
                  <a:lnTo>
                    <a:pt x="1695684" y="253426"/>
                  </a:lnTo>
                  <a:lnTo>
                    <a:pt x="1703668" y="249205"/>
                  </a:lnTo>
                  <a:lnTo>
                    <a:pt x="1711120" y="245512"/>
                  </a:lnTo>
                  <a:lnTo>
                    <a:pt x="1719637" y="242346"/>
                  </a:lnTo>
                  <a:lnTo>
                    <a:pt x="1728153" y="239708"/>
                  </a:lnTo>
                  <a:lnTo>
                    <a:pt x="1737202" y="238653"/>
                  </a:lnTo>
                  <a:lnTo>
                    <a:pt x="1746251" y="238125"/>
                  </a:lnTo>
                  <a:close/>
                  <a:moveTo>
                    <a:pt x="1036109" y="238125"/>
                  </a:moveTo>
                  <a:lnTo>
                    <a:pt x="1045105" y="238653"/>
                  </a:lnTo>
                  <a:lnTo>
                    <a:pt x="1053571" y="239708"/>
                  </a:lnTo>
                  <a:lnTo>
                    <a:pt x="1062038" y="242346"/>
                  </a:lnTo>
                  <a:lnTo>
                    <a:pt x="1070505" y="245512"/>
                  </a:lnTo>
                  <a:lnTo>
                    <a:pt x="1078442" y="249205"/>
                  </a:lnTo>
                  <a:lnTo>
                    <a:pt x="1085851" y="253426"/>
                  </a:lnTo>
                  <a:lnTo>
                    <a:pt x="1092730" y="258702"/>
                  </a:lnTo>
                  <a:lnTo>
                    <a:pt x="1099080" y="263978"/>
                  </a:lnTo>
                  <a:lnTo>
                    <a:pt x="1105430" y="270837"/>
                  </a:lnTo>
                  <a:lnTo>
                    <a:pt x="1110192" y="277696"/>
                  </a:lnTo>
                  <a:lnTo>
                    <a:pt x="1114426" y="285610"/>
                  </a:lnTo>
                  <a:lnTo>
                    <a:pt x="1118659" y="292469"/>
                  </a:lnTo>
                  <a:lnTo>
                    <a:pt x="1121834" y="301439"/>
                  </a:lnTo>
                  <a:lnTo>
                    <a:pt x="1123422" y="309880"/>
                  </a:lnTo>
                  <a:lnTo>
                    <a:pt x="1125009" y="318850"/>
                  </a:lnTo>
                  <a:lnTo>
                    <a:pt x="1125538" y="327819"/>
                  </a:lnTo>
                  <a:lnTo>
                    <a:pt x="1125009" y="336789"/>
                  </a:lnTo>
                  <a:lnTo>
                    <a:pt x="1123422" y="346286"/>
                  </a:lnTo>
                  <a:lnTo>
                    <a:pt x="1121834" y="354727"/>
                  </a:lnTo>
                  <a:lnTo>
                    <a:pt x="1118659" y="362642"/>
                  </a:lnTo>
                  <a:lnTo>
                    <a:pt x="1114426" y="370556"/>
                  </a:lnTo>
                  <a:lnTo>
                    <a:pt x="1110192" y="378470"/>
                  </a:lnTo>
                  <a:lnTo>
                    <a:pt x="1105430" y="384801"/>
                  </a:lnTo>
                  <a:lnTo>
                    <a:pt x="1099080" y="391133"/>
                  </a:lnTo>
                  <a:lnTo>
                    <a:pt x="1092730" y="396936"/>
                  </a:lnTo>
                  <a:lnTo>
                    <a:pt x="1085851" y="402212"/>
                  </a:lnTo>
                  <a:lnTo>
                    <a:pt x="1078442" y="406961"/>
                  </a:lnTo>
                  <a:lnTo>
                    <a:pt x="1070505" y="410654"/>
                  </a:lnTo>
                  <a:lnTo>
                    <a:pt x="1062038" y="413292"/>
                  </a:lnTo>
                  <a:lnTo>
                    <a:pt x="1053571" y="415930"/>
                  </a:lnTo>
                  <a:lnTo>
                    <a:pt x="1045105" y="416986"/>
                  </a:lnTo>
                  <a:lnTo>
                    <a:pt x="1036109" y="417513"/>
                  </a:lnTo>
                  <a:lnTo>
                    <a:pt x="1026055" y="416986"/>
                  </a:lnTo>
                  <a:lnTo>
                    <a:pt x="1017588" y="415930"/>
                  </a:lnTo>
                  <a:lnTo>
                    <a:pt x="1009121" y="413292"/>
                  </a:lnTo>
                  <a:lnTo>
                    <a:pt x="1000655" y="410654"/>
                  </a:lnTo>
                  <a:lnTo>
                    <a:pt x="992717" y="406961"/>
                  </a:lnTo>
                  <a:lnTo>
                    <a:pt x="985309" y="402212"/>
                  </a:lnTo>
                  <a:lnTo>
                    <a:pt x="978959" y="396936"/>
                  </a:lnTo>
                  <a:lnTo>
                    <a:pt x="972079" y="391133"/>
                  </a:lnTo>
                  <a:lnTo>
                    <a:pt x="966259" y="384801"/>
                  </a:lnTo>
                  <a:lnTo>
                    <a:pt x="960967" y="378470"/>
                  </a:lnTo>
                  <a:lnTo>
                    <a:pt x="956734" y="370556"/>
                  </a:lnTo>
                  <a:lnTo>
                    <a:pt x="952500" y="362642"/>
                  </a:lnTo>
                  <a:lnTo>
                    <a:pt x="949325" y="354727"/>
                  </a:lnTo>
                  <a:lnTo>
                    <a:pt x="947738" y="346286"/>
                  </a:lnTo>
                  <a:lnTo>
                    <a:pt x="946679" y="336789"/>
                  </a:lnTo>
                  <a:lnTo>
                    <a:pt x="946150" y="327819"/>
                  </a:lnTo>
                  <a:lnTo>
                    <a:pt x="946679" y="318850"/>
                  </a:lnTo>
                  <a:lnTo>
                    <a:pt x="947738" y="309880"/>
                  </a:lnTo>
                  <a:lnTo>
                    <a:pt x="949325" y="301439"/>
                  </a:lnTo>
                  <a:lnTo>
                    <a:pt x="952500" y="292469"/>
                  </a:lnTo>
                  <a:lnTo>
                    <a:pt x="956734" y="285610"/>
                  </a:lnTo>
                  <a:lnTo>
                    <a:pt x="960967" y="277696"/>
                  </a:lnTo>
                  <a:lnTo>
                    <a:pt x="966259" y="270837"/>
                  </a:lnTo>
                  <a:lnTo>
                    <a:pt x="972079" y="263978"/>
                  </a:lnTo>
                  <a:lnTo>
                    <a:pt x="978959" y="258702"/>
                  </a:lnTo>
                  <a:lnTo>
                    <a:pt x="985309" y="253426"/>
                  </a:lnTo>
                  <a:lnTo>
                    <a:pt x="992717" y="249205"/>
                  </a:lnTo>
                  <a:lnTo>
                    <a:pt x="1000655" y="245512"/>
                  </a:lnTo>
                  <a:lnTo>
                    <a:pt x="1009121" y="242346"/>
                  </a:lnTo>
                  <a:lnTo>
                    <a:pt x="1017588" y="239708"/>
                  </a:lnTo>
                  <a:lnTo>
                    <a:pt x="1026055" y="238653"/>
                  </a:lnTo>
                  <a:lnTo>
                    <a:pt x="1036109" y="238125"/>
                  </a:lnTo>
                  <a:close/>
                  <a:moveTo>
                    <a:pt x="799572" y="238125"/>
                  </a:moveTo>
                  <a:lnTo>
                    <a:pt x="809097" y="238653"/>
                  </a:lnTo>
                  <a:lnTo>
                    <a:pt x="817564" y="239708"/>
                  </a:lnTo>
                  <a:lnTo>
                    <a:pt x="826559" y="242346"/>
                  </a:lnTo>
                  <a:lnTo>
                    <a:pt x="834497" y="245512"/>
                  </a:lnTo>
                  <a:lnTo>
                    <a:pt x="842434" y="249205"/>
                  </a:lnTo>
                  <a:lnTo>
                    <a:pt x="849843" y="253426"/>
                  </a:lnTo>
                  <a:lnTo>
                    <a:pt x="856722" y="258702"/>
                  </a:lnTo>
                  <a:lnTo>
                    <a:pt x="863072" y="263978"/>
                  </a:lnTo>
                  <a:lnTo>
                    <a:pt x="868893" y="270837"/>
                  </a:lnTo>
                  <a:lnTo>
                    <a:pt x="874185" y="277696"/>
                  </a:lnTo>
                  <a:lnTo>
                    <a:pt x="878947" y="285610"/>
                  </a:lnTo>
                  <a:lnTo>
                    <a:pt x="882651" y="292469"/>
                  </a:lnTo>
                  <a:lnTo>
                    <a:pt x="885826" y="301439"/>
                  </a:lnTo>
                  <a:lnTo>
                    <a:pt x="887414" y="309880"/>
                  </a:lnTo>
                  <a:lnTo>
                    <a:pt x="889001" y="318850"/>
                  </a:lnTo>
                  <a:lnTo>
                    <a:pt x="889001" y="327819"/>
                  </a:lnTo>
                  <a:lnTo>
                    <a:pt x="889001" y="336789"/>
                  </a:lnTo>
                  <a:lnTo>
                    <a:pt x="887414" y="346286"/>
                  </a:lnTo>
                  <a:lnTo>
                    <a:pt x="885826" y="354727"/>
                  </a:lnTo>
                  <a:lnTo>
                    <a:pt x="882651" y="362642"/>
                  </a:lnTo>
                  <a:lnTo>
                    <a:pt x="878947" y="370556"/>
                  </a:lnTo>
                  <a:lnTo>
                    <a:pt x="874185" y="378470"/>
                  </a:lnTo>
                  <a:lnTo>
                    <a:pt x="868893" y="384801"/>
                  </a:lnTo>
                  <a:lnTo>
                    <a:pt x="863072" y="391133"/>
                  </a:lnTo>
                  <a:lnTo>
                    <a:pt x="856722" y="396936"/>
                  </a:lnTo>
                  <a:lnTo>
                    <a:pt x="849843" y="402212"/>
                  </a:lnTo>
                  <a:lnTo>
                    <a:pt x="842434" y="406961"/>
                  </a:lnTo>
                  <a:lnTo>
                    <a:pt x="834497" y="410654"/>
                  </a:lnTo>
                  <a:lnTo>
                    <a:pt x="826559" y="413292"/>
                  </a:lnTo>
                  <a:lnTo>
                    <a:pt x="817564" y="415930"/>
                  </a:lnTo>
                  <a:lnTo>
                    <a:pt x="809097" y="416986"/>
                  </a:lnTo>
                  <a:lnTo>
                    <a:pt x="799572" y="417513"/>
                  </a:lnTo>
                  <a:lnTo>
                    <a:pt x="790576" y="416986"/>
                  </a:lnTo>
                  <a:lnTo>
                    <a:pt x="781580" y="415930"/>
                  </a:lnTo>
                  <a:lnTo>
                    <a:pt x="773113" y="413292"/>
                  </a:lnTo>
                  <a:lnTo>
                    <a:pt x="764647" y="410654"/>
                  </a:lnTo>
                  <a:lnTo>
                    <a:pt x="756709" y="406961"/>
                  </a:lnTo>
                  <a:lnTo>
                    <a:pt x="749301" y="402212"/>
                  </a:lnTo>
                  <a:lnTo>
                    <a:pt x="742422" y="396936"/>
                  </a:lnTo>
                  <a:lnTo>
                    <a:pt x="735542" y="391133"/>
                  </a:lnTo>
                  <a:lnTo>
                    <a:pt x="730251" y="384801"/>
                  </a:lnTo>
                  <a:lnTo>
                    <a:pt x="724959" y="378470"/>
                  </a:lnTo>
                  <a:lnTo>
                    <a:pt x="720726" y="370556"/>
                  </a:lnTo>
                  <a:lnTo>
                    <a:pt x="717022" y="362642"/>
                  </a:lnTo>
                  <a:lnTo>
                    <a:pt x="713847" y="354727"/>
                  </a:lnTo>
                  <a:lnTo>
                    <a:pt x="711201" y="346286"/>
                  </a:lnTo>
                  <a:lnTo>
                    <a:pt x="710142" y="336789"/>
                  </a:lnTo>
                  <a:lnTo>
                    <a:pt x="709613" y="327819"/>
                  </a:lnTo>
                  <a:lnTo>
                    <a:pt x="710142" y="318850"/>
                  </a:lnTo>
                  <a:lnTo>
                    <a:pt x="711201" y="309880"/>
                  </a:lnTo>
                  <a:lnTo>
                    <a:pt x="713847" y="301439"/>
                  </a:lnTo>
                  <a:lnTo>
                    <a:pt x="717022" y="292469"/>
                  </a:lnTo>
                  <a:lnTo>
                    <a:pt x="720726" y="285610"/>
                  </a:lnTo>
                  <a:lnTo>
                    <a:pt x="724959" y="277696"/>
                  </a:lnTo>
                  <a:lnTo>
                    <a:pt x="730251" y="270837"/>
                  </a:lnTo>
                  <a:lnTo>
                    <a:pt x="735542" y="263978"/>
                  </a:lnTo>
                  <a:lnTo>
                    <a:pt x="742422" y="258702"/>
                  </a:lnTo>
                  <a:lnTo>
                    <a:pt x="749301" y="253426"/>
                  </a:lnTo>
                  <a:lnTo>
                    <a:pt x="756709" y="249205"/>
                  </a:lnTo>
                  <a:lnTo>
                    <a:pt x="764647" y="245512"/>
                  </a:lnTo>
                  <a:lnTo>
                    <a:pt x="773113" y="242346"/>
                  </a:lnTo>
                  <a:lnTo>
                    <a:pt x="781580" y="239708"/>
                  </a:lnTo>
                  <a:lnTo>
                    <a:pt x="790576" y="238653"/>
                  </a:lnTo>
                  <a:lnTo>
                    <a:pt x="799572" y="238125"/>
                  </a:lnTo>
                  <a:close/>
                  <a:moveTo>
                    <a:pt x="563032" y="238125"/>
                  </a:moveTo>
                  <a:lnTo>
                    <a:pt x="571975" y="238653"/>
                  </a:lnTo>
                  <a:lnTo>
                    <a:pt x="580918" y="239708"/>
                  </a:lnTo>
                  <a:lnTo>
                    <a:pt x="589335" y="242346"/>
                  </a:lnTo>
                  <a:lnTo>
                    <a:pt x="597226" y="245512"/>
                  </a:lnTo>
                  <a:lnTo>
                    <a:pt x="605117" y="249205"/>
                  </a:lnTo>
                  <a:lnTo>
                    <a:pt x="613008" y="253426"/>
                  </a:lnTo>
                  <a:lnTo>
                    <a:pt x="619847" y="258702"/>
                  </a:lnTo>
                  <a:lnTo>
                    <a:pt x="625633" y="263978"/>
                  </a:lnTo>
                  <a:lnTo>
                    <a:pt x="631946" y="270837"/>
                  </a:lnTo>
                  <a:lnTo>
                    <a:pt x="636681" y="277696"/>
                  </a:lnTo>
                  <a:lnTo>
                    <a:pt x="641415" y="285610"/>
                  </a:lnTo>
                  <a:lnTo>
                    <a:pt x="645098" y="292469"/>
                  </a:lnTo>
                  <a:lnTo>
                    <a:pt x="648254" y="301439"/>
                  </a:lnTo>
                  <a:lnTo>
                    <a:pt x="650885" y="309880"/>
                  </a:lnTo>
                  <a:lnTo>
                    <a:pt x="651937" y="318850"/>
                  </a:lnTo>
                  <a:lnTo>
                    <a:pt x="652463" y="327819"/>
                  </a:lnTo>
                  <a:lnTo>
                    <a:pt x="651937" y="336789"/>
                  </a:lnTo>
                  <a:lnTo>
                    <a:pt x="650885" y="346286"/>
                  </a:lnTo>
                  <a:lnTo>
                    <a:pt x="648254" y="354727"/>
                  </a:lnTo>
                  <a:lnTo>
                    <a:pt x="645098" y="362642"/>
                  </a:lnTo>
                  <a:lnTo>
                    <a:pt x="641415" y="370556"/>
                  </a:lnTo>
                  <a:lnTo>
                    <a:pt x="636681" y="378470"/>
                  </a:lnTo>
                  <a:lnTo>
                    <a:pt x="631946" y="384801"/>
                  </a:lnTo>
                  <a:lnTo>
                    <a:pt x="625633" y="391133"/>
                  </a:lnTo>
                  <a:lnTo>
                    <a:pt x="619847" y="396936"/>
                  </a:lnTo>
                  <a:lnTo>
                    <a:pt x="613008" y="402212"/>
                  </a:lnTo>
                  <a:lnTo>
                    <a:pt x="605117" y="406961"/>
                  </a:lnTo>
                  <a:lnTo>
                    <a:pt x="597226" y="410654"/>
                  </a:lnTo>
                  <a:lnTo>
                    <a:pt x="589335" y="413292"/>
                  </a:lnTo>
                  <a:lnTo>
                    <a:pt x="580918" y="415930"/>
                  </a:lnTo>
                  <a:lnTo>
                    <a:pt x="571975" y="416986"/>
                  </a:lnTo>
                  <a:lnTo>
                    <a:pt x="563032" y="417513"/>
                  </a:lnTo>
                  <a:lnTo>
                    <a:pt x="554089" y="416986"/>
                  </a:lnTo>
                  <a:lnTo>
                    <a:pt x="544620" y="415930"/>
                  </a:lnTo>
                  <a:lnTo>
                    <a:pt x="536202" y="413292"/>
                  </a:lnTo>
                  <a:lnTo>
                    <a:pt x="527785" y="410654"/>
                  </a:lnTo>
                  <a:lnTo>
                    <a:pt x="519894" y="406961"/>
                  </a:lnTo>
                  <a:lnTo>
                    <a:pt x="512530" y="402212"/>
                  </a:lnTo>
                  <a:lnTo>
                    <a:pt x="506217" y="396936"/>
                  </a:lnTo>
                  <a:lnTo>
                    <a:pt x="499378" y="391133"/>
                  </a:lnTo>
                  <a:lnTo>
                    <a:pt x="494117" y="384801"/>
                  </a:lnTo>
                  <a:lnTo>
                    <a:pt x="488331" y="378470"/>
                  </a:lnTo>
                  <a:lnTo>
                    <a:pt x="484122" y="370556"/>
                  </a:lnTo>
                  <a:lnTo>
                    <a:pt x="480440" y="362642"/>
                  </a:lnTo>
                  <a:lnTo>
                    <a:pt x="477809" y="354727"/>
                  </a:lnTo>
                  <a:lnTo>
                    <a:pt x="475179" y="346286"/>
                  </a:lnTo>
                  <a:lnTo>
                    <a:pt x="474127" y="336789"/>
                  </a:lnTo>
                  <a:lnTo>
                    <a:pt x="473075" y="327819"/>
                  </a:lnTo>
                  <a:lnTo>
                    <a:pt x="474127" y="318850"/>
                  </a:lnTo>
                  <a:lnTo>
                    <a:pt x="475179" y="309880"/>
                  </a:lnTo>
                  <a:lnTo>
                    <a:pt x="477809" y="301439"/>
                  </a:lnTo>
                  <a:lnTo>
                    <a:pt x="480440" y="292469"/>
                  </a:lnTo>
                  <a:lnTo>
                    <a:pt x="484122" y="285610"/>
                  </a:lnTo>
                  <a:lnTo>
                    <a:pt x="488331" y="277696"/>
                  </a:lnTo>
                  <a:lnTo>
                    <a:pt x="494117" y="270837"/>
                  </a:lnTo>
                  <a:lnTo>
                    <a:pt x="499378" y="263978"/>
                  </a:lnTo>
                  <a:lnTo>
                    <a:pt x="506217" y="258702"/>
                  </a:lnTo>
                  <a:lnTo>
                    <a:pt x="512530" y="253426"/>
                  </a:lnTo>
                  <a:lnTo>
                    <a:pt x="519894" y="249205"/>
                  </a:lnTo>
                  <a:lnTo>
                    <a:pt x="527785" y="245512"/>
                  </a:lnTo>
                  <a:lnTo>
                    <a:pt x="536202" y="242346"/>
                  </a:lnTo>
                  <a:lnTo>
                    <a:pt x="544620" y="239708"/>
                  </a:lnTo>
                  <a:lnTo>
                    <a:pt x="554089" y="238653"/>
                  </a:lnTo>
                  <a:lnTo>
                    <a:pt x="563032" y="238125"/>
                  </a:lnTo>
                  <a:close/>
                  <a:moveTo>
                    <a:pt x="325969" y="238125"/>
                  </a:moveTo>
                  <a:lnTo>
                    <a:pt x="334912" y="238653"/>
                  </a:lnTo>
                  <a:lnTo>
                    <a:pt x="344381" y="239708"/>
                  </a:lnTo>
                  <a:lnTo>
                    <a:pt x="352798" y="242346"/>
                  </a:lnTo>
                  <a:lnTo>
                    <a:pt x="361215" y="245512"/>
                  </a:lnTo>
                  <a:lnTo>
                    <a:pt x="369106" y="249205"/>
                  </a:lnTo>
                  <a:lnTo>
                    <a:pt x="376471" y="253426"/>
                  </a:lnTo>
                  <a:lnTo>
                    <a:pt x="382784" y="258702"/>
                  </a:lnTo>
                  <a:lnTo>
                    <a:pt x="389623" y="263978"/>
                  </a:lnTo>
                  <a:lnTo>
                    <a:pt x="394883" y="270837"/>
                  </a:lnTo>
                  <a:lnTo>
                    <a:pt x="400670" y="277696"/>
                  </a:lnTo>
                  <a:lnTo>
                    <a:pt x="404878" y="285610"/>
                  </a:lnTo>
                  <a:lnTo>
                    <a:pt x="408561" y="292469"/>
                  </a:lnTo>
                  <a:lnTo>
                    <a:pt x="411191" y="301439"/>
                  </a:lnTo>
                  <a:lnTo>
                    <a:pt x="413821" y="309880"/>
                  </a:lnTo>
                  <a:lnTo>
                    <a:pt x="414874" y="318850"/>
                  </a:lnTo>
                  <a:lnTo>
                    <a:pt x="415926" y="327819"/>
                  </a:lnTo>
                  <a:lnTo>
                    <a:pt x="414874" y="336789"/>
                  </a:lnTo>
                  <a:lnTo>
                    <a:pt x="413821" y="346286"/>
                  </a:lnTo>
                  <a:lnTo>
                    <a:pt x="411191" y="354727"/>
                  </a:lnTo>
                  <a:lnTo>
                    <a:pt x="408561" y="362642"/>
                  </a:lnTo>
                  <a:lnTo>
                    <a:pt x="404878" y="370556"/>
                  </a:lnTo>
                  <a:lnTo>
                    <a:pt x="400670" y="378470"/>
                  </a:lnTo>
                  <a:lnTo>
                    <a:pt x="394883" y="384801"/>
                  </a:lnTo>
                  <a:lnTo>
                    <a:pt x="389623" y="391133"/>
                  </a:lnTo>
                  <a:lnTo>
                    <a:pt x="382784" y="396936"/>
                  </a:lnTo>
                  <a:lnTo>
                    <a:pt x="376471" y="402212"/>
                  </a:lnTo>
                  <a:lnTo>
                    <a:pt x="369106" y="406961"/>
                  </a:lnTo>
                  <a:lnTo>
                    <a:pt x="361215" y="410654"/>
                  </a:lnTo>
                  <a:lnTo>
                    <a:pt x="352798" y="413292"/>
                  </a:lnTo>
                  <a:lnTo>
                    <a:pt x="344381" y="415930"/>
                  </a:lnTo>
                  <a:lnTo>
                    <a:pt x="334912" y="416986"/>
                  </a:lnTo>
                  <a:lnTo>
                    <a:pt x="325969" y="417513"/>
                  </a:lnTo>
                  <a:lnTo>
                    <a:pt x="317026" y="416986"/>
                  </a:lnTo>
                  <a:lnTo>
                    <a:pt x="308083" y="415930"/>
                  </a:lnTo>
                  <a:lnTo>
                    <a:pt x="299665" y="413292"/>
                  </a:lnTo>
                  <a:lnTo>
                    <a:pt x="291775" y="410654"/>
                  </a:lnTo>
                  <a:lnTo>
                    <a:pt x="283884" y="406961"/>
                  </a:lnTo>
                  <a:lnTo>
                    <a:pt x="276519" y="402212"/>
                  </a:lnTo>
                  <a:lnTo>
                    <a:pt x="269154" y="396936"/>
                  </a:lnTo>
                  <a:lnTo>
                    <a:pt x="263367" y="391133"/>
                  </a:lnTo>
                  <a:lnTo>
                    <a:pt x="257054" y="384801"/>
                  </a:lnTo>
                  <a:lnTo>
                    <a:pt x="252320" y="378470"/>
                  </a:lnTo>
                  <a:lnTo>
                    <a:pt x="247585" y="370556"/>
                  </a:lnTo>
                  <a:lnTo>
                    <a:pt x="243903" y="362642"/>
                  </a:lnTo>
                  <a:lnTo>
                    <a:pt x="240746" y="354727"/>
                  </a:lnTo>
                  <a:lnTo>
                    <a:pt x="238116" y="346286"/>
                  </a:lnTo>
                  <a:lnTo>
                    <a:pt x="237064" y="336789"/>
                  </a:lnTo>
                  <a:lnTo>
                    <a:pt x="236538" y="327819"/>
                  </a:lnTo>
                  <a:lnTo>
                    <a:pt x="237064" y="318850"/>
                  </a:lnTo>
                  <a:lnTo>
                    <a:pt x="238116" y="309880"/>
                  </a:lnTo>
                  <a:lnTo>
                    <a:pt x="240746" y="301439"/>
                  </a:lnTo>
                  <a:lnTo>
                    <a:pt x="243903" y="292469"/>
                  </a:lnTo>
                  <a:lnTo>
                    <a:pt x="247585" y="285610"/>
                  </a:lnTo>
                  <a:lnTo>
                    <a:pt x="252320" y="277696"/>
                  </a:lnTo>
                  <a:lnTo>
                    <a:pt x="257054" y="270837"/>
                  </a:lnTo>
                  <a:lnTo>
                    <a:pt x="263367" y="263978"/>
                  </a:lnTo>
                  <a:lnTo>
                    <a:pt x="269154" y="258702"/>
                  </a:lnTo>
                  <a:lnTo>
                    <a:pt x="276519" y="253426"/>
                  </a:lnTo>
                  <a:lnTo>
                    <a:pt x="283884" y="249205"/>
                  </a:lnTo>
                  <a:lnTo>
                    <a:pt x="291775" y="245512"/>
                  </a:lnTo>
                  <a:lnTo>
                    <a:pt x="299665" y="242346"/>
                  </a:lnTo>
                  <a:lnTo>
                    <a:pt x="308083" y="239708"/>
                  </a:lnTo>
                  <a:lnTo>
                    <a:pt x="317026" y="238653"/>
                  </a:lnTo>
                  <a:lnTo>
                    <a:pt x="325969" y="238125"/>
                  </a:lnTo>
                  <a:close/>
                  <a:moveTo>
                    <a:pt x="2220384" y="0"/>
                  </a:moveTo>
                  <a:lnTo>
                    <a:pt x="2229909" y="531"/>
                  </a:lnTo>
                  <a:lnTo>
                    <a:pt x="2238376" y="2123"/>
                  </a:lnTo>
                  <a:lnTo>
                    <a:pt x="2246842" y="4246"/>
                  </a:lnTo>
                  <a:lnTo>
                    <a:pt x="2255309" y="7430"/>
                  </a:lnTo>
                  <a:lnTo>
                    <a:pt x="2263246" y="11145"/>
                  </a:lnTo>
                  <a:lnTo>
                    <a:pt x="2270655" y="15922"/>
                  </a:lnTo>
                  <a:lnTo>
                    <a:pt x="2277005" y="20698"/>
                  </a:lnTo>
                  <a:lnTo>
                    <a:pt x="2283884" y="27067"/>
                  </a:lnTo>
                  <a:lnTo>
                    <a:pt x="2289705" y="32905"/>
                  </a:lnTo>
                  <a:lnTo>
                    <a:pt x="2294997" y="40335"/>
                  </a:lnTo>
                  <a:lnTo>
                    <a:pt x="2299230" y="47765"/>
                  </a:lnTo>
                  <a:lnTo>
                    <a:pt x="2303463" y="55726"/>
                  </a:lnTo>
                  <a:lnTo>
                    <a:pt x="2306109" y="63686"/>
                  </a:lnTo>
                  <a:lnTo>
                    <a:pt x="2308226" y="72178"/>
                  </a:lnTo>
                  <a:lnTo>
                    <a:pt x="2309284" y="81200"/>
                  </a:lnTo>
                  <a:lnTo>
                    <a:pt x="2309813" y="90753"/>
                  </a:lnTo>
                  <a:lnTo>
                    <a:pt x="2309284" y="99775"/>
                  </a:lnTo>
                  <a:lnTo>
                    <a:pt x="2308226" y="108797"/>
                  </a:lnTo>
                  <a:lnTo>
                    <a:pt x="2306109" y="117289"/>
                  </a:lnTo>
                  <a:lnTo>
                    <a:pt x="2303463" y="125780"/>
                  </a:lnTo>
                  <a:lnTo>
                    <a:pt x="2299230" y="133741"/>
                  </a:lnTo>
                  <a:lnTo>
                    <a:pt x="2294997" y="141171"/>
                  </a:lnTo>
                  <a:lnTo>
                    <a:pt x="2289705" y="148071"/>
                  </a:lnTo>
                  <a:lnTo>
                    <a:pt x="2283884" y="154439"/>
                  </a:lnTo>
                  <a:lnTo>
                    <a:pt x="2277005" y="160277"/>
                  </a:lnTo>
                  <a:lnTo>
                    <a:pt x="2270655" y="165584"/>
                  </a:lnTo>
                  <a:lnTo>
                    <a:pt x="2263246" y="169830"/>
                  </a:lnTo>
                  <a:lnTo>
                    <a:pt x="2255309" y="173545"/>
                  </a:lnTo>
                  <a:lnTo>
                    <a:pt x="2246842" y="176729"/>
                  </a:lnTo>
                  <a:lnTo>
                    <a:pt x="2238376" y="178852"/>
                  </a:lnTo>
                  <a:lnTo>
                    <a:pt x="2229909" y="180444"/>
                  </a:lnTo>
                  <a:lnTo>
                    <a:pt x="2220384" y="180975"/>
                  </a:lnTo>
                  <a:lnTo>
                    <a:pt x="2210859" y="180444"/>
                  </a:lnTo>
                  <a:lnTo>
                    <a:pt x="2202392" y="178852"/>
                  </a:lnTo>
                  <a:lnTo>
                    <a:pt x="2193925" y="176729"/>
                  </a:lnTo>
                  <a:lnTo>
                    <a:pt x="2185459" y="173545"/>
                  </a:lnTo>
                  <a:lnTo>
                    <a:pt x="2177521" y="169830"/>
                  </a:lnTo>
                  <a:lnTo>
                    <a:pt x="2170113" y="165584"/>
                  </a:lnTo>
                  <a:lnTo>
                    <a:pt x="2163234" y="160277"/>
                  </a:lnTo>
                  <a:lnTo>
                    <a:pt x="2156354" y="154439"/>
                  </a:lnTo>
                  <a:lnTo>
                    <a:pt x="2151063" y="148071"/>
                  </a:lnTo>
                  <a:lnTo>
                    <a:pt x="2145771" y="141171"/>
                  </a:lnTo>
                  <a:lnTo>
                    <a:pt x="2141538" y="133741"/>
                  </a:lnTo>
                  <a:lnTo>
                    <a:pt x="2137304" y="125780"/>
                  </a:lnTo>
                  <a:lnTo>
                    <a:pt x="2134129" y="117289"/>
                  </a:lnTo>
                  <a:lnTo>
                    <a:pt x="2132013" y="108797"/>
                  </a:lnTo>
                  <a:lnTo>
                    <a:pt x="2130954" y="99775"/>
                  </a:lnTo>
                  <a:lnTo>
                    <a:pt x="2130425" y="90753"/>
                  </a:lnTo>
                  <a:lnTo>
                    <a:pt x="2130954" y="81200"/>
                  </a:lnTo>
                  <a:lnTo>
                    <a:pt x="2132013" y="72178"/>
                  </a:lnTo>
                  <a:lnTo>
                    <a:pt x="2134129" y="63686"/>
                  </a:lnTo>
                  <a:lnTo>
                    <a:pt x="2137304" y="55726"/>
                  </a:lnTo>
                  <a:lnTo>
                    <a:pt x="2141538" y="47765"/>
                  </a:lnTo>
                  <a:lnTo>
                    <a:pt x="2145771" y="40335"/>
                  </a:lnTo>
                  <a:lnTo>
                    <a:pt x="2151063" y="32905"/>
                  </a:lnTo>
                  <a:lnTo>
                    <a:pt x="2156354" y="27067"/>
                  </a:lnTo>
                  <a:lnTo>
                    <a:pt x="2163234" y="20698"/>
                  </a:lnTo>
                  <a:lnTo>
                    <a:pt x="2170113" y="15922"/>
                  </a:lnTo>
                  <a:lnTo>
                    <a:pt x="2177521" y="11145"/>
                  </a:lnTo>
                  <a:lnTo>
                    <a:pt x="2185459" y="7430"/>
                  </a:lnTo>
                  <a:lnTo>
                    <a:pt x="2193925" y="4246"/>
                  </a:lnTo>
                  <a:lnTo>
                    <a:pt x="2202392" y="2123"/>
                  </a:lnTo>
                  <a:lnTo>
                    <a:pt x="2210859" y="531"/>
                  </a:lnTo>
                  <a:lnTo>
                    <a:pt x="2220384" y="0"/>
                  </a:lnTo>
                  <a:close/>
                  <a:moveTo>
                    <a:pt x="1983320" y="0"/>
                  </a:moveTo>
                  <a:lnTo>
                    <a:pt x="1992369" y="531"/>
                  </a:lnTo>
                  <a:lnTo>
                    <a:pt x="2001418" y="2123"/>
                  </a:lnTo>
                  <a:lnTo>
                    <a:pt x="2009934" y="4246"/>
                  </a:lnTo>
                  <a:lnTo>
                    <a:pt x="2017918" y="7430"/>
                  </a:lnTo>
                  <a:lnTo>
                    <a:pt x="2025902" y="11145"/>
                  </a:lnTo>
                  <a:lnTo>
                    <a:pt x="2033354" y="15922"/>
                  </a:lnTo>
                  <a:lnTo>
                    <a:pt x="2040806" y="20698"/>
                  </a:lnTo>
                  <a:lnTo>
                    <a:pt x="2046661" y="27067"/>
                  </a:lnTo>
                  <a:lnTo>
                    <a:pt x="2053049" y="32905"/>
                  </a:lnTo>
                  <a:lnTo>
                    <a:pt x="2057839" y="40335"/>
                  </a:lnTo>
                  <a:lnTo>
                    <a:pt x="2062630" y="47765"/>
                  </a:lnTo>
                  <a:lnTo>
                    <a:pt x="2066356" y="55726"/>
                  </a:lnTo>
                  <a:lnTo>
                    <a:pt x="2069549" y="63686"/>
                  </a:lnTo>
                  <a:lnTo>
                    <a:pt x="2071146" y="72178"/>
                  </a:lnTo>
                  <a:lnTo>
                    <a:pt x="2073275" y="81200"/>
                  </a:lnTo>
                  <a:lnTo>
                    <a:pt x="2073275" y="90753"/>
                  </a:lnTo>
                  <a:lnTo>
                    <a:pt x="2073275" y="99775"/>
                  </a:lnTo>
                  <a:lnTo>
                    <a:pt x="2071146" y="108797"/>
                  </a:lnTo>
                  <a:lnTo>
                    <a:pt x="2069549" y="117289"/>
                  </a:lnTo>
                  <a:lnTo>
                    <a:pt x="2066356" y="125780"/>
                  </a:lnTo>
                  <a:lnTo>
                    <a:pt x="2062630" y="133741"/>
                  </a:lnTo>
                  <a:lnTo>
                    <a:pt x="2057839" y="141171"/>
                  </a:lnTo>
                  <a:lnTo>
                    <a:pt x="2053049" y="148071"/>
                  </a:lnTo>
                  <a:lnTo>
                    <a:pt x="2046661" y="154439"/>
                  </a:lnTo>
                  <a:lnTo>
                    <a:pt x="2040806" y="160277"/>
                  </a:lnTo>
                  <a:lnTo>
                    <a:pt x="2033354" y="165584"/>
                  </a:lnTo>
                  <a:lnTo>
                    <a:pt x="2025902" y="169830"/>
                  </a:lnTo>
                  <a:lnTo>
                    <a:pt x="2017918" y="173545"/>
                  </a:lnTo>
                  <a:lnTo>
                    <a:pt x="2009934" y="176729"/>
                  </a:lnTo>
                  <a:lnTo>
                    <a:pt x="2001418" y="178852"/>
                  </a:lnTo>
                  <a:lnTo>
                    <a:pt x="1992369" y="180444"/>
                  </a:lnTo>
                  <a:lnTo>
                    <a:pt x="1983320" y="180975"/>
                  </a:lnTo>
                  <a:lnTo>
                    <a:pt x="1973739" y="180444"/>
                  </a:lnTo>
                  <a:lnTo>
                    <a:pt x="1964690" y="178852"/>
                  </a:lnTo>
                  <a:lnTo>
                    <a:pt x="1956174" y="176729"/>
                  </a:lnTo>
                  <a:lnTo>
                    <a:pt x="1947657" y="173545"/>
                  </a:lnTo>
                  <a:lnTo>
                    <a:pt x="1939673" y="169830"/>
                  </a:lnTo>
                  <a:lnTo>
                    <a:pt x="1932221" y="165584"/>
                  </a:lnTo>
                  <a:lnTo>
                    <a:pt x="1925834" y="160277"/>
                  </a:lnTo>
                  <a:lnTo>
                    <a:pt x="1918914" y="154439"/>
                  </a:lnTo>
                  <a:lnTo>
                    <a:pt x="1913591" y="148071"/>
                  </a:lnTo>
                  <a:lnTo>
                    <a:pt x="1907736" y="141171"/>
                  </a:lnTo>
                  <a:lnTo>
                    <a:pt x="1903478" y="133741"/>
                  </a:lnTo>
                  <a:lnTo>
                    <a:pt x="1899752" y="125780"/>
                  </a:lnTo>
                  <a:lnTo>
                    <a:pt x="1897091" y="117289"/>
                  </a:lnTo>
                  <a:lnTo>
                    <a:pt x="1894429" y="108797"/>
                  </a:lnTo>
                  <a:lnTo>
                    <a:pt x="1893365" y="99775"/>
                  </a:lnTo>
                  <a:lnTo>
                    <a:pt x="1892300" y="90753"/>
                  </a:lnTo>
                  <a:lnTo>
                    <a:pt x="1893365" y="81200"/>
                  </a:lnTo>
                  <a:lnTo>
                    <a:pt x="1894429" y="72178"/>
                  </a:lnTo>
                  <a:lnTo>
                    <a:pt x="1897091" y="63686"/>
                  </a:lnTo>
                  <a:lnTo>
                    <a:pt x="1899752" y="55726"/>
                  </a:lnTo>
                  <a:lnTo>
                    <a:pt x="1903478" y="47765"/>
                  </a:lnTo>
                  <a:lnTo>
                    <a:pt x="1907736" y="40335"/>
                  </a:lnTo>
                  <a:lnTo>
                    <a:pt x="1913591" y="32905"/>
                  </a:lnTo>
                  <a:lnTo>
                    <a:pt x="1918914" y="27067"/>
                  </a:lnTo>
                  <a:lnTo>
                    <a:pt x="1925834" y="20698"/>
                  </a:lnTo>
                  <a:lnTo>
                    <a:pt x="1932221" y="15922"/>
                  </a:lnTo>
                  <a:lnTo>
                    <a:pt x="1939673" y="11145"/>
                  </a:lnTo>
                  <a:lnTo>
                    <a:pt x="1947657" y="7430"/>
                  </a:lnTo>
                  <a:lnTo>
                    <a:pt x="1956174" y="4246"/>
                  </a:lnTo>
                  <a:lnTo>
                    <a:pt x="1964690" y="2123"/>
                  </a:lnTo>
                  <a:lnTo>
                    <a:pt x="1973739" y="531"/>
                  </a:lnTo>
                  <a:lnTo>
                    <a:pt x="1983320" y="0"/>
                  </a:lnTo>
                  <a:close/>
                  <a:moveTo>
                    <a:pt x="1746251" y="0"/>
                  </a:moveTo>
                  <a:lnTo>
                    <a:pt x="1755299" y="531"/>
                  </a:lnTo>
                  <a:lnTo>
                    <a:pt x="1764881" y="2123"/>
                  </a:lnTo>
                  <a:lnTo>
                    <a:pt x="1773397" y="4246"/>
                  </a:lnTo>
                  <a:lnTo>
                    <a:pt x="1781381" y="7430"/>
                  </a:lnTo>
                  <a:lnTo>
                    <a:pt x="1789365" y="11145"/>
                  </a:lnTo>
                  <a:lnTo>
                    <a:pt x="1797350" y="15922"/>
                  </a:lnTo>
                  <a:lnTo>
                    <a:pt x="1803737" y="20698"/>
                  </a:lnTo>
                  <a:lnTo>
                    <a:pt x="1810124" y="27067"/>
                  </a:lnTo>
                  <a:lnTo>
                    <a:pt x="1815979" y="32905"/>
                  </a:lnTo>
                  <a:lnTo>
                    <a:pt x="1821302" y="40335"/>
                  </a:lnTo>
                  <a:lnTo>
                    <a:pt x="1826093" y="47765"/>
                  </a:lnTo>
                  <a:lnTo>
                    <a:pt x="1829819" y="55726"/>
                  </a:lnTo>
                  <a:lnTo>
                    <a:pt x="1832480" y="63686"/>
                  </a:lnTo>
                  <a:lnTo>
                    <a:pt x="1835141" y="72178"/>
                  </a:lnTo>
                  <a:lnTo>
                    <a:pt x="1836206" y="81200"/>
                  </a:lnTo>
                  <a:lnTo>
                    <a:pt x="1836738" y="90753"/>
                  </a:lnTo>
                  <a:lnTo>
                    <a:pt x="1836206" y="99775"/>
                  </a:lnTo>
                  <a:lnTo>
                    <a:pt x="1835141" y="108797"/>
                  </a:lnTo>
                  <a:lnTo>
                    <a:pt x="1832480" y="117289"/>
                  </a:lnTo>
                  <a:lnTo>
                    <a:pt x="1829819" y="125780"/>
                  </a:lnTo>
                  <a:lnTo>
                    <a:pt x="1826093" y="133741"/>
                  </a:lnTo>
                  <a:lnTo>
                    <a:pt x="1821302" y="141171"/>
                  </a:lnTo>
                  <a:lnTo>
                    <a:pt x="1815979" y="148071"/>
                  </a:lnTo>
                  <a:lnTo>
                    <a:pt x="1810124" y="154439"/>
                  </a:lnTo>
                  <a:lnTo>
                    <a:pt x="1803737" y="160277"/>
                  </a:lnTo>
                  <a:lnTo>
                    <a:pt x="1797350" y="165584"/>
                  </a:lnTo>
                  <a:lnTo>
                    <a:pt x="1789365" y="169830"/>
                  </a:lnTo>
                  <a:lnTo>
                    <a:pt x="1781381" y="173545"/>
                  </a:lnTo>
                  <a:lnTo>
                    <a:pt x="1773397" y="176729"/>
                  </a:lnTo>
                  <a:lnTo>
                    <a:pt x="1764881" y="178852"/>
                  </a:lnTo>
                  <a:lnTo>
                    <a:pt x="1755299" y="180444"/>
                  </a:lnTo>
                  <a:lnTo>
                    <a:pt x="1746251" y="180975"/>
                  </a:lnTo>
                  <a:lnTo>
                    <a:pt x="1737202" y="180444"/>
                  </a:lnTo>
                  <a:lnTo>
                    <a:pt x="1728153" y="178852"/>
                  </a:lnTo>
                  <a:lnTo>
                    <a:pt x="1719637" y="176729"/>
                  </a:lnTo>
                  <a:lnTo>
                    <a:pt x="1711120" y="173545"/>
                  </a:lnTo>
                  <a:lnTo>
                    <a:pt x="1703668" y="169830"/>
                  </a:lnTo>
                  <a:lnTo>
                    <a:pt x="1695684" y="165584"/>
                  </a:lnTo>
                  <a:lnTo>
                    <a:pt x="1688765" y="160277"/>
                  </a:lnTo>
                  <a:lnTo>
                    <a:pt x="1681845" y="154439"/>
                  </a:lnTo>
                  <a:lnTo>
                    <a:pt x="1676522" y="148071"/>
                  </a:lnTo>
                  <a:lnTo>
                    <a:pt x="1671199" y="141171"/>
                  </a:lnTo>
                  <a:lnTo>
                    <a:pt x="1666941" y="133741"/>
                  </a:lnTo>
                  <a:lnTo>
                    <a:pt x="1663215" y="125780"/>
                  </a:lnTo>
                  <a:lnTo>
                    <a:pt x="1660021" y="117289"/>
                  </a:lnTo>
                  <a:lnTo>
                    <a:pt x="1657360" y="108797"/>
                  </a:lnTo>
                  <a:lnTo>
                    <a:pt x="1656296" y="99775"/>
                  </a:lnTo>
                  <a:lnTo>
                    <a:pt x="1655763" y="90753"/>
                  </a:lnTo>
                  <a:lnTo>
                    <a:pt x="1656296" y="81200"/>
                  </a:lnTo>
                  <a:lnTo>
                    <a:pt x="1657360" y="72178"/>
                  </a:lnTo>
                  <a:lnTo>
                    <a:pt x="1660021" y="63686"/>
                  </a:lnTo>
                  <a:lnTo>
                    <a:pt x="1663215" y="55726"/>
                  </a:lnTo>
                  <a:lnTo>
                    <a:pt x="1666941" y="47765"/>
                  </a:lnTo>
                  <a:lnTo>
                    <a:pt x="1671199" y="40335"/>
                  </a:lnTo>
                  <a:lnTo>
                    <a:pt x="1676522" y="32905"/>
                  </a:lnTo>
                  <a:lnTo>
                    <a:pt x="1681845" y="27067"/>
                  </a:lnTo>
                  <a:lnTo>
                    <a:pt x="1688765" y="20698"/>
                  </a:lnTo>
                  <a:lnTo>
                    <a:pt x="1695684" y="15922"/>
                  </a:lnTo>
                  <a:lnTo>
                    <a:pt x="1703668" y="11145"/>
                  </a:lnTo>
                  <a:lnTo>
                    <a:pt x="1711120" y="7430"/>
                  </a:lnTo>
                  <a:lnTo>
                    <a:pt x="1719637" y="4246"/>
                  </a:lnTo>
                  <a:lnTo>
                    <a:pt x="1728153" y="2123"/>
                  </a:lnTo>
                  <a:lnTo>
                    <a:pt x="1737202" y="531"/>
                  </a:lnTo>
                  <a:lnTo>
                    <a:pt x="1746251" y="0"/>
                  </a:lnTo>
                  <a:close/>
                  <a:moveTo>
                    <a:pt x="1509978" y="0"/>
                  </a:moveTo>
                  <a:lnTo>
                    <a:pt x="1519000" y="531"/>
                  </a:lnTo>
                  <a:lnTo>
                    <a:pt x="1528023" y="2123"/>
                  </a:lnTo>
                  <a:lnTo>
                    <a:pt x="1536514" y="4246"/>
                  </a:lnTo>
                  <a:lnTo>
                    <a:pt x="1545006" y="7430"/>
                  </a:lnTo>
                  <a:lnTo>
                    <a:pt x="1552966" y="11145"/>
                  </a:lnTo>
                  <a:lnTo>
                    <a:pt x="1560396" y="15922"/>
                  </a:lnTo>
                  <a:lnTo>
                    <a:pt x="1567296" y="20698"/>
                  </a:lnTo>
                  <a:lnTo>
                    <a:pt x="1574195" y="27067"/>
                  </a:lnTo>
                  <a:lnTo>
                    <a:pt x="1579502" y="32905"/>
                  </a:lnTo>
                  <a:lnTo>
                    <a:pt x="1584809" y="40335"/>
                  </a:lnTo>
                  <a:lnTo>
                    <a:pt x="1589055" y="47765"/>
                  </a:lnTo>
                  <a:lnTo>
                    <a:pt x="1592770" y="55726"/>
                  </a:lnTo>
                  <a:lnTo>
                    <a:pt x="1595954" y="63686"/>
                  </a:lnTo>
                  <a:lnTo>
                    <a:pt x="1598608" y="72178"/>
                  </a:lnTo>
                  <a:lnTo>
                    <a:pt x="1599670" y="81200"/>
                  </a:lnTo>
                  <a:lnTo>
                    <a:pt x="1600200" y="90753"/>
                  </a:lnTo>
                  <a:lnTo>
                    <a:pt x="1599670" y="99775"/>
                  </a:lnTo>
                  <a:lnTo>
                    <a:pt x="1598608" y="108797"/>
                  </a:lnTo>
                  <a:lnTo>
                    <a:pt x="1595954" y="117289"/>
                  </a:lnTo>
                  <a:lnTo>
                    <a:pt x="1592770" y="125780"/>
                  </a:lnTo>
                  <a:lnTo>
                    <a:pt x="1589055" y="133741"/>
                  </a:lnTo>
                  <a:lnTo>
                    <a:pt x="1584809" y="141171"/>
                  </a:lnTo>
                  <a:lnTo>
                    <a:pt x="1579502" y="148071"/>
                  </a:lnTo>
                  <a:lnTo>
                    <a:pt x="1574195" y="154439"/>
                  </a:lnTo>
                  <a:lnTo>
                    <a:pt x="1567296" y="160277"/>
                  </a:lnTo>
                  <a:lnTo>
                    <a:pt x="1560396" y="165584"/>
                  </a:lnTo>
                  <a:lnTo>
                    <a:pt x="1552966" y="169830"/>
                  </a:lnTo>
                  <a:lnTo>
                    <a:pt x="1545006" y="173545"/>
                  </a:lnTo>
                  <a:lnTo>
                    <a:pt x="1536514" y="176729"/>
                  </a:lnTo>
                  <a:lnTo>
                    <a:pt x="1528023" y="178852"/>
                  </a:lnTo>
                  <a:lnTo>
                    <a:pt x="1519000" y="180444"/>
                  </a:lnTo>
                  <a:lnTo>
                    <a:pt x="1509978" y="180975"/>
                  </a:lnTo>
                  <a:lnTo>
                    <a:pt x="1500425" y="180444"/>
                  </a:lnTo>
                  <a:lnTo>
                    <a:pt x="1491403" y="178852"/>
                  </a:lnTo>
                  <a:lnTo>
                    <a:pt x="1482911" y="176729"/>
                  </a:lnTo>
                  <a:lnTo>
                    <a:pt x="1474951" y="173545"/>
                  </a:lnTo>
                  <a:lnTo>
                    <a:pt x="1466990" y="169830"/>
                  </a:lnTo>
                  <a:lnTo>
                    <a:pt x="1459560" y="165584"/>
                  </a:lnTo>
                  <a:lnTo>
                    <a:pt x="1452661" y="160277"/>
                  </a:lnTo>
                  <a:lnTo>
                    <a:pt x="1446292" y="154439"/>
                  </a:lnTo>
                  <a:lnTo>
                    <a:pt x="1440454" y="148071"/>
                  </a:lnTo>
                  <a:lnTo>
                    <a:pt x="1435147" y="141171"/>
                  </a:lnTo>
                  <a:lnTo>
                    <a:pt x="1430370" y="133741"/>
                  </a:lnTo>
                  <a:lnTo>
                    <a:pt x="1426655" y="125780"/>
                  </a:lnTo>
                  <a:lnTo>
                    <a:pt x="1423471" y="117289"/>
                  </a:lnTo>
                  <a:lnTo>
                    <a:pt x="1421348" y="108797"/>
                  </a:lnTo>
                  <a:lnTo>
                    <a:pt x="1420287" y="99775"/>
                  </a:lnTo>
                  <a:lnTo>
                    <a:pt x="1419225" y="90753"/>
                  </a:lnTo>
                  <a:lnTo>
                    <a:pt x="1420287" y="81200"/>
                  </a:lnTo>
                  <a:lnTo>
                    <a:pt x="1421348" y="72178"/>
                  </a:lnTo>
                  <a:lnTo>
                    <a:pt x="1423471" y="63686"/>
                  </a:lnTo>
                  <a:lnTo>
                    <a:pt x="1426655" y="55726"/>
                  </a:lnTo>
                  <a:lnTo>
                    <a:pt x="1430370" y="47765"/>
                  </a:lnTo>
                  <a:lnTo>
                    <a:pt x="1435147" y="40335"/>
                  </a:lnTo>
                  <a:lnTo>
                    <a:pt x="1440454" y="32905"/>
                  </a:lnTo>
                  <a:lnTo>
                    <a:pt x="1446292" y="27067"/>
                  </a:lnTo>
                  <a:lnTo>
                    <a:pt x="1452661" y="20698"/>
                  </a:lnTo>
                  <a:lnTo>
                    <a:pt x="1459560" y="15922"/>
                  </a:lnTo>
                  <a:lnTo>
                    <a:pt x="1466990" y="11145"/>
                  </a:lnTo>
                  <a:lnTo>
                    <a:pt x="1474951" y="7430"/>
                  </a:lnTo>
                  <a:lnTo>
                    <a:pt x="1482911" y="4246"/>
                  </a:lnTo>
                  <a:lnTo>
                    <a:pt x="1491403" y="2123"/>
                  </a:lnTo>
                  <a:lnTo>
                    <a:pt x="1500425" y="531"/>
                  </a:lnTo>
                  <a:lnTo>
                    <a:pt x="1509978" y="0"/>
                  </a:lnTo>
                  <a:close/>
                  <a:moveTo>
                    <a:pt x="799572" y="0"/>
                  </a:moveTo>
                  <a:lnTo>
                    <a:pt x="809097" y="531"/>
                  </a:lnTo>
                  <a:lnTo>
                    <a:pt x="817564" y="2123"/>
                  </a:lnTo>
                  <a:lnTo>
                    <a:pt x="826559" y="4246"/>
                  </a:lnTo>
                  <a:lnTo>
                    <a:pt x="834497" y="7430"/>
                  </a:lnTo>
                  <a:lnTo>
                    <a:pt x="842434" y="11145"/>
                  </a:lnTo>
                  <a:lnTo>
                    <a:pt x="849843" y="15922"/>
                  </a:lnTo>
                  <a:lnTo>
                    <a:pt x="856722" y="20698"/>
                  </a:lnTo>
                  <a:lnTo>
                    <a:pt x="863072" y="27067"/>
                  </a:lnTo>
                  <a:lnTo>
                    <a:pt x="868893" y="32905"/>
                  </a:lnTo>
                  <a:lnTo>
                    <a:pt x="874185" y="40335"/>
                  </a:lnTo>
                  <a:lnTo>
                    <a:pt x="878947" y="47765"/>
                  </a:lnTo>
                  <a:lnTo>
                    <a:pt x="882651" y="55726"/>
                  </a:lnTo>
                  <a:lnTo>
                    <a:pt x="885826" y="63686"/>
                  </a:lnTo>
                  <a:lnTo>
                    <a:pt x="887414" y="72178"/>
                  </a:lnTo>
                  <a:lnTo>
                    <a:pt x="889001" y="81200"/>
                  </a:lnTo>
                  <a:lnTo>
                    <a:pt x="889001" y="90753"/>
                  </a:lnTo>
                  <a:lnTo>
                    <a:pt x="889001" y="99775"/>
                  </a:lnTo>
                  <a:lnTo>
                    <a:pt x="887414" y="108797"/>
                  </a:lnTo>
                  <a:lnTo>
                    <a:pt x="885826" y="117289"/>
                  </a:lnTo>
                  <a:lnTo>
                    <a:pt x="882651" y="125780"/>
                  </a:lnTo>
                  <a:lnTo>
                    <a:pt x="878947" y="133741"/>
                  </a:lnTo>
                  <a:lnTo>
                    <a:pt x="874185" y="141171"/>
                  </a:lnTo>
                  <a:lnTo>
                    <a:pt x="868893" y="148071"/>
                  </a:lnTo>
                  <a:lnTo>
                    <a:pt x="863072" y="154439"/>
                  </a:lnTo>
                  <a:lnTo>
                    <a:pt x="856722" y="160277"/>
                  </a:lnTo>
                  <a:lnTo>
                    <a:pt x="849843" y="165584"/>
                  </a:lnTo>
                  <a:lnTo>
                    <a:pt x="842434" y="169830"/>
                  </a:lnTo>
                  <a:lnTo>
                    <a:pt x="834497" y="173545"/>
                  </a:lnTo>
                  <a:lnTo>
                    <a:pt x="826559" y="176729"/>
                  </a:lnTo>
                  <a:lnTo>
                    <a:pt x="817564" y="178852"/>
                  </a:lnTo>
                  <a:lnTo>
                    <a:pt x="809097" y="180444"/>
                  </a:lnTo>
                  <a:lnTo>
                    <a:pt x="799572" y="180975"/>
                  </a:lnTo>
                  <a:lnTo>
                    <a:pt x="790576" y="180444"/>
                  </a:lnTo>
                  <a:lnTo>
                    <a:pt x="781580" y="178852"/>
                  </a:lnTo>
                  <a:lnTo>
                    <a:pt x="773113" y="176729"/>
                  </a:lnTo>
                  <a:lnTo>
                    <a:pt x="764647" y="173545"/>
                  </a:lnTo>
                  <a:lnTo>
                    <a:pt x="756709" y="169830"/>
                  </a:lnTo>
                  <a:lnTo>
                    <a:pt x="749301" y="165584"/>
                  </a:lnTo>
                  <a:lnTo>
                    <a:pt x="742422" y="160277"/>
                  </a:lnTo>
                  <a:lnTo>
                    <a:pt x="735542" y="154439"/>
                  </a:lnTo>
                  <a:lnTo>
                    <a:pt x="730251" y="148071"/>
                  </a:lnTo>
                  <a:lnTo>
                    <a:pt x="724959" y="141171"/>
                  </a:lnTo>
                  <a:lnTo>
                    <a:pt x="720726" y="133741"/>
                  </a:lnTo>
                  <a:lnTo>
                    <a:pt x="717022" y="125780"/>
                  </a:lnTo>
                  <a:lnTo>
                    <a:pt x="713847" y="117289"/>
                  </a:lnTo>
                  <a:lnTo>
                    <a:pt x="711201" y="108797"/>
                  </a:lnTo>
                  <a:lnTo>
                    <a:pt x="710142" y="99775"/>
                  </a:lnTo>
                  <a:lnTo>
                    <a:pt x="709613" y="90753"/>
                  </a:lnTo>
                  <a:lnTo>
                    <a:pt x="710142" y="81200"/>
                  </a:lnTo>
                  <a:lnTo>
                    <a:pt x="711201" y="72178"/>
                  </a:lnTo>
                  <a:lnTo>
                    <a:pt x="713847" y="63686"/>
                  </a:lnTo>
                  <a:lnTo>
                    <a:pt x="717022" y="55726"/>
                  </a:lnTo>
                  <a:lnTo>
                    <a:pt x="720726" y="47765"/>
                  </a:lnTo>
                  <a:lnTo>
                    <a:pt x="724959" y="40335"/>
                  </a:lnTo>
                  <a:lnTo>
                    <a:pt x="730251" y="32905"/>
                  </a:lnTo>
                  <a:lnTo>
                    <a:pt x="735542" y="27067"/>
                  </a:lnTo>
                  <a:lnTo>
                    <a:pt x="742422" y="20698"/>
                  </a:lnTo>
                  <a:lnTo>
                    <a:pt x="749301" y="15922"/>
                  </a:lnTo>
                  <a:lnTo>
                    <a:pt x="756709" y="11145"/>
                  </a:lnTo>
                  <a:lnTo>
                    <a:pt x="764647" y="7430"/>
                  </a:lnTo>
                  <a:lnTo>
                    <a:pt x="773113" y="4246"/>
                  </a:lnTo>
                  <a:lnTo>
                    <a:pt x="781580" y="2123"/>
                  </a:lnTo>
                  <a:lnTo>
                    <a:pt x="790576" y="531"/>
                  </a:lnTo>
                  <a:lnTo>
                    <a:pt x="799572" y="0"/>
                  </a:lnTo>
                  <a:close/>
                  <a:moveTo>
                    <a:pt x="563032" y="0"/>
                  </a:moveTo>
                  <a:lnTo>
                    <a:pt x="571975" y="531"/>
                  </a:lnTo>
                  <a:lnTo>
                    <a:pt x="580918" y="2123"/>
                  </a:lnTo>
                  <a:lnTo>
                    <a:pt x="589335" y="4246"/>
                  </a:lnTo>
                  <a:lnTo>
                    <a:pt x="597226" y="7430"/>
                  </a:lnTo>
                  <a:lnTo>
                    <a:pt x="605117" y="11145"/>
                  </a:lnTo>
                  <a:lnTo>
                    <a:pt x="613008" y="15922"/>
                  </a:lnTo>
                  <a:lnTo>
                    <a:pt x="619847" y="20698"/>
                  </a:lnTo>
                  <a:lnTo>
                    <a:pt x="625633" y="27067"/>
                  </a:lnTo>
                  <a:lnTo>
                    <a:pt x="631946" y="32905"/>
                  </a:lnTo>
                  <a:lnTo>
                    <a:pt x="636681" y="40335"/>
                  </a:lnTo>
                  <a:lnTo>
                    <a:pt x="641415" y="47765"/>
                  </a:lnTo>
                  <a:lnTo>
                    <a:pt x="645098" y="55726"/>
                  </a:lnTo>
                  <a:lnTo>
                    <a:pt x="648254" y="63686"/>
                  </a:lnTo>
                  <a:lnTo>
                    <a:pt x="650885" y="72178"/>
                  </a:lnTo>
                  <a:lnTo>
                    <a:pt x="651937" y="81200"/>
                  </a:lnTo>
                  <a:lnTo>
                    <a:pt x="652463" y="90753"/>
                  </a:lnTo>
                  <a:lnTo>
                    <a:pt x="651937" y="99775"/>
                  </a:lnTo>
                  <a:lnTo>
                    <a:pt x="650885" y="108797"/>
                  </a:lnTo>
                  <a:lnTo>
                    <a:pt x="648254" y="117289"/>
                  </a:lnTo>
                  <a:lnTo>
                    <a:pt x="645098" y="125780"/>
                  </a:lnTo>
                  <a:lnTo>
                    <a:pt x="641415" y="133741"/>
                  </a:lnTo>
                  <a:lnTo>
                    <a:pt x="636681" y="141171"/>
                  </a:lnTo>
                  <a:lnTo>
                    <a:pt x="631946" y="148071"/>
                  </a:lnTo>
                  <a:lnTo>
                    <a:pt x="625633" y="154439"/>
                  </a:lnTo>
                  <a:lnTo>
                    <a:pt x="619847" y="160277"/>
                  </a:lnTo>
                  <a:lnTo>
                    <a:pt x="613008" y="165584"/>
                  </a:lnTo>
                  <a:lnTo>
                    <a:pt x="605117" y="169830"/>
                  </a:lnTo>
                  <a:lnTo>
                    <a:pt x="597226" y="173545"/>
                  </a:lnTo>
                  <a:lnTo>
                    <a:pt x="589335" y="176729"/>
                  </a:lnTo>
                  <a:lnTo>
                    <a:pt x="580918" y="178852"/>
                  </a:lnTo>
                  <a:lnTo>
                    <a:pt x="571975" y="180444"/>
                  </a:lnTo>
                  <a:lnTo>
                    <a:pt x="563032" y="180975"/>
                  </a:lnTo>
                  <a:lnTo>
                    <a:pt x="554089" y="180444"/>
                  </a:lnTo>
                  <a:lnTo>
                    <a:pt x="544620" y="178852"/>
                  </a:lnTo>
                  <a:lnTo>
                    <a:pt x="536202" y="176729"/>
                  </a:lnTo>
                  <a:lnTo>
                    <a:pt x="527785" y="173545"/>
                  </a:lnTo>
                  <a:lnTo>
                    <a:pt x="519894" y="169830"/>
                  </a:lnTo>
                  <a:lnTo>
                    <a:pt x="512530" y="165584"/>
                  </a:lnTo>
                  <a:lnTo>
                    <a:pt x="506217" y="160277"/>
                  </a:lnTo>
                  <a:lnTo>
                    <a:pt x="499378" y="154439"/>
                  </a:lnTo>
                  <a:lnTo>
                    <a:pt x="494117" y="148071"/>
                  </a:lnTo>
                  <a:lnTo>
                    <a:pt x="488331" y="141171"/>
                  </a:lnTo>
                  <a:lnTo>
                    <a:pt x="484122" y="133741"/>
                  </a:lnTo>
                  <a:lnTo>
                    <a:pt x="480440" y="125780"/>
                  </a:lnTo>
                  <a:lnTo>
                    <a:pt x="477809" y="117289"/>
                  </a:lnTo>
                  <a:lnTo>
                    <a:pt x="475179" y="108797"/>
                  </a:lnTo>
                  <a:lnTo>
                    <a:pt x="474127" y="99775"/>
                  </a:lnTo>
                  <a:lnTo>
                    <a:pt x="473075" y="90753"/>
                  </a:lnTo>
                  <a:lnTo>
                    <a:pt x="474127" y="81200"/>
                  </a:lnTo>
                  <a:lnTo>
                    <a:pt x="475179" y="72178"/>
                  </a:lnTo>
                  <a:lnTo>
                    <a:pt x="477809" y="63686"/>
                  </a:lnTo>
                  <a:lnTo>
                    <a:pt x="480440" y="55726"/>
                  </a:lnTo>
                  <a:lnTo>
                    <a:pt x="484122" y="47765"/>
                  </a:lnTo>
                  <a:lnTo>
                    <a:pt x="488331" y="40335"/>
                  </a:lnTo>
                  <a:lnTo>
                    <a:pt x="494117" y="32905"/>
                  </a:lnTo>
                  <a:lnTo>
                    <a:pt x="499378" y="27067"/>
                  </a:lnTo>
                  <a:lnTo>
                    <a:pt x="506217" y="20698"/>
                  </a:lnTo>
                  <a:lnTo>
                    <a:pt x="512530" y="15922"/>
                  </a:lnTo>
                  <a:lnTo>
                    <a:pt x="519894" y="11145"/>
                  </a:lnTo>
                  <a:lnTo>
                    <a:pt x="527785" y="7430"/>
                  </a:lnTo>
                  <a:lnTo>
                    <a:pt x="536202" y="4246"/>
                  </a:lnTo>
                  <a:lnTo>
                    <a:pt x="544620" y="2123"/>
                  </a:lnTo>
                  <a:lnTo>
                    <a:pt x="554089" y="531"/>
                  </a:lnTo>
                  <a:lnTo>
                    <a:pt x="563032" y="0"/>
                  </a:lnTo>
                  <a:close/>
                  <a:moveTo>
                    <a:pt x="325969" y="0"/>
                  </a:moveTo>
                  <a:lnTo>
                    <a:pt x="334912" y="531"/>
                  </a:lnTo>
                  <a:lnTo>
                    <a:pt x="344381" y="2123"/>
                  </a:lnTo>
                  <a:lnTo>
                    <a:pt x="352798" y="4246"/>
                  </a:lnTo>
                  <a:lnTo>
                    <a:pt x="361215" y="7430"/>
                  </a:lnTo>
                  <a:lnTo>
                    <a:pt x="369106" y="11145"/>
                  </a:lnTo>
                  <a:lnTo>
                    <a:pt x="376471" y="15922"/>
                  </a:lnTo>
                  <a:lnTo>
                    <a:pt x="382784" y="20698"/>
                  </a:lnTo>
                  <a:lnTo>
                    <a:pt x="389623" y="27067"/>
                  </a:lnTo>
                  <a:lnTo>
                    <a:pt x="394883" y="32905"/>
                  </a:lnTo>
                  <a:lnTo>
                    <a:pt x="400670" y="40335"/>
                  </a:lnTo>
                  <a:lnTo>
                    <a:pt x="404878" y="47765"/>
                  </a:lnTo>
                  <a:lnTo>
                    <a:pt x="408561" y="55726"/>
                  </a:lnTo>
                  <a:lnTo>
                    <a:pt x="411191" y="63686"/>
                  </a:lnTo>
                  <a:lnTo>
                    <a:pt x="413821" y="72178"/>
                  </a:lnTo>
                  <a:lnTo>
                    <a:pt x="414874" y="81200"/>
                  </a:lnTo>
                  <a:lnTo>
                    <a:pt x="415926" y="90753"/>
                  </a:lnTo>
                  <a:lnTo>
                    <a:pt x="414874" y="99775"/>
                  </a:lnTo>
                  <a:lnTo>
                    <a:pt x="413821" y="108797"/>
                  </a:lnTo>
                  <a:lnTo>
                    <a:pt x="411191" y="117289"/>
                  </a:lnTo>
                  <a:lnTo>
                    <a:pt x="408561" y="125780"/>
                  </a:lnTo>
                  <a:lnTo>
                    <a:pt x="404878" y="133741"/>
                  </a:lnTo>
                  <a:lnTo>
                    <a:pt x="400670" y="141171"/>
                  </a:lnTo>
                  <a:lnTo>
                    <a:pt x="394883" y="148071"/>
                  </a:lnTo>
                  <a:lnTo>
                    <a:pt x="389623" y="154439"/>
                  </a:lnTo>
                  <a:lnTo>
                    <a:pt x="382784" y="160277"/>
                  </a:lnTo>
                  <a:lnTo>
                    <a:pt x="376471" y="165584"/>
                  </a:lnTo>
                  <a:lnTo>
                    <a:pt x="369106" y="169830"/>
                  </a:lnTo>
                  <a:lnTo>
                    <a:pt x="361215" y="173545"/>
                  </a:lnTo>
                  <a:lnTo>
                    <a:pt x="352798" y="176729"/>
                  </a:lnTo>
                  <a:lnTo>
                    <a:pt x="344381" y="178852"/>
                  </a:lnTo>
                  <a:lnTo>
                    <a:pt x="334912" y="180444"/>
                  </a:lnTo>
                  <a:lnTo>
                    <a:pt x="325969" y="180975"/>
                  </a:lnTo>
                  <a:lnTo>
                    <a:pt x="317026" y="180444"/>
                  </a:lnTo>
                  <a:lnTo>
                    <a:pt x="308083" y="178852"/>
                  </a:lnTo>
                  <a:lnTo>
                    <a:pt x="299665" y="176729"/>
                  </a:lnTo>
                  <a:lnTo>
                    <a:pt x="291775" y="173545"/>
                  </a:lnTo>
                  <a:lnTo>
                    <a:pt x="283884" y="169830"/>
                  </a:lnTo>
                  <a:lnTo>
                    <a:pt x="276519" y="165584"/>
                  </a:lnTo>
                  <a:lnTo>
                    <a:pt x="269154" y="160277"/>
                  </a:lnTo>
                  <a:lnTo>
                    <a:pt x="263367" y="154439"/>
                  </a:lnTo>
                  <a:lnTo>
                    <a:pt x="257054" y="148071"/>
                  </a:lnTo>
                  <a:lnTo>
                    <a:pt x="252320" y="141171"/>
                  </a:lnTo>
                  <a:lnTo>
                    <a:pt x="247585" y="133741"/>
                  </a:lnTo>
                  <a:lnTo>
                    <a:pt x="243903" y="125780"/>
                  </a:lnTo>
                  <a:lnTo>
                    <a:pt x="240746" y="117289"/>
                  </a:lnTo>
                  <a:lnTo>
                    <a:pt x="238116" y="108797"/>
                  </a:lnTo>
                  <a:lnTo>
                    <a:pt x="237064" y="99775"/>
                  </a:lnTo>
                  <a:lnTo>
                    <a:pt x="236538" y="90753"/>
                  </a:lnTo>
                  <a:lnTo>
                    <a:pt x="237064" y="81200"/>
                  </a:lnTo>
                  <a:lnTo>
                    <a:pt x="238116" y="72178"/>
                  </a:lnTo>
                  <a:lnTo>
                    <a:pt x="240746" y="63686"/>
                  </a:lnTo>
                  <a:lnTo>
                    <a:pt x="243903" y="55726"/>
                  </a:lnTo>
                  <a:lnTo>
                    <a:pt x="247585" y="47765"/>
                  </a:lnTo>
                  <a:lnTo>
                    <a:pt x="252320" y="40335"/>
                  </a:lnTo>
                  <a:lnTo>
                    <a:pt x="257054" y="32905"/>
                  </a:lnTo>
                  <a:lnTo>
                    <a:pt x="263367" y="27067"/>
                  </a:lnTo>
                  <a:lnTo>
                    <a:pt x="269154" y="20698"/>
                  </a:lnTo>
                  <a:lnTo>
                    <a:pt x="276519" y="15922"/>
                  </a:lnTo>
                  <a:lnTo>
                    <a:pt x="283884" y="11145"/>
                  </a:lnTo>
                  <a:lnTo>
                    <a:pt x="291775" y="7430"/>
                  </a:lnTo>
                  <a:lnTo>
                    <a:pt x="299665" y="4246"/>
                  </a:lnTo>
                  <a:lnTo>
                    <a:pt x="308083" y="2123"/>
                  </a:lnTo>
                  <a:lnTo>
                    <a:pt x="317026" y="531"/>
                  </a:lnTo>
                  <a:lnTo>
                    <a:pt x="325969" y="0"/>
                  </a:lnTo>
                  <a:close/>
                  <a:moveTo>
                    <a:pt x="89429" y="0"/>
                  </a:moveTo>
                  <a:lnTo>
                    <a:pt x="98425" y="531"/>
                  </a:lnTo>
                  <a:lnTo>
                    <a:pt x="107421" y="2123"/>
                  </a:lnTo>
                  <a:lnTo>
                    <a:pt x="115888" y="4246"/>
                  </a:lnTo>
                  <a:lnTo>
                    <a:pt x="124354" y="7430"/>
                  </a:lnTo>
                  <a:lnTo>
                    <a:pt x="132292" y="11145"/>
                  </a:lnTo>
                  <a:lnTo>
                    <a:pt x="139700" y="15922"/>
                  </a:lnTo>
                  <a:lnTo>
                    <a:pt x="146579" y="20698"/>
                  </a:lnTo>
                  <a:lnTo>
                    <a:pt x="153459" y="27067"/>
                  </a:lnTo>
                  <a:lnTo>
                    <a:pt x="158750" y="32905"/>
                  </a:lnTo>
                  <a:lnTo>
                    <a:pt x="164042" y="40335"/>
                  </a:lnTo>
                  <a:lnTo>
                    <a:pt x="168275" y="47765"/>
                  </a:lnTo>
                  <a:lnTo>
                    <a:pt x="171979" y="55726"/>
                  </a:lnTo>
                  <a:lnTo>
                    <a:pt x="175154" y="63686"/>
                  </a:lnTo>
                  <a:lnTo>
                    <a:pt x="177800" y="72178"/>
                  </a:lnTo>
                  <a:lnTo>
                    <a:pt x="178859" y="81200"/>
                  </a:lnTo>
                  <a:lnTo>
                    <a:pt x="179388" y="90753"/>
                  </a:lnTo>
                  <a:lnTo>
                    <a:pt x="178859" y="99775"/>
                  </a:lnTo>
                  <a:lnTo>
                    <a:pt x="177800" y="108797"/>
                  </a:lnTo>
                  <a:lnTo>
                    <a:pt x="175154" y="117289"/>
                  </a:lnTo>
                  <a:lnTo>
                    <a:pt x="171979" y="125780"/>
                  </a:lnTo>
                  <a:lnTo>
                    <a:pt x="168275" y="133741"/>
                  </a:lnTo>
                  <a:lnTo>
                    <a:pt x="164042" y="141171"/>
                  </a:lnTo>
                  <a:lnTo>
                    <a:pt x="158750" y="148071"/>
                  </a:lnTo>
                  <a:lnTo>
                    <a:pt x="153459" y="154439"/>
                  </a:lnTo>
                  <a:lnTo>
                    <a:pt x="146579" y="160277"/>
                  </a:lnTo>
                  <a:lnTo>
                    <a:pt x="139700" y="165584"/>
                  </a:lnTo>
                  <a:lnTo>
                    <a:pt x="132292" y="169830"/>
                  </a:lnTo>
                  <a:lnTo>
                    <a:pt x="124354" y="173545"/>
                  </a:lnTo>
                  <a:lnTo>
                    <a:pt x="115888" y="176729"/>
                  </a:lnTo>
                  <a:lnTo>
                    <a:pt x="107421" y="178852"/>
                  </a:lnTo>
                  <a:lnTo>
                    <a:pt x="98425" y="180444"/>
                  </a:lnTo>
                  <a:lnTo>
                    <a:pt x="89429" y="180975"/>
                  </a:lnTo>
                  <a:lnTo>
                    <a:pt x="79904" y="180444"/>
                  </a:lnTo>
                  <a:lnTo>
                    <a:pt x="71437" y="178852"/>
                  </a:lnTo>
                  <a:lnTo>
                    <a:pt x="62442" y="176729"/>
                  </a:lnTo>
                  <a:lnTo>
                    <a:pt x="54504" y="173545"/>
                  </a:lnTo>
                  <a:lnTo>
                    <a:pt x="46567" y="169830"/>
                  </a:lnTo>
                  <a:lnTo>
                    <a:pt x="39158" y="165584"/>
                  </a:lnTo>
                  <a:lnTo>
                    <a:pt x="32279" y="160277"/>
                  </a:lnTo>
                  <a:lnTo>
                    <a:pt x="25929" y="154439"/>
                  </a:lnTo>
                  <a:lnTo>
                    <a:pt x="20108" y="148071"/>
                  </a:lnTo>
                  <a:lnTo>
                    <a:pt x="14816" y="141171"/>
                  </a:lnTo>
                  <a:lnTo>
                    <a:pt x="10054" y="133741"/>
                  </a:lnTo>
                  <a:lnTo>
                    <a:pt x="6350" y="125780"/>
                  </a:lnTo>
                  <a:lnTo>
                    <a:pt x="3704" y="117289"/>
                  </a:lnTo>
                  <a:lnTo>
                    <a:pt x="1587" y="108797"/>
                  </a:lnTo>
                  <a:lnTo>
                    <a:pt x="0" y="99775"/>
                  </a:lnTo>
                  <a:lnTo>
                    <a:pt x="0" y="90753"/>
                  </a:lnTo>
                  <a:lnTo>
                    <a:pt x="0" y="81200"/>
                  </a:lnTo>
                  <a:lnTo>
                    <a:pt x="1587" y="72178"/>
                  </a:lnTo>
                  <a:lnTo>
                    <a:pt x="3704" y="63686"/>
                  </a:lnTo>
                  <a:lnTo>
                    <a:pt x="6350" y="55726"/>
                  </a:lnTo>
                  <a:lnTo>
                    <a:pt x="10054" y="47765"/>
                  </a:lnTo>
                  <a:lnTo>
                    <a:pt x="14816" y="40335"/>
                  </a:lnTo>
                  <a:lnTo>
                    <a:pt x="20108" y="32905"/>
                  </a:lnTo>
                  <a:lnTo>
                    <a:pt x="25929" y="27067"/>
                  </a:lnTo>
                  <a:lnTo>
                    <a:pt x="32279" y="20698"/>
                  </a:lnTo>
                  <a:lnTo>
                    <a:pt x="39158" y="15922"/>
                  </a:lnTo>
                  <a:lnTo>
                    <a:pt x="46567" y="11145"/>
                  </a:lnTo>
                  <a:lnTo>
                    <a:pt x="54504" y="7430"/>
                  </a:lnTo>
                  <a:lnTo>
                    <a:pt x="62442" y="4246"/>
                  </a:lnTo>
                  <a:lnTo>
                    <a:pt x="71437" y="2123"/>
                  </a:lnTo>
                  <a:lnTo>
                    <a:pt x="79904" y="531"/>
                  </a:lnTo>
                  <a:lnTo>
                    <a:pt x="894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盾牌"/>
            <p:cNvSpPr/>
            <p:nvPr/>
          </p:nvSpPr>
          <p:spPr bwMode="auto">
            <a:xfrm>
              <a:off x="13544" y="7579"/>
              <a:ext cx="910" cy="910"/>
            </a:xfrm>
            <a:custGeom>
              <a:avLst/>
              <a:gdLst>
                <a:gd name="T0" fmla="*/ 288817 w 3466"/>
                <a:gd name="T1" fmla="*/ 0 h 4056"/>
                <a:gd name="T2" fmla="*/ 1249324 w 3466"/>
                <a:gd name="T3" fmla="*/ 0 h 4056"/>
                <a:gd name="T4" fmla="*/ 1249324 w 3466"/>
                <a:gd name="T5" fmla="*/ 2663 h 4056"/>
                <a:gd name="T6" fmla="*/ 1470707 w 3466"/>
                <a:gd name="T7" fmla="*/ 270770 h 4056"/>
                <a:gd name="T8" fmla="*/ 768849 w 3466"/>
                <a:gd name="T9" fmla="*/ 1800397 h 4056"/>
                <a:gd name="T10" fmla="*/ 67435 w 3466"/>
                <a:gd name="T11" fmla="*/ 270770 h 4056"/>
                <a:gd name="T12" fmla="*/ 288817 w 3466"/>
                <a:gd name="T13" fmla="*/ 2663 h 4056"/>
                <a:gd name="T14" fmla="*/ 288817 w 3466"/>
                <a:gd name="T15" fmla="*/ 0 h 4056"/>
                <a:gd name="T16" fmla="*/ 480919 w 3466"/>
                <a:gd name="T17" fmla="*/ 474957 h 4056"/>
                <a:gd name="T18" fmla="*/ 422357 w 3466"/>
                <a:gd name="T19" fmla="*/ 474957 h 4056"/>
                <a:gd name="T20" fmla="*/ 422357 w 3466"/>
                <a:gd name="T21" fmla="*/ 533550 h 4056"/>
                <a:gd name="T22" fmla="*/ 422357 w 3466"/>
                <a:gd name="T23" fmla="*/ 675149 h 4056"/>
                <a:gd name="T24" fmla="*/ 539925 w 3466"/>
                <a:gd name="T25" fmla="*/ 734186 h 4056"/>
                <a:gd name="T26" fmla="*/ 539925 w 3466"/>
                <a:gd name="T27" fmla="*/ 592586 h 4056"/>
                <a:gd name="T28" fmla="*/ 923684 w 3466"/>
                <a:gd name="T29" fmla="*/ 592586 h 4056"/>
                <a:gd name="T30" fmla="*/ 995999 w 3466"/>
                <a:gd name="T31" fmla="*/ 474957 h 4056"/>
                <a:gd name="T32" fmla="*/ 480919 w 3466"/>
                <a:gd name="T33" fmla="*/ 474957 h 4056"/>
                <a:gd name="T34" fmla="*/ 946310 w 3466"/>
                <a:gd name="T35" fmla="*/ 1053339 h 4056"/>
                <a:gd name="T36" fmla="*/ 1002210 w 3466"/>
                <a:gd name="T37" fmla="*/ 1053339 h 4056"/>
                <a:gd name="T38" fmla="*/ 1002210 w 3466"/>
                <a:gd name="T39" fmla="*/ 931270 h 4056"/>
                <a:gd name="T40" fmla="*/ 946310 w 3466"/>
                <a:gd name="T41" fmla="*/ 1053339 h 4056"/>
                <a:gd name="T42" fmla="*/ 368231 w 3466"/>
                <a:gd name="T43" fmla="*/ 801212 h 4056"/>
                <a:gd name="T44" fmla="*/ 422357 w 3466"/>
                <a:gd name="T45" fmla="*/ 862468 h 4056"/>
                <a:gd name="T46" fmla="*/ 422357 w 3466"/>
                <a:gd name="T47" fmla="*/ 1112375 h 4056"/>
                <a:gd name="T48" fmla="*/ 422357 w 3466"/>
                <a:gd name="T49" fmla="*/ 1170968 h 4056"/>
                <a:gd name="T50" fmla="*/ 480919 w 3466"/>
                <a:gd name="T51" fmla="*/ 1170968 h 4056"/>
                <a:gd name="T52" fmla="*/ 627768 w 3466"/>
                <a:gd name="T53" fmla="*/ 1170968 h 4056"/>
                <a:gd name="T54" fmla="*/ 539925 w 3466"/>
                <a:gd name="T55" fmla="*/ 1053339 h 4056"/>
                <a:gd name="T56" fmla="*/ 539925 w 3466"/>
                <a:gd name="T57" fmla="*/ 995634 h 4056"/>
                <a:gd name="T58" fmla="*/ 772842 w 3466"/>
                <a:gd name="T59" fmla="*/ 1258857 h 4056"/>
                <a:gd name="T60" fmla="*/ 853587 w 3466"/>
                <a:gd name="T61" fmla="*/ 1255306 h 4056"/>
                <a:gd name="T62" fmla="*/ 892628 w 3466"/>
                <a:gd name="T63" fmla="*/ 1170968 h 4056"/>
                <a:gd name="T64" fmla="*/ 1060772 w 3466"/>
                <a:gd name="T65" fmla="*/ 1170968 h 4056"/>
                <a:gd name="T66" fmla="*/ 1119778 w 3466"/>
                <a:gd name="T67" fmla="*/ 1170968 h 4056"/>
                <a:gd name="T68" fmla="*/ 1119778 w 3466"/>
                <a:gd name="T69" fmla="*/ 1112375 h 4056"/>
                <a:gd name="T70" fmla="*/ 1119778 w 3466"/>
                <a:gd name="T71" fmla="*/ 674705 h 4056"/>
                <a:gd name="T72" fmla="*/ 1240451 w 3466"/>
                <a:gd name="T73" fmla="*/ 410593 h 4056"/>
                <a:gd name="T74" fmla="*/ 1154826 w 3466"/>
                <a:gd name="T75" fmla="*/ 370200 h 4056"/>
                <a:gd name="T76" fmla="*/ 791475 w 3466"/>
                <a:gd name="T77" fmla="*/ 965893 h 4056"/>
                <a:gd name="T78" fmla="*/ 422357 w 3466"/>
                <a:gd name="T79" fmla="*/ 742619 h 4056"/>
                <a:gd name="T80" fmla="*/ 368231 w 3466"/>
                <a:gd name="T81" fmla="*/ 801212 h 40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66" h="4056">
                  <a:moveTo>
                    <a:pt x="651" y="0"/>
                  </a:moveTo>
                  <a:cubicBezTo>
                    <a:pt x="2816" y="0"/>
                    <a:pt x="2816" y="0"/>
                    <a:pt x="2816" y="0"/>
                  </a:cubicBezTo>
                  <a:cubicBezTo>
                    <a:pt x="2816" y="6"/>
                    <a:pt x="2816" y="6"/>
                    <a:pt x="2816" y="6"/>
                  </a:cubicBezTo>
                  <a:cubicBezTo>
                    <a:pt x="2816" y="287"/>
                    <a:pt x="3025" y="525"/>
                    <a:pt x="3315" y="610"/>
                  </a:cubicBezTo>
                  <a:cubicBezTo>
                    <a:pt x="3466" y="2425"/>
                    <a:pt x="2994" y="3627"/>
                    <a:pt x="1733" y="4056"/>
                  </a:cubicBezTo>
                  <a:cubicBezTo>
                    <a:pt x="472" y="3627"/>
                    <a:pt x="0" y="2425"/>
                    <a:pt x="152" y="610"/>
                  </a:cubicBezTo>
                  <a:cubicBezTo>
                    <a:pt x="442" y="525"/>
                    <a:pt x="651" y="287"/>
                    <a:pt x="651" y="6"/>
                  </a:cubicBezTo>
                  <a:cubicBezTo>
                    <a:pt x="651" y="0"/>
                    <a:pt x="651" y="0"/>
                    <a:pt x="651" y="0"/>
                  </a:cubicBezTo>
                  <a:close/>
                  <a:moveTo>
                    <a:pt x="1084" y="1070"/>
                  </a:moveTo>
                  <a:cubicBezTo>
                    <a:pt x="952" y="1070"/>
                    <a:pt x="952" y="1070"/>
                    <a:pt x="952" y="1070"/>
                  </a:cubicBezTo>
                  <a:cubicBezTo>
                    <a:pt x="952" y="1202"/>
                    <a:pt x="952" y="1202"/>
                    <a:pt x="952" y="1202"/>
                  </a:cubicBezTo>
                  <a:cubicBezTo>
                    <a:pt x="952" y="1521"/>
                    <a:pt x="952" y="1521"/>
                    <a:pt x="952" y="1521"/>
                  </a:cubicBezTo>
                  <a:cubicBezTo>
                    <a:pt x="1217" y="1654"/>
                    <a:pt x="1217" y="1654"/>
                    <a:pt x="1217" y="1654"/>
                  </a:cubicBezTo>
                  <a:cubicBezTo>
                    <a:pt x="1217" y="1335"/>
                    <a:pt x="1217" y="1335"/>
                    <a:pt x="1217" y="1335"/>
                  </a:cubicBezTo>
                  <a:cubicBezTo>
                    <a:pt x="2082" y="1335"/>
                    <a:pt x="2082" y="1335"/>
                    <a:pt x="2082" y="1335"/>
                  </a:cubicBezTo>
                  <a:cubicBezTo>
                    <a:pt x="2245" y="1070"/>
                    <a:pt x="2245" y="1070"/>
                    <a:pt x="2245" y="1070"/>
                  </a:cubicBezTo>
                  <a:cubicBezTo>
                    <a:pt x="1084" y="1070"/>
                    <a:pt x="1084" y="1070"/>
                    <a:pt x="1084" y="1070"/>
                  </a:cubicBezTo>
                  <a:close/>
                  <a:moveTo>
                    <a:pt x="2133" y="2373"/>
                  </a:moveTo>
                  <a:cubicBezTo>
                    <a:pt x="2259" y="2373"/>
                    <a:pt x="2259" y="2373"/>
                    <a:pt x="2259" y="2373"/>
                  </a:cubicBezTo>
                  <a:cubicBezTo>
                    <a:pt x="2259" y="2098"/>
                    <a:pt x="2259" y="2098"/>
                    <a:pt x="2259" y="2098"/>
                  </a:cubicBezTo>
                  <a:cubicBezTo>
                    <a:pt x="2133" y="2373"/>
                    <a:pt x="2133" y="2373"/>
                    <a:pt x="2133" y="2373"/>
                  </a:cubicBezTo>
                  <a:close/>
                  <a:moveTo>
                    <a:pt x="830" y="1805"/>
                  </a:moveTo>
                  <a:cubicBezTo>
                    <a:pt x="952" y="1943"/>
                    <a:pt x="952" y="1943"/>
                    <a:pt x="952" y="1943"/>
                  </a:cubicBezTo>
                  <a:cubicBezTo>
                    <a:pt x="952" y="2506"/>
                    <a:pt x="952" y="2506"/>
                    <a:pt x="952" y="2506"/>
                  </a:cubicBezTo>
                  <a:cubicBezTo>
                    <a:pt x="952" y="2638"/>
                    <a:pt x="952" y="2638"/>
                    <a:pt x="952" y="2638"/>
                  </a:cubicBezTo>
                  <a:cubicBezTo>
                    <a:pt x="1084" y="2638"/>
                    <a:pt x="1084" y="2638"/>
                    <a:pt x="1084" y="2638"/>
                  </a:cubicBezTo>
                  <a:cubicBezTo>
                    <a:pt x="1415" y="2638"/>
                    <a:pt x="1415" y="2638"/>
                    <a:pt x="1415" y="2638"/>
                  </a:cubicBezTo>
                  <a:cubicBezTo>
                    <a:pt x="1217" y="2373"/>
                    <a:pt x="1217" y="2373"/>
                    <a:pt x="1217" y="2373"/>
                  </a:cubicBezTo>
                  <a:cubicBezTo>
                    <a:pt x="1217" y="2243"/>
                    <a:pt x="1217" y="2243"/>
                    <a:pt x="1217" y="2243"/>
                  </a:cubicBezTo>
                  <a:cubicBezTo>
                    <a:pt x="1742" y="2836"/>
                    <a:pt x="1742" y="2836"/>
                    <a:pt x="1742" y="2836"/>
                  </a:cubicBezTo>
                  <a:cubicBezTo>
                    <a:pt x="1924" y="2828"/>
                    <a:pt x="1924" y="2828"/>
                    <a:pt x="1924" y="2828"/>
                  </a:cubicBezTo>
                  <a:cubicBezTo>
                    <a:pt x="2012" y="2638"/>
                    <a:pt x="2012" y="2638"/>
                    <a:pt x="2012" y="2638"/>
                  </a:cubicBezTo>
                  <a:cubicBezTo>
                    <a:pt x="2391" y="2638"/>
                    <a:pt x="2391" y="2638"/>
                    <a:pt x="2391" y="2638"/>
                  </a:cubicBezTo>
                  <a:cubicBezTo>
                    <a:pt x="2524" y="2638"/>
                    <a:pt x="2524" y="2638"/>
                    <a:pt x="2524" y="2638"/>
                  </a:cubicBezTo>
                  <a:cubicBezTo>
                    <a:pt x="2524" y="2506"/>
                    <a:pt x="2524" y="2506"/>
                    <a:pt x="2524" y="2506"/>
                  </a:cubicBezTo>
                  <a:cubicBezTo>
                    <a:pt x="2524" y="1520"/>
                    <a:pt x="2524" y="1520"/>
                    <a:pt x="2524" y="1520"/>
                  </a:cubicBezTo>
                  <a:cubicBezTo>
                    <a:pt x="2796" y="925"/>
                    <a:pt x="2796" y="925"/>
                    <a:pt x="2796" y="925"/>
                  </a:cubicBezTo>
                  <a:cubicBezTo>
                    <a:pt x="2603" y="834"/>
                    <a:pt x="2603" y="834"/>
                    <a:pt x="2603" y="834"/>
                  </a:cubicBezTo>
                  <a:cubicBezTo>
                    <a:pt x="1784" y="2176"/>
                    <a:pt x="1784" y="2176"/>
                    <a:pt x="1784" y="2176"/>
                  </a:cubicBezTo>
                  <a:cubicBezTo>
                    <a:pt x="952" y="1673"/>
                    <a:pt x="952" y="1673"/>
                    <a:pt x="952" y="1673"/>
                  </a:cubicBezTo>
                  <a:lnTo>
                    <a:pt x="830" y="18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电池"/>
            <p:cNvSpPr/>
            <p:nvPr/>
          </p:nvSpPr>
          <p:spPr>
            <a:xfrm flipH="1">
              <a:off x="15508" y="7798"/>
              <a:ext cx="910" cy="471"/>
            </a:xfrm>
            <a:custGeom>
              <a:avLst/>
              <a:gdLst>
                <a:gd name="connsiteX0" fmla="*/ 124619 w 2178050"/>
                <a:gd name="connsiteY0" fmla="*/ 384969 h 946150"/>
                <a:gd name="connsiteX1" fmla="*/ 124619 w 2178050"/>
                <a:gd name="connsiteY1" fmla="*/ 568325 h 946150"/>
                <a:gd name="connsiteX2" fmla="*/ 197485 w 2178050"/>
                <a:gd name="connsiteY2" fmla="*/ 568325 h 946150"/>
                <a:gd name="connsiteX3" fmla="*/ 197485 w 2178050"/>
                <a:gd name="connsiteY3" fmla="*/ 384969 h 946150"/>
                <a:gd name="connsiteX4" fmla="*/ 1174750 w 2178050"/>
                <a:gd name="connsiteY4" fmla="*/ 118268 h 946150"/>
                <a:gd name="connsiteX5" fmla="*/ 1174750 w 2178050"/>
                <a:gd name="connsiteY5" fmla="*/ 118269 h 946150"/>
                <a:gd name="connsiteX6" fmla="*/ 317499 w 2178050"/>
                <a:gd name="connsiteY6" fmla="*/ 118269 h 946150"/>
                <a:gd name="connsiteX7" fmla="*/ 317499 w 2178050"/>
                <a:gd name="connsiteY7" fmla="*/ 827881 h 946150"/>
                <a:gd name="connsiteX8" fmla="*/ 1174750 w 2178050"/>
                <a:gd name="connsiteY8" fmla="*/ 827881 h 946150"/>
                <a:gd name="connsiteX9" fmla="*/ 1174750 w 2178050"/>
                <a:gd name="connsiteY9" fmla="*/ 827882 h 946150"/>
                <a:gd name="connsiteX10" fmla="*/ 1174751 w 2178050"/>
                <a:gd name="connsiteY10" fmla="*/ 827881 h 946150"/>
                <a:gd name="connsiteX11" fmla="*/ 1662906 w 2178050"/>
                <a:gd name="connsiteY11" fmla="*/ 118268 h 946150"/>
                <a:gd name="connsiteX12" fmla="*/ 197485 w 2178050"/>
                <a:gd name="connsiteY12" fmla="*/ 0 h 946150"/>
                <a:gd name="connsiteX13" fmla="*/ 2178050 w 2178050"/>
                <a:gd name="connsiteY13" fmla="*/ 0 h 946150"/>
                <a:gd name="connsiteX14" fmla="*/ 2178050 w 2178050"/>
                <a:gd name="connsiteY14" fmla="*/ 946150 h 946150"/>
                <a:gd name="connsiteX15" fmla="*/ 197485 w 2178050"/>
                <a:gd name="connsiteY15" fmla="*/ 946150 h 946150"/>
                <a:gd name="connsiteX16" fmla="*/ 197485 w 2178050"/>
                <a:gd name="connsiteY16" fmla="*/ 694531 h 946150"/>
                <a:gd name="connsiteX17" fmla="*/ 125940 w 2178050"/>
                <a:gd name="connsiteY17" fmla="*/ 694531 h 946150"/>
                <a:gd name="connsiteX18" fmla="*/ 0 w 2178050"/>
                <a:gd name="connsiteY18" fmla="*/ 568591 h 946150"/>
                <a:gd name="connsiteX19" fmla="*/ 0 w 2178050"/>
                <a:gd name="connsiteY19" fmla="*/ 384703 h 946150"/>
                <a:gd name="connsiteX20" fmla="*/ 125940 w 2178050"/>
                <a:gd name="connsiteY20" fmla="*/ 258763 h 946150"/>
                <a:gd name="connsiteX21" fmla="*/ 197485 w 2178050"/>
                <a:gd name="connsiteY21" fmla="*/ 258763 h 94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78050" h="946150">
                  <a:moveTo>
                    <a:pt x="124619" y="384969"/>
                  </a:moveTo>
                  <a:lnTo>
                    <a:pt x="124619" y="568325"/>
                  </a:lnTo>
                  <a:lnTo>
                    <a:pt x="197485" y="568325"/>
                  </a:lnTo>
                  <a:lnTo>
                    <a:pt x="197485" y="384969"/>
                  </a:lnTo>
                  <a:close/>
                  <a:moveTo>
                    <a:pt x="1174750" y="118268"/>
                  </a:moveTo>
                  <a:lnTo>
                    <a:pt x="1174750" y="118269"/>
                  </a:lnTo>
                  <a:lnTo>
                    <a:pt x="317499" y="118269"/>
                  </a:lnTo>
                  <a:lnTo>
                    <a:pt x="317499" y="827881"/>
                  </a:lnTo>
                  <a:lnTo>
                    <a:pt x="1174750" y="827881"/>
                  </a:lnTo>
                  <a:lnTo>
                    <a:pt x="1174750" y="827882"/>
                  </a:lnTo>
                  <a:lnTo>
                    <a:pt x="1174751" y="827881"/>
                  </a:lnTo>
                  <a:lnTo>
                    <a:pt x="1662906" y="118268"/>
                  </a:lnTo>
                  <a:close/>
                  <a:moveTo>
                    <a:pt x="197485" y="0"/>
                  </a:moveTo>
                  <a:lnTo>
                    <a:pt x="2178050" y="0"/>
                  </a:lnTo>
                  <a:lnTo>
                    <a:pt x="2178050" y="946150"/>
                  </a:lnTo>
                  <a:lnTo>
                    <a:pt x="197485" y="946150"/>
                  </a:lnTo>
                  <a:lnTo>
                    <a:pt x="197485" y="694531"/>
                  </a:lnTo>
                  <a:lnTo>
                    <a:pt x="125940" y="694531"/>
                  </a:lnTo>
                  <a:cubicBezTo>
                    <a:pt x="56385" y="694531"/>
                    <a:pt x="0" y="638146"/>
                    <a:pt x="0" y="568591"/>
                  </a:cubicBezTo>
                  <a:lnTo>
                    <a:pt x="0" y="384703"/>
                  </a:lnTo>
                  <a:cubicBezTo>
                    <a:pt x="0" y="315148"/>
                    <a:pt x="56385" y="258763"/>
                    <a:pt x="125940" y="258763"/>
                  </a:cubicBezTo>
                  <a:lnTo>
                    <a:pt x="197485" y="2587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1" name="家庭影院"/>
            <p:cNvSpPr/>
            <p:nvPr/>
          </p:nvSpPr>
          <p:spPr bwMode="auto">
            <a:xfrm>
              <a:off x="9601" y="7573"/>
              <a:ext cx="916" cy="916"/>
            </a:xfrm>
            <a:custGeom>
              <a:avLst/>
              <a:gdLst>
                <a:gd name="T0" fmla="*/ 2147483646 w 6180"/>
                <a:gd name="T1" fmla="*/ 2147483646 h 4631"/>
                <a:gd name="T2" fmla="*/ 2147483646 w 6180"/>
                <a:gd name="T3" fmla="*/ 2147483646 h 4631"/>
                <a:gd name="T4" fmla="*/ 2147483646 w 6180"/>
                <a:gd name="T5" fmla="*/ 2147483646 h 4631"/>
                <a:gd name="T6" fmla="*/ 2147483646 w 6180"/>
                <a:gd name="T7" fmla="*/ 2147483646 h 4631"/>
                <a:gd name="T8" fmla="*/ 2147483646 w 6180"/>
                <a:gd name="T9" fmla="*/ 2147483646 h 4631"/>
                <a:gd name="T10" fmla="*/ 2147483646 w 6180"/>
                <a:gd name="T11" fmla="*/ 2147483646 h 4631"/>
                <a:gd name="T12" fmla="*/ 2147483646 w 6180"/>
                <a:gd name="T13" fmla="*/ 2147483646 h 4631"/>
                <a:gd name="T14" fmla="*/ 2147483646 w 6180"/>
                <a:gd name="T15" fmla="*/ 2147483646 h 4631"/>
                <a:gd name="T16" fmla="*/ 2147483646 w 6180"/>
                <a:gd name="T17" fmla="*/ 2147483646 h 4631"/>
                <a:gd name="T18" fmla="*/ 2147483646 w 6180"/>
                <a:gd name="T19" fmla="*/ 2147483646 h 4631"/>
                <a:gd name="T20" fmla="*/ 2147483646 w 6180"/>
                <a:gd name="T21" fmla="*/ 2147483646 h 4631"/>
                <a:gd name="T22" fmla="*/ 2147483646 w 6180"/>
                <a:gd name="T23" fmla="*/ 2147483646 h 4631"/>
                <a:gd name="T24" fmla="*/ 2147483646 w 6180"/>
                <a:gd name="T25" fmla="*/ 2147483646 h 4631"/>
                <a:gd name="T26" fmla="*/ 2147483646 w 6180"/>
                <a:gd name="T27" fmla="*/ 2147483646 h 4631"/>
                <a:gd name="T28" fmla="*/ 2147483646 w 6180"/>
                <a:gd name="T29" fmla="*/ 2147483646 h 4631"/>
                <a:gd name="T30" fmla="*/ 2147483646 w 6180"/>
                <a:gd name="T31" fmla="*/ 2147483646 h 4631"/>
                <a:gd name="T32" fmla="*/ 2147483646 w 6180"/>
                <a:gd name="T33" fmla="*/ 2147483646 h 4631"/>
                <a:gd name="T34" fmla="*/ 2147483646 w 6180"/>
                <a:gd name="T35" fmla="*/ 2147483646 h 4631"/>
                <a:gd name="T36" fmla="*/ 2147483646 w 6180"/>
                <a:gd name="T37" fmla="*/ 2147483646 h 4631"/>
                <a:gd name="T38" fmla="*/ 2147483646 w 6180"/>
                <a:gd name="T39" fmla="*/ 2147483646 h 4631"/>
                <a:gd name="T40" fmla="*/ 2147483646 w 6180"/>
                <a:gd name="T41" fmla="*/ 2147483646 h 4631"/>
                <a:gd name="T42" fmla="*/ 2147483646 w 6180"/>
                <a:gd name="T43" fmla="*/ 2147483646 h 4631"/>
                <a:gd name="T44" fmla="*/ 2147483646 w 6180"/>
                <a:gd name="T45" fmla="*/ 2147483646 h 4631"/>
                <a:gd name="T46" fmla="*/ 2147483646 w 6180"/>
                <a:gd name="T47" fmla="*/ 2147483646 h 4631"/>
                <a:gd name="T48" fmla="*/ 2147483646 w 6180"/>
                <a:gd name="T49" fmla="*/ 2147483646 h 4631"/>
                <a:gd name="T50" fmla="*/ 2147483646 w 6180"/>
                <a:gd name="T51" fmla="*/ 2147483646 h 4631"/>
                <a:gd name="T52" fmla="*/ 2147483646 w 6180"/>
                <a:gd name="T53" fmla="*/ 2147483646 h 4631"/>
                <a:gd name="T54" fmla="*/ 2147483646 w 6180"/>
                <a:gd name="T55" fmla="*/ 2147483646 h 4631"/>
                <a:gd name="T56" fmla="*/ 2147483646 w 6180"/>
                <a:gd name="T57" fmla="*/ 2147483646 h 4631"/>
                <a:gd name="T58" fmla="*/ 2147483646 w 6180"/>
                <a:gd name="T59" fmla="*/ 2147483646 h 4631"/>
                <a:gd name="T60" fmla="*/ 2147483646 w 6180"/>
                <a:gd name="T61" fmla="*/ 2147483646 h 4631"/>
                <a:gd name="T62" fmla="*/ 2147483646 w 6180"/>
                <a:gd name="T63" fmla="*/ 2147483646 h 4631"/>
                <a:gd name="T64" fmla="*/ 2147483646 w 6180"/>
                <a:gd name="T65" fmla="*/ 2147483646 h 4631"/>
                <a:gd name="T66" fmla="*/ 2147483646 w 6180"/>
                <a:gd name="T67" fmla="*/ 2147483646 h 4631"/>
                <a:gd name="T68" fmla="*/ 2147483646 w 6180"/>
                <a:gd name="T69" fmla="*/ 2147483646 h 4631"/>
                <a:gd name="T70" fmla="*/ 2147483646 w 6180"/>
                <a:gd name="T71" fmla="*/ 2147483646 h 4631"/>
                <a:gd name="T72" fmla="*/ 2147483646 w 6180"/>
                <a:gd name="T73" fmla="*/ 2147483646 h 4631"/>
                <a:gd name="T74" fmla="*/ 2147483646 w 6180"/>
                <a:gd name="T75" fmla="*/ 2147483646 h 4631"/>
                <a:gd name="T76" fmla="*/ 2147483646 w 6180"/>
                <a:gd name="T77" fmla="*/ 2147483646 h 4631"/>
                <a:gd name="T78" fmla="*/ 2147483646 w 6180"/>
                <a:gd name="T79" fmla="*/ 2147483646 h 4631"/>
                <a:gd name="T80" fmla="*/ 2147483646 w 6180"/>
                <a:gd name="T81" fmla="*/ 2147483646 h 4631"/>
                <a:gd name="T82" fmla="*/ 2147483646 w 6180"/>
                <a:gd name="T83" fmla="*/ 2147483646 h 4631"/>
                <a:gd name="T84" fmla="*/ 2147483646 w 6180"/>
                <a:gd name="T85" fmla="*/ 2147483646 h 4631"/>
                <a:gd name="T86" fmla="*/ 2147483646 w 6180"/>
                <a:gd name="T87" fmla="*/ 2147483646 h 4631"/>
                <a:gd name="T88" fmla="*/ 2147483646 w 6180"/>
                <a:gd name="T89" fmla="*/ 2147483646 h 4631"/>
                <a:gd name="T90" fmla="*/ 2147483646 w 6180"/>
                <a:gd name="T91" fmla="*/ 2147483646 h 4631"/>
                <a:gd name="T92" fmla="*/ 2147483646 w 6180"/>
                <a:gd name="T93" fmla="*/ 2147483646 h 4631"/>
                <a:gd name="T94" fmla="*/ 2147483646 w 6180"/>
                <a:gd name="T95" fmla="*/ 2147483646 h 4631"/>
                <a:gd name="T96" fmla="*/ 2147483646 w 6180"/>
                <a:gd name="T97" fmla="*/ 2147483646 h 4631"/>
                <a:gd name="T98" fmla="*/ 2147483646 w 6180"/>
                <a:gd name="T99" fmla="*/ 2147483646 h 4631"/>
                <a:gd name="T100" fmla="*/ 2147483646 w 6180"/>
                <a:gd name="T101" fmla="*/ 2147483646 h 4631"/>
                <a:gd name="T102" fmla="*/ 2147483646 w 6180"/>
                <a:gd name="T103" fmla="*/ 2147483646 h 4631"/>
                <a:gd name="T104" fmla="*/ 2147483646 w 6180"/>
                <a:gd name="T105" fmla="*/ 2147483646 h 4631"/>
                <a:gd name="T106" fmla="*/ 2147483646 w 6180"/>
                <a:gd name="T107" fmla="*/ 2147483646 h 4631"/>
                <a:gd name="T108" fmla="*/ 2147483646 w 6180"/>
                <a:gd name="T109" fmla="*/ 2147483646 h 4631"/>
                <a:gd name="T110" fmla="*/ 2147483646 w 6180"/>
                <a:gd name="T111" fmla="*/ 2147483646 h 4631"/>
                <a:gd name="T112" fmla="*/ 2147483646 w 6180"/>
                <a:gd name="T113" fmla="*/ 2147483646 h 4631"/>
                <a:gd name="T114" fmla="*/ 2147483646 w 6180"/>
                <a:gd name="T115" fmla="*/ 2147483646 h 4631"/>
                <a:gd name="T116" fmla="*/ 2147483646 w 6180"/>
                <a:gd name="T117" fmla="*/ 2147483646 h 4631"/>
                <a:gd name="T118" fmla="*/ 2147483646 w 6180"/>
                <a:gd name="T119" fmla="*/ 2147483646 h 4631"/>
                <a:gd name="T120" fmla="*/ 2147483646 w 6180"/>
                <a:gd name="T121" fmla="*/ 2147483646 h 463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80" h="4631">
                  <a:moveTo>
                    <a:pt x="4825" y="4498"/>
                  </a:moveTo>
                  <a:lnTo>
                    <a:pt x="5268" y="4498"/>
                  </a:lnTo>
                  <a:lnTo>
                    <a:pt x="5268" y="3754"/>
                  </a:lnTo>
                  <a:lnTo>
                    <a:pt x="5020" y="3754"/>
                  </a:lnTo>
                  <a:lnTo>
                    <a:pt x="5020" y="0"/>
                  </a:lnTo>
                  <a:lnTo>
                    <a:pt x="5907" y="0"/>
                  </a:lnTo>
                  <a:lnTo>
                    <a:pt x="5907" y="3754"/>
                  </a:lnTo>
                  <a:lnTo>
                    <a:pt x="5681" y="3754"/>
                  </a:lnTo>
                  <a:lnTo>
                    <a:pt x="5681" y="4498"/>
                  </a:lnTo>
                  <a:lnTo>
                    <a:pt x="6180" y="4498"/>
                  </a:lnTo>
                  <a:lnTo>
                    <a:pt x="6180" y="4631"/>
                  </a:lnTo>
                  <a:lnTo>
                    <a:pt x="4825" y="4631"/>
                  </a:lnTo>
                  <a:lnTo>
                    <a:pt x="4825" y="4498"/>
                  </a:lnTo>
                  <a:close/>
                  <a:moveTo>
                    <a:pt x="0" y="4498"/>
                  </a:moveTo>
                  <a:lnTo>
                    <a:pt x="443" y="4498"/>
                  </a:lnTo>
                  <a:lnTo>
                    <a:pt x="443" y="3754"/>
                  </a:lnTo>
                  <a:lnTo>
                    <a:pt x="195" y="3754"/>
                  </a:lnTo>
                  <a:lnTo>
                    <a:pt x="195" y="0"/>
                  </a:lnTo>
                  <a:lnTo>
                    <a:pt x="1082" y="0"/>
                  </a:lnTo>
                  <a:lnTo>
                    <a:pt x="1082" y="3754"/>
                  </a:lnTo>
                  <a:lnTo>
                    <a:pt x="856" y="3754"/>
                  </a:lnTo>
                  <a:lnTo>
                    <a:pt x="856" y="4498"/>
                  </a:lnTo>
                  <a:lnTo>
                    <a:pt x="1355" y="4498"/>
                  </a:lnTo>
                  <a:lnTo>
                    <a:pt x="1355" y="4631"/>
                  </a:lnTo>
                  <a:lnTo>
                    <a:pt x="0" y="4631"/>
                  </a:lnTo>
                  <a:lnTo>
                    <a:pt x="0" y="4498"/>
                  </a:lnTo>
                  <a:close/>
                  <a:moveTo>
                    <a:pt x="1552" y="137"/>
                  </a:moveTo>
                  <a:lnTo>
                    <a:pt x="4589" y="137"/>
                  </a:lnTo>
                  <a:lnTo>
                    <a:pt x="4773" y="137"/>
                  </a:lnTo>
                  <a:lnTo>
                    <a:pt x="4773" y="320"/>
                  </a:lnTo>
                  <a:lnTo>
                    <a:pt x="4773" y="2215"/>
                  </a:lnTo>
                  <a:lnTo>
                    <a:pt x="4773" y="2399"/>
                  </a:lnTo>
                  <a:lnTo>
                    <a:pt x="4589" y="2399"/>
                  </a:lnTo>
                  <a:lnTo>
                    <a:pt x="3474" y="2399"/>
                  </a:lnTo>
                  <a:lnTo>
                    <a:pt x="3474" y="2623"/>
                  </a:lnTo>
                  <a:lnTo>
                    <a:pt x="3863" y="2623"/>
                  </a:lnTo>
                  <a:lnTo>
                    <a:pt x="3863" y="2820"/>
                  </a:lnTo>
                  <a:lnTo>
                    <a:pt x="4385" y="2820"/>
                  </a:lnTo>
                  <a:lnTo>
                    <a:pt x="4523" y="2820"/>
                  </a:lnTo>
                  <a:lnTo>
                    <a:pt x="4523" y="2958"/>
                  </a:lnTo>
                  <a:lnTo>
                    <a:pt x="4523" y="4306"/>
                  </a:lnTo>
                  <a:lnTo>
                    <a:pt x="4523" y="4444"/>
                  </a:lnTo>
                  <a:lnTo>
                    <a:pt x="4385" y="4444"/>
                  </a:lnTo>
                  <a:lnTo>
                    <a:pt x="4231" y="4444"/>
                  </a:lnTo>
                  <a:lnTo>
                    <a:pt x="4231" y="4622"/>
                  </a:lnTo>
                  <a:lnTo>
                    <a:pt x="3982" y="4622"/>
                  </a:lnTo>
                  <a:lnTo>
                    <a:pt x="3982" y="4444"/>
                  </a:lnTo>
                  <a:lnTo>
                    <a:pt x="2232" y="4444"/>
                  </a:lnTo>
                  <a:lnTo>
                    <a:pt x="2232" y="4622"/>
                  </a:lnTo>
                  <a:lnTo>
                    <a:pt x="1983" y="4622"/>
                  </a:lnTo>
                  <a:lnTo>
                    <a:pt x="1983" y="4444"/>
                  </a:lnTo>
                  <a:lnTo>
                    <a:pt x="1846" y="4444"/>
                  </a:lnTo>
                  <a:lnTo>
                    <a:pt x="1708" y="4444"/>
                  </a:lnTo>
                  <a:lnTo>
                    <a:pt x="1708" y="4306"/>
                  </a:lnTo>
                  <a:lnTo>
                    <a:pt x="1708" y="2958"/>
                  </a:lnTo>
                  <a:lnTo>
                    <a:pt x="1708" y="2820"/>
                  </a:lnTo>
                  <a:lnTo>
                    <a:pt x="1846" y="2820"/>
                  </a:lnTo>
                  <a:lnTo>
                    <a:pt x="2400" y="2820"/>
                  </a:lnTo>
                  <a:lnTo>
                    <a:pt x="2400" y="2623"/>
                  </a:lnTo>
                  <a:lnTo>
                    <a:pt x="2757" y="2623"/>
                  </a:lnTo>
                  <a:lnTo>
                    <a:pt x="2757" y="2399"/>
                  </a:lnTo>
                  <a:lnTo>
                    <a:pt x="1552" y="2399"/>
                  </a:lnTo>
                  <a:lnTo>
                    <a:pt x="1368" y="2399"/>
                  </a:lnTo>
                  <a:lnTo>
                    <a:pt x="1368" y="2215"/>
                  </a:lnTo>
                  <a:lnTo>
                    <a:pt x="1368" y="320"/>
                  </a:lnTo>
                  <a:lnTo>
                    <a:pt x="1368" y="137"/>
                  </a:lnTo>
                  <a:lnTo>
                    <a:pt x="1552" y="137"/>
                  </a:lnTo>
                  <a:close/>
                  <a:moveTo>
                    <a:pt x="2513" y="3884"/>
                  </a:moveTo>
                  <a:lnTo>
                    <a:pt x="2513" y="4097"/>
                  </a:lnTo>
                  <a:lnTo>
                    <a:pt x="3712" y="4097"/>
                  </a:lnTo>
                  <a:lnTo>
                    <a:pt x="3712" y="3884"/>
                  </a:lnTo>
                  <a:lnTo>
                    <a:pt x="2513" y="3884"/>
                  </a:lnTo>
                  <a:close/>
                  <a:moveTo>
                    <a:pt x="2604" y="4122"/>
                  </a:moveTo>
                  <a:lnTo>
                    <a:pt x="2682" y="4122"/>
                  </a:lnTo>
                  <a:lnTo>
                    <a:pt x="2682" y="4168"/>
                  </a:lnTo>
                  <a:lnTo>
                    <a:pt x="3550" y="4168"/>
                  </a:lnTo>
                  <a:lnTo>
                    <a:pt x="3550" y="4122"/>
                  </a:lnTo>
                  <a:lnTo>
                    <a:pt x="3628" y="4122"/>
                  </a:lnTo>
                  <a:lnTo>
                    <a:pt x="3628" y="4168"/>
                  </a:lnTo>
                  <a:lnTo>
                    <a:pt x="4247" y="4168"/>
                  </a:lnTo>
                  <a:lnTo>
                    <a:pt x="4247" y="3718"/>
                  </a:lnTo>
                  <a:lnTo>
                    <a:pt x="1983" y="3718"/>
                  </a:lnTo>
                  <a:lnTo>
                    <a:pt x="1983" y="4168"/>
                  </a:lnTo>
                  <a:lnTo>
                    <a:pt x="2604" y="4168"/>
                  </a:lnTo>
                  <a:lnTo>
                    <a:pt x="2604" y="4122"/>
                  </a:lnTo>
                  <a:close/>
                  <a:moveTo>
                    <a:pt x="1983" y="3633"/>
                  </a:moveTo>
                  <a:lnTo>
                    <a:pt x="2417" y="3633"/>
                  </a:lnTo>
                  <a:lnTo>
                    <a:pt x="2417" y="3565"/>
                  </a:lnTo>
                  <a:lnTo>
                    <a:pt x="2524" y="3565"/>
                  </a:lnTo>
                  <a:lnTo>
                    <a:pt x="2524" y="3633"/>
                  </a:lnTo>
                  <a:lnTo>
                    <a:pt x="3712" y="3633"/>
                  </a:lnTo>
                  <a:lnTo>
                    <a:pt x="3712" y="3565"/>
                  </a:lnTo>
                  <a:lnTo>
                    <a:pt x="3818" y="3565"/>
                  </a:lnTo>
                  <a:lnTo>
                    <a:pt x="3818" y="3633"/>
                  </a:lnTo>
                  <a:lnTo>
                    <a:pt x="4247" y="3633"/>
                  </a:lnTo>
                  <a:lnTo>
                    <a:pt x="4247" y="3095"/>
                  </a:lnTo>
                  <a:lnTo>
                    <a:pt x="1983" y="3095"/>
                  </a:lnTo>
                  <a:lnTo>
                    <a:pt x="1983" y="3633"/>
                  </a:lnTo>
                  <a:close/>
                  <a:moveTo>
                    <a:pt x="2292" y="3239"/>
                  </a:moveTo>
                  <a:lnTo>
                    <a:pt x="2292" y="3531"/>
                  </a:lnTo>
                  <a:lnTo>
                    <a:pt x="3933" y="3531"/>
                  </a:lnTo>
                  <a:lnTo>
                    <a:pt x="3933" y="3239"/>
                  </a:lnTo>
                  <a:lnTo>
                    <a:pt x="2292" y="3239"/>
                  </a:lnTo>
                  <a:close/>
                  <a:moveTo>
                    <a:pt x="4406" y="504"/>
                  </a:moveTo>
                  <a:lnTo>
                    <a:pt x="1735" y="504"/>
                  </a:lnTo>
                  <a:lnTo>
                    <a:pt x="1735" y="2032"/>
                  </a:lnTo>
                  <a:lnTo>
                    <a:pt x="4406" y="2032"/>
                  </a:lnTo>
                  <a:lnTo>
                    <a:pt x="4406" y="504"/>
                  </a:lnTo>
                  <a:close/>
                  <a:moveTo>
                    <a:pt x="634" y="285"/>
                  </a:moveTo>
                  <a:lnTo>
                    <a:pt x="634" y="285"/>
                  </a:lnTo>
                  <a:lnTo>
                    <a:pt x="616" y="285"/>
                  </a:lnTo>
                  <a:lnTo>
                    <a:pt x="599" y="286"/>
                  </a:lnTo>
                  <a:lnTo>
                    <a:pt x="581" y="288"/>
                  </a:lnTo>
                  <a:lnTo>
                    <a:pt x="564" y="292"/>
                  </a:lnTo>
                  <a:lnTo>
                    <a:pt x="547" y="295"/>
                  </a:lnTo>
                  <a:lnTo>
                    <a:pt x="530" y="300"/>
                  </a:lnTo>
                  <a:lnTo>
                    <a:pt x="514" y="306"/>
                  </a:lnTo>
                  <a:lnTo>
                    <a:pt x="498" y="312"/>
                  </a:lnTo>
                  <a:lnTo>
                    <a:pt x="483" y="319"/>
                  </a:lnTo>
                  <a:lnTo>
                    <a:pt x="468" y="327"/>
                  </a:lnTo>
                  <a:lnTo>
                    <a:pt x="453" y="335"/>
                  </a:lnTo>
                  <a:lnTo>
                    <a:pt x="439" y="345"/>
                  </a:lnTo>
                  <a:lnTo>
                    <a:pt x="425" y="354"/>
                  </a:lnTo>
                  <a:lnTo>
                    <a:pt x="412" y="365"/>
                  </a:lnTo>
                  <a:lnTo>
                    <a:pt x="399" y="376"/>
                  </a:lnTo>
                  <a:lnTo>
                    <a:pt x="387" y="387"/>
                  </a:lnTo>
                  <a:lnTo>
                    <a:pt x="376" y="399"/>
                  </a:lnTo>
                  <a:lnTo>
                    <a:pt x="365" y="412"/>
                  </a:lnTo>
                  <a:lnTo>
                    <a:pt x="354" y="425"/>
                  </a:lnTo>
                  <a:lnTo>
                    <a:pt x="345" y="439"/>
                  </a:lnTo>
                  <a:lnTo>
                    <a:pt x="335" y="454"/>
                  </a:lnTo>
                  <a:lnTo>
                    <a:pt x="327" y="468"/>
                  </a:lnTo>
                  <a:lnTo>
                    <a:pt x="319" y="483"/>
                  </a:lnTo>
                  <a:lnTo>
                    <a:pt x="312" y="498"/>
                  </a:lnTo>
                  <a:lnTo>
                    <a:pt x="306" y="515"/>
                  </a:lnTo>
                  <a:lnTo>
                    <a:pt x="300" y="530"/>
                  </a:lnTo>
                  <a:lnTo>
                    <a:pt x="295" y="547"/>
                  </a:lnTo>
                  <a:lnTo>
                    <a:pt x="292" y="564"/>
                  </a:lnTo>
                  <a:lnTo>
                    <a:pt x="288" y="581"/>
                  </a:lnTo>
                  <a:lnTo>
                    <a:pt x="286" y="599"/>
                  </a:lnTo>
                  <a:lnTo>
                    <a:pt x="285" y="616"/>
                  </a:lnTo>
                  <a:lnTo>
                    <a:pt x="285" y="634"/>
                  </a:lnTo>
                  <a:lnTo>
                    <a:pt x="285" y="652"/>
                  </a:lnTo>
                  <a:lnTo>
                    <a:pt x="286" y="671"/>
                  </a:lnTo>
                  <a:lnTo>
                    <a:pt x="288" y="687"/>
                  </a:lnTo>
                  <a:lnTo>
                    <a:pt x="292" y="705"/>
                  </a:lnTo>
                  <a:lnTo>
                    <a:pt x="295" y="722"/>
                  </a:lnTo>
                  <a:lnTo>
                    <a:pt x="300" y="738"/>
                  </a:lnTo>
                  <a:lnTo>
                    <a:pt x="306" y="755"/>
                  </a:lnTo>
                  <a:lnTo>
                    <a:pt x="312" y="771"/>
                  </a:lnTo>
                  <a:lnTo>
                    <a:pt x="319" y="786"/>
                  </a:lnTo>
                  <a:lnTo>
                    <a:pt x="327" y="802"/>
                  </a:lnTo>
                  <a:lnTo>
                    <a:pt x="335" y="816"/>
                  </a:lnTo>
                  <a:lnTo>
                    <a:pt x="345" y="830"/>
                  </a:lnTo>
                  <a:lnTo>
                    <a:pt x="354" y="844"/>
                  </a:lnTo>
                  <a:lnTo>
                    <a:pt x="365" y="857"/>
                  </a:lnTo>
                  <a:lnTo>
                    <a:pt x="376" y="870"/>
                  </a:lnTo>
                  <a:lnTo>
                    <a:pt x="387" y="882"/>
                  </a:lnTo>
                  <a:lnTo>
                    <a:pt x="399" y="894"/>
                  </a:lnTo>
                  <a:lnTo>
                    <a:pt x="412" y="905"/>
                  </a:lnTo>
                  <a:lnTo>
                    <a:pt x="425" y="915"/>
                  </a:lnTo>
                  <a:lnTo>
                    <a:pt x="439" y="925"/>
                  </a:lnTo>
                  <a:lnTo>
                    <a:pt x="453" y="934"/>
                  </a:lnTo>
                  <a:lnTo>
                    <a:pt x="468" y="942"/>
                  </a:lnTo>
                  <a:lnTo>
                    <a:pt x="483" y="949"/>
                  </a:lnTo>
                  <a:lnTo>
                    <a:pt x="498" y="957"/>
                  </a:lnTo>
                  <a:lnTo>
                    <a:pt x="514" y="964"/>
                  </a:lnTo>
                  <a:lnTo>
                    <a:pt x="530" y="968"/>
                  </a:lnTo>
                  <a:lnTo>
                    <a:pt x="547" y="973"/>
                  </a:lnTo>
                  <a:lnTo>
                    <a:pt x="564" y="978"/>
                  </a:lnTo>
                  <a:lnTo>
                    <a:pt x="581" y="980"/>
                  </a:lnTo>
                  <a:lnTo>
                    <a:pt x="599" y="982"/>
                  </a:lnTo>
                  <a:lnTo>
                    <a:pt x="616" y="984"/>
                  </a:lnTo>
                  <a:lnTo>
                    <a:pt x="634" y="985"/>
                  </a:lnTo>
                  <a:lnTo>
                    <a:pt x="653" y="984"/>
                  </a:lnTo>
                  <a:lnTo>
                    <a:pt x="671" y="982"/>
                  </a:lnTo>
                  <a:lnTo>
                    <a:pt x="687" y="980"/>
                  </a:lnTo>
                  <a:lnTo>
                    <a:pt x="705" y="978"/>
                  </a:lnTo>
                  <a:lnTo>
                    <a:pt x="722" y="973"/>
                  </a:lnTo>
                  <a:lnTo>
                    <a:pt x="738" y="968"/>
                  </a:lnTo>
                  <a:lnTo>
                    <a:pt x="755" y="964"/>
                  </a:lnTo>
                  <a:lnTo>
                    <a:pt x="770" y="957"/>
                  </a:lnTo>
                  <a:lnTo>
                    <a:pt x="787" y="949"/>
                  </a:lnTo>
                  <a:lnTo>
                    <a:pt x="801" y="942"/>
                  </a:lnTo>
                  <a:lnTo>
                    <a:pt x="816" y="934"/>
                  </a:lnTo>
                  <a:lnTo>
                    <a:pt x="830" y="925"/>
                  </a:lnTo>
                  <a:lnTo>
                    <a:pt x="843" y="915"/>
                  </a:lnTo>
                  <a:lnTo>
                    <a:pt x="857" y="905"/>
                  </a:lnTo>
                  <a:lnTo>
                    <a:pt x="869" y="894"/>
                  </a:lnTo>
                  <a:lnTo>
                    <a:pt x="882" y="882"/>
                  </a:lnTo>
                  <a:lnTo>
                    <a:pt x="894" y="870"/>
                  </a:lnTo>
                  <a:lnTo>
                    <a:pt x="905" y="857"/>
                  </a:lnTo>
                  <a:lnTo>
                    <a:pt x="915" y="844"/>
                  </a:lnTo>
                  <a:lnTo>
                    <a:pt x="925" y="830"/>
                  </a:lnTo>
                  <a:lnTo>
                    <a:pt x="934" y="816"/>
                  </a:lnTo>
                  <a:lnTo>
                    <a:pt x="942" y="802"/>
                  </a:lnTo>
                  <a:lnTo>
                    <a:pt x="949" y="786"/>
                  </a:lnTo>
                  <a:lnTo>
                    <a:pt x="957" y="771"/>
                  </a:lnTo>
                  <a:lnTo>
                    <a:pt x="964" y="755"/>
                  </a:lnTo>
                  <a:lnTo>
                    <a:pt x="968" y="738"/>
                  </a:lnTo>
                  <a:lnTo>
                    <a:pt x="973" y="722"/>
                  </a:lnTo>
                  <a:lnTo>
                    <a:pt x="978" y="705"/>
                  </a:lnTo>
                  <a:lnTo>
                    <a:pt x="980" y="687"/>
                  </a:lnTo>
                  <a:lnTo>
                    <a:pt x="983" y="671"/>
                  </a:lnTo>
                  <a:lnTo>
                    <a:pt x="984" y="652"/>
                  </a:lnTo>
                  <a:lnTo>
                    <a:pt x="985" y="634"/>
                  </a:lnTo>
                  <a:lnTo>
                    <a:pt x="984" y="616"/>
                  </a:lnTo>
                  <a:lnTo>
                    <a:pt x="983" y="599"/>
                  </a:lnTo>
                  <a:lnTo>
                    <a:pt x="980" y="581"/>
                  </a:lnTo>
                  <a:lnTo>
                    <a:pt x="978" y="564"/>
                  </a:lnTo>
                  <a:lnTo>
                    <a:pt x="973" y="547"/>
                  </a:lnTo>
                  <a:lnTo>
                    <a:pt x="968" y="530"/>
                  </a:lnTo>
                  <a:lnTo>
                    <a:pt x="964" y="515"/>
                  </a:lnTo>
                  <a:lnTo>
                    <a:pt x="957" y="498"/>
                  </a:lnTo>
                  <a:lnTo>
                    <a:pt x="949" y="483"/>
                  </a:lnTo>
                  <a:lnTo>
                    <a:pt x="942" y="468"/>
                  </a:lnTo>
                  <a:lnTo>
                    <a:pt x="934" y="454"/>
                  </a:lnTo>
                  <a:lnTo>
                    <a:pt x="925" y="439"/>
                  </a:lnTo>
                  <a:lnTo>
                    <a:pt x="915" y="425"/>
                  </a:lnTo>
                  <a:lnTo>
                    <a:pt x="905" y="412"/>
                  </a:lnTo>
                  <a:lnTo>
                    <a:pt x="894" y="399"/>
                  </a:lnTo>
                  <a:lnTo>
                    <a:pt x="882" y="387"/>
                  </a:lnTo>
                  <a:lnTo>
                    <a:pt x="869" y="376"/>
                  </a:lnTo>
                  <a:lnTo>
                    <a:pt x="857" y="365"/>
                  </a:lnTo>
                  <a:lnTo>
                    <a:pt x="843" y="354"/>
                  </a:lnTo>
                  <a:lnTo>
                    <a:pt x="830" y="345"/>
                  </a:lnTo>
                  <a:lnTo>
                    <a:pt x="816" y="335"/>
                  </a:lnTo>
                  <a:lnTo>
                    <a:pt x="801" y="327"/>
                  </a:lnTo>
                  <a:lnTo>
                    <a:pt x="787" y="319"/>
                  </a:lnTo>
                  <a:lnTo>
                    <a:pt x="770" y="312"/>
                  </a:lnTo>
                  <a:lnTo>
                    <a:pt x="755" y="306"/>
                  </a:lnTo>
                  <a:lnTo>
                    <a:pt x="738" y="300"/>
                  </a:lnTo>
                  <a:lnTo>
                    <a:pt x="722" y="295"/>
                  </a:lnTo>
                  <a:lnTo>
                    <a:pt x="705" y="292"/>
                  </a:lnTo>
                  <a:lnTo>
                    <a:pt x="687" y="288"/>
                  </a:lnTo>
                  <a:lnTo>
                    <a:pt x="671" y="286"/>
                  </a:lnTo>
                  <a:lnTo>
                    <a:pt x="653" y="285"/>
                  </a:lnTo>
                  <a:lnTo>
                    <a:pt x="634" y="285"/>
                  </a:lnTo>
                  <a:close/>
                  <a:moveTo>
                    <a:pt x="634" y="2318"/>
                  </a:moveTo>
                  <a:lnTo>
                    <a:pt x="634" y="2318"/>
                  </a:lnTo>
                  <a:lnTo>
                    <a:pt x="616" y="2318"/>
                  </a:lnTo>
                  <a:lnTo>
                    <a:pt x="599" y="2319"/>
                  </a:lnTo>
                  <a:lnTo>
                    <a:pt x="581" y="2321"/>
                  </a:lnTo>
                  <a:lnTo>
                    <a:pt x="564" y="2325"/>
                  </a:lnTo>
                  <a:lnTo>
                    <a:pt x="547" y="2329"/>
                  </a:lnTo>
                  <a:lnTo>
                    <a:pt x="530" y="2333"/>
                  </a:lnTo>
                  <a:lnTo>
                    <a:pt x="514" y="2339"/>
                  </a:lnTo>
                  <a:lnTo>
                    <a:pt x="498" y="2345"/>
                  </a:lnTo>
                  <a:lnTo>
                    <a:pt x="483" y="2352"/>
                  </a:lnTo>
                  <a:lnTo>
                    <a:pt x="468" y="2360"/>
                  </a:lnTo>
                  <a:lnTo>
                    <a:pt x="453" y="2369"/>
                  </a:lnTo>
                  <a:lnTo>
                    <a:pt x="439" y="2378"/>
                  </a:lnTo>
                  <a:lnTo>
                    <a:pt x="425" y="2388"/>
                  </a:lnTo>
                  <a:lnTo>
                    <a:pt x="412" y="2398"/>
                  </a:lnTo>
                  <a:lnTo>
                    <a:pt x="399" y="2409"/>
                  </a:lnTo>
                  <a:lnTo>
                    <a:pt x="387" y="2421"/>
                  </a:lnTo>
                  <a:lnTo>
                    <a:pt x="376" y="2432"/>
                  </a:lnTo>
                  <a:lnTo>
                    <a:pt x="365" y="2445"/>
                  </a:lnTo>
                  <a:lnTo>
                    <a:pt x="354" y="2458"/>
                  </a:lnTo>
                  <a:lnTo>
                    <a:pt x="345" y="2473"/>
                  </a:lnTo>
                  <a:lnTo>
                    <a:pt x="335" y="2487"/>
                  </a:lnTo>
                  <a:lnTo>
                    <a:pt x="327" y="2501"/>
                  </a:lnTo>
                  <a:lnTo>
                    <a:pt x="319" y="2516"/>
                  </a:lnTo>
                  <a:lnTo>
                    <a:pt x="312" y="2532"/>
                  </a:lnTo>
                  <a:lnTo>
                    <a:pt x="306" y="2548"/>
                  </a:lnTo>
                  <a:lnTo>
                    <a:pt x="300" y="2564"/>
                  </a:lnTo>
                  <a:lnTo>
                    <a:pt x="295" y="2580"/>
                  </a:lnTo>
                  <a:lnTo>
                    <a:pt x="292" y="2598"/>
                  </a:lnTo>
                  <a:lnTo>
                    <a:pt x="288" y="2614"/>
                  </a:lnTo>
                  <a:lnTo>
                    <a:pt x="286" y="2632"/>
                  </a:lnTo>
                  <a:lnTo>
                    <a:pt x="285" y="2650"/>
                  </a:lnTo>
                  <a:lnTo>
                    <a:pt x="285" y="2667"/>
                  </a:lnTo>
                  <a:lnTo>
                    <a:pt x="285" y="2686"/>
                  </a:lnTo>
                  <a:lnTo>
                    <a:pt x="286" y="2704"/>
                  </a:lnTo>
                  <a:lnTo>
                    <a:pt x="288" y="2721"/>
                  </a:lnTo>
                  <a:lnTo>
                    <a:pt x="292" y="2738"/>
                  </a:lnTo>
                  <a:lnTo>
                    <a:pt x="295" y="2755"/>
                  </a:lnTo>
                  <a:lnTo>
                    <a:pt x="300" y="2771"/>
                  </a:lnTo>
                  <a:lnTo>
                    <a:pt x="306" y="2788"/>
                  </a:lnTo>
                  <a:lnTo>
                    <a:pt x="312" y="2804"/>
                  </a:lnTo>
                  <a:lnTo>
                    <a:pt x="319" y="2820"/>
                  </a:lnTo>
                  <a:lnTo>
                    <a:pt x="327" y="2835"/>
                  </a:lnTo>
                  <a:lnTo>
                    <a:pt x="335" y="2849"/>
                  </a:lnTo>
                  <a:lnTo>
                    <a:pt x="345" y="2863"/>
                  </a:lnTo>
                  <a:lnTo>
                    <a:pt x="354" y="2878"/>
                  </a:lnTo>
                  <a:lnTo>
                    <a:pt x="365" y="2891"/>
                  </a:lnTo>
                  <a:lnTo>
                    <a:pt x="376" y="2904"/>
                  </a:lnTo>
                  <a:lnTo>
                    <a:pt x="387" y="2915"/>
                  </a:lnTo>
                  <a:lnTo>
                    <a:pt x="399" y="2927"/>
                  </a:lnTo>
                  <a:lnTo>
                    <a:pt x="412" y="2938"/>
                  </a:lnTo>
                  <a:lnTo>
                    <a:pt x="425" y="2948"/>
                  </a:lnTo>
                  <a:lnTo>
                    <a:pt x="439" y="2958"/>
                  </a:lnTo>
                  <a:lnTo>
                    <a:pt x="453" y="2967"/>
                  </a:lnTo>
                  <a:lnTo>
                    <a:pt x="468" y="2976"/>
                  </a:lnTo>
                  <a:lnTo>
                    <a:pt x="483" y="2983"/>
                  </a:lnTo>
                  <a:lnTo>
                    <a:pt x="498" y="2990"/>
                  </a:lnTo>
                  <a:lnTo>
                    <a:pt x="514" y="2997"/>
                  </a:lnTo>
                  <a:lnTo>
                    <a:pt x="530" y="3002"/>
                  </a:lnTo>
                  <a:lnTo>
                    <a:pt x="547" y="3006"/>
                  </a:lnTo>
                  <a:lnTo>
                    <a:pt x="564" y="3011"/>
                  </a:lnTo>
                  <a:lnTo>
                    <a:pt x="581" y="3013"/>
                  </a:lnTo>
                  <a:lnTo>
                    <a:pt x="599" y="3016"/>
                  </a:lnTo>
                  <a:lnTo>
                    <a:pt x="616" y="3017"/>
                  </a:lnTo>
                  <a:lnTo>
                    <a:pt x="634" y="3018"/>
                  </a:lnTo>
                  <a:lnTo>
                    <a:pt x="653" y="3017"/>
                  </a:lnTo>
                  <a:lnTo>
                    <a:pt x="671" y="3016"/>
                  </a:lnTo>
                  <a:lnTo>
                    <a:pt x="687" y="3013"/>
                  </a:lnTo>
                  <a:lnTo>
                    <a:pt x="705" y="3011"/>
                  </a:lnTo>
                  <a:lnTo>
                    <a:pt x="722" y="3006"/>
                  </a:lnTo>
                  <a:lnTo>
                    <a:pt x="738" y="3002"/>
                  </a:lnTo>
                  <a:lnTo>
                    <a:pt x="755" y="2997"/>
                  </a:lnTo>
                  <a:lnTo>
                    <a:pt x="770" y="2990"/>
                  </a:lnTo>
                  <a:lnTo>
                    <a:pt x="787" y="2983"/>
                  </a:lnTo>
                  <a:lnTo>
                    <a:pt x="801" y="2976"/>
                  </a:lnTo>
                  <a:lnTo>
                    <a:pt x="816" y="2967"/>
                  </a:lnTo>
                  <a:lnTo>
                    <a:pt x="830" y="2958"/>
                  </a:lnTo>
                  <a:lnTo>
                    <a:pt x="843" y="2948"/>
                  </a:lnTo>
                  <a:lnTo>
                    <a:pt x="857" y="2938"/>
                  </a:lnTo>
                  <a:lnTo>
                    <a:pt x="869" y="2927"/>
                  </a:lnTo>
                  <a:lnTo>
                    <a:pt x="882" y="2915"/>
                  </a:lnTo>
                  <a:lnTo>
                    <a:pt x="894" y="2904"/>
                  </a:lnTo>
                  <a:lnTo>
                    <a:pt x="905" y="2891"/>
                  </a:lnTo>
                  <a:lnTo>
                    <a:pt x="915" y="2878"/>
                  </a:lnTo>
                  <a:lnTo>
                    <a:pt x="925" y="2863"/>
                  </a:lnTo>
                  <a:lnTo>
                    <a:pt x="934" y="2849"/>
                  </a:lnTo>
                  <a:lnTo>
                    <a:pt x="942" y="2835"/>
                  </a:lnTo>
                  <a:lnTo>
                    <a:pt x="949" y="2820"/>
                  </a:lnTo>
                  <a:lnTo>
                    <a:pt x="957" y="2804"/>
                  </a:lnTo>
                  <a:lnTo>
                    <a:pt x="964" y="2788"/>
                  </a:lnTo>
                  <a:lnTo>
                    <a:pt x="968" y="2771"/>
                  </a:lnTo>
                  <a:lnTo>
                    <a:pt x="973" y="2755"/>
                  </a:lnTo>
                  <a:lnTo>
                    <a:pt x="978" y="2738"/>
                  </a:lnTo>
                  <a:lnTo>
                    <a:pt x="980" y="2721"/>
                  </a:lnTo>
                  <a:lnTo>
                    <a:pt x="983" y="2704"/>
                  </a:lnTo>
                  <a:lnTo>
                    <a:pt x="984" y="2686"/>
                  </a:lnTo>
                  <a:lnTo>
                    <a:pt x="985" y="2667"/>
                  </a:lnTo>
                  <a:lnTo>
                    <a:pt x="984" y="2650"/>
                  </a:lnTo>
                  <a:lnTo>
                    <a:pt x="983" y="2632"/>
                  </a:lnTo>
                  <a:lnTo>
                    <a:pt x="980" y="2614"/>
                  </a:lnTo>
                  <a:lnTo>
                    <a:pt x="978" y="2598"/>
                  </a:lnTo>
                  <a:lnTo>
                    <a:pt x="973" y="2580"/>
                  </a:lnTo>
                  <a:lnTo>
                    <a:pt x="968" y="2564"/>
                  </a:lnTo>
                  <a:lnTo>
                    <a:pt x="964" y="2548"/>
                  </a:lnTo>
                  <a:lnTo>
                    <a:pt x="957" y="2532"/>
                  </a:lnTo>
                  <a:lnTo>
                    <a:pt x="949" y="2516"/>
                  </a:lnTo>
                  <a:lnTo>
                    <a:pt x="942" y="2501"/>
                  </a:lnTo>
                  <a:lnTo>
                    <a:pt x="934" y="2487"/>
                  </a:lnTo>
                  <a:lnTo>
                    <a:pt x="925" y="2473"/>
                  </a:lnTo>
                  <a:lnTo>
                    <a:pt x="915" y="2458"/>
                  </a:lnTo>
                  <a:lnTo>
                    <a:pt x="905" y="2445"/>
                  </a:lnTo>
                  <a:lnTo>
                    <a:pt x="894" y="2432"/>
                  </a:lnTo>
                  <a:lnTo>
                    <a:pt x="882" y="2421"/>
                  </a:lnTo>
                  <a:lnTo>
                    <a:pt x="869" y="2409"/>
                  </a:lnTo>
                  <a:lnTo>
                    <a:pt x="857" y="2398"/>
                  </a:lnTo>
                  <a:lnTo>
                    <a:pt x="843" y="2388"/>
                  </a:lnTo>
                  <a:lnTo>
                    <a:pt x="830" y="2378"/>
                  </a:lnTo>
                  <a:lnTo>
                    <a:pt x="816" y="2369"/>
                  </a:lnTo>
                  <a:lnTo>
                    <a:pt x="801" y="2360"/>
                  </a:lnTo>
                  <a:lnTo>
                    <a:pt x="787" y="2352"/>
                  </a:lnTo>
                  <a:lnTo>
                    <a:pt x="770" y="2345"/>
                  </a:lnTo>
                  <a:lnTo>
                    <a:pt x="755" y="2339"/>
                  </a:lnTo>
                  <a:lnTo>
                    <a:pt x="738" y="2333"/>
                  </a:lnTo>
                  <a:lnTo>
                    <a:pt x="722" y="2329"/>
                  </a:lnTo>
                  <a:lnTo>
                    <a:pt x="705" y="2325"/>
                  </a:lnTo>
                  <a:lnTo>
                    <a:pt x="687" y="2321"/>
                  </a:lnTo>
                  <a:lnTo>
                    <a:pt x="671" y="2319"/>
                  </a:lnTo>
                  <a:lnTo>
                    <a:pt x="653" y="2318"/>
                  </a:lnTo>
                  <a:lnTo>
                    <a:pt x="634" y="2318"/>
                  </a:lnTo>
                  <a:close/>
                  <a:moveTo>
                    <a:pt x="752" y="2549"/>
                  </a:moveTo>
                  <a:lnTo>
                    <a:pt x="752" y="2549"/>
                  </a:lnTo>
                  <a:lnTo>
                    <a:pt x="740" y="2539"/>
                  </a:lnTo>
                  <a:lnTo>
                    <a:pt x="727" y="2529"/>
                  </a:lnTo>
                  <a:lnTo>
                    <a:pt x="714" y="2521"/>
                  </a:lnTo>
                  <a:lnTo>
                    <a:pt x="699" y="2514"/>
                  </a:lnTo>
                  <a:lnTo>
                    <a:pt x="684" y="2509"/>
                  </a:lnTo>
                  <a:lnTo>
                    <a:pt x="668" y="2504"/>
                  </a:lnTo>
                  <a:lnTo>
                    <a:pt x="652" y="2502"/>
                  </a:lnTo>
                  <a:lnTo>
                    <a:pt x="634" y="2501"/>
                  </a:lnTo>
                  <a:lnTo>
                    <a:pt x="618" y="2502"/>
                  </a:lnTo>
                  <a:lnTo>
                    <a:pt x="601" y="2504"/>
                  </a:lnTo>
                  <a:lnTo>
                    <a:pt x="585" y="2509"/>
                  </a:lnTo>
                  <a:lnTo>
                    <a:pt x="569" y="2514"/>
                  </a:lnTo>
                  <a:lnTo>
                    <a:pt x="555" y="2521"/>
                  </a:lnTo>
                  <a:lnTo>
                    <a:pt x="542" y="2529"/>
                  </a:lnTo>
                  <a:lnTo>
                    <a:pt x="529" y="2540"/>
                  </a:lnTo>
                  <a:lnTo>
                    <a:pt x="517" y="2551"/>
                  </a:lnTo>
                  <a:lnTo>
                    <a:pt x="517" y="2549"/>
                  </a:lnTo>
                  <a:lnTo>
                    <a:pt x="505" y="2562"/>
                  </a:lnTo>
                  <a:lnTo>
                    <a:pt x="496" y="2574"/>
                  </a:lnTo>
                  <a:lnTo>
                    <a:pt x="488" y="2588"/>
                  </a:lnTo>
                  <a:lnTo>
                    <a:pt x="481" y="2602"/>
                  </a:lnTo>
                  <a:lnTo>
                    <a:pt x="476" y="2618"/>
                  </a:lnTo>
                  <a:lnTo>
                    <a:pt x="471" y="2634"/>
                  </a:lnTo>
                  <a:lnTo>
                    <a:pt x="469" y="2651"/>
                  </a:lnTo>
                  <a:lnTo>
                    <a:pt x="468" y="2667"/>
                  </a:lnTo>
                  <a:lnTo>
                    <a:pt x="469" y="2685"/>
                  </a:lnTo>
                  <a:lnTo>
                    <a:pt x="471" y="2702"/>
                  </a:lnTo>
                  <a:lnTo>
                    <a:pt x="476" y="2717"/>
                  </a:lnTo>
                  <a:lnTo>
                    <a:pt x="482" y="2732"/>
                  </a:lnTo>
                  <a:lnTo>
                    <a:pt x="488" y="2747"/>
                  </a:lnTo>
                  <a:lnTo>
                    <a:pt x="497" y="2761"/>
                  </a:lnTo>
                  <a:lnTo>
                    <a:pt x="507" y="2774"/>
                  </a:lnTo>
                  <a:lnTo>
                    <a:pt x="517" y="2785"/>
                  </a:lnTo>
                  <a:lnTo>
                    <a:pt x="529" y="2796"/>
                  </a:lnTo>
                  <a:lnTo>
                    <a:pt x="542" y="2806"/>
                  </a:lnTo>
                  <a:lnTo>
                    <a:pt x="555" y="2814"/>
                  </a:lnTo>
                  <a:lnTo>
                    <a:pt x="569" y="2821"/>
                  </a:lnTo>
                  <a:lnTo>
                    <a:pt x="585" y="2827"/>
                  </a:lnTo>
                  <a:lnTo>
                    <a:pt x="601" y="2830"/>
                  </a:lnTo>
                  <a:lnTo>
                    <a:pt x="618" y="2833"/>
                  </a:lnTo>
                  <a:lnTo>
                    <a:pt x="634" y="2834"/>
                  </a:lnTo>
                  <a:lnTo>
                    <a:pt x="652" y="2833"/>
                  </a:lnTo>
                  <a:lnTo>
                    <a:pt x="668" y="2830"/>
                  </a:lnTo>
                  <a:lnTo>
                    <a:pt x="684" y="2827"/>
                  </a:lnTo>
                  <a:lnTo>
                    <a:pt x="699" y="2821"/>
                  </a:lnTo>
                  <a:lnTo>
                    <a:pt x="714" y="2814"/>
                  </a:lnTo>
                  <a:lnTo>
                    <a:pt x="727" y="2806"/>
                  </a:lnTo>
                  <a:lnTo>
                    <a:pt x="740" y="2796"/>
                  </a:lnTo>
                  <a:lnTo>
                    <a:pt x="752" y="2785"/>
                  </a:lnTo>
                  <a:lnTo>
                    <a:pt x="763" y="2774"/>
                  </a:lnTo>
                  <a:lnTo>
                    <a:pt x="772" y="2761"/>
                  </a:lnTo>
                  <a:lnTo>
                    <a:pt x="781" y="2747"/>
                  </a:lnTo>
                  <a:lnTo>
                    <a:pt x="788" y="2732"/>
                  </a:lnTo>
                  <a:lnTo>
                    <a:pt x="794" y="2717"/>
                  </a:lnTo>
                  <a:lnTo>
                    <a:pt x="797" y="2702"/>
                  </a:lnTo>
                  <a:lnTo>
                    <a:pt x="799" y="2685"/>
                  </a:lnTo>
                  <a:lnTo>
                    <a:pt x="801" y="2667"/>
                  </a:lnTo>
                  <a:lnTo>
                    <a:pt x="799" y="2651"/>
                  </a:lnTo>
                  <a:lnTo>
                    <a:pt x="797" y="2634"/>
                  </a:lnTo>
                  <a:lnTo>
                    <a:pt x="794" y="2618"/>
                  </a:lnTo>
                  <a:lnTo>
                    <a:pt x="788" y="2602"/>
                  </a:lnTo>
                  <a:lnTo>
                    <a:pt x="781" y="2588"/>
                  </a:lnTo>
                  <a:lnTo>
                    <a:pt x="772" y="2574"/>
                  </a:lnTo>
                  <a:lnTo>
                    <a:pt x="763" y="2562"/>
                  </a:lnTo>
                  <a:lnTo>
                    <a:pt x="752" y="2549"/>
                  </a:lnTo>
                  <a:close/>
                  <a:moveTo>
                    <a:pt x="634" y="1295"/>
                  </a:moveTo>
                  <a:lnTo>
                    <a:pt x="634" y="1295"/>
                  </a:lnTo>
                  <a:lnTo>
                    <a:pt x="616" y="1297"/>
                  </a:lnTo>
                  <a:lnTo>
                    <a:pt x="599" y="1298"/>
                  </a:lnTo>
                  <a:lnTo>
                    <a:pt x="581" y="1300"/>
                  </a:lnTo>
                  <a:lnTo>
                    <a:pt x="564" y="1302"/>
                  </a:lnTo>
                  <a:lnTo>
                    <a:pt x="547" y="1307"/>
                  </a:lnTo>
                  <a:lnTo>
                    <a:pt x="530" y="1312"/>
                  </a:lnTo>
                  <a:lnTo>
                    <a:pt x="514" y="1317"/>
                  </a:lnTo>
                  <a:lnTo>
                    <a:pt x="498" y="1324"/>
                  </a:lnTo>
                  <a:lnTo>
                    <a:pt x="483" y="1331"/>
                  </a:lnTo>
                  <a:lnTo>
                    <a:pt x="468" y="1338"/>
                  </a:lnTo>
                  <a:lnTo>
                    <a:pt x="453" y="1346"/>
                  </a:lnTo>
                  <a:lnTo>
                    <a:pt x="439" y="1356"/>
                  </a:lnTo>
                  <a:lnTo>
                    <a:pt x="425" y="1365"/>
                  </a:lnTo>
                  <a:lnTo>
                    <a:pt x="412" y="1376"/>
                  </a:lnTo>
                  <a:lnTo>
                    <a:pt x="399" y="1386"/>
                  </a:lnTo>
                  <a:lnTo>
                    <a:pt x="387" y="1398"/>
                  </a:lnTo>
                  <a:lnTo>
                    <a:pt x="376" y="1411"/>
                  </a:lnTo>
                  <a:lnTo>
                    <a:pt x="365" y="1424"/>
                  </a:lnTo>
                  <a:lnTo>
                    <a:pt x="354" y="1437"/>
                  </a:lnTo>
                  <a:lnTo>
                    <a:pt x="345" y="1450"/>
                  </a:lnTo>
                  <a:lnTo>
                    <a:pt x="335" y="1464"/>
                  </a:lnTo>
                  <a:lnTo>
                    <a:pt x="327" y="1480"/>
                  </a:lnTo>
                  <a:lnTo>
                    <a:pt x="319" y="1494"/>
                  </a:lnTo>
                  <a:lnTo>
                    <a:pt x="312" y="1510"/>
                  </a:lnTo>
                  <a:lnTo>
                    <a:pt x="306" y="1526"/>
                  </a:lnTo>
                  <a:lnTo>
                    <a:pt x="300" y="1542"/>
                  </a:lnTo>
                  <a:lnTo>
                    <a:pt x="295" y="1559"/>
                  </a:lnTo>
                  <a:lnTo>
                    <a:pt x="292" y="1575"/>
                  </a:lnTo>
                  <a:lnTo>
                    <a:pt x="288" y="1593"/>
                  </a:lnTo>
                  <a:lnTo>
                    <a:pt x="286" y="1609"/>
                  </a:lnTo>
                  <a:lnTo>
                    <a:pt x="285" y="1627"/>
                  </a:lnTo>
                  <a:lnTo>
                    <a:pt x="285" y="1646"/>
                  </a:lnTo>
                  <a:lnTo>
                    <a:pt x="285" y="1664"/>
                  </a:lnTo>
                  <a:lnTo>
                    <a:pt x="286" y="1681"/>
                  </a:lnTo>
                  <a:lnTo>
                    <a:pt x="288" y="1699"/>
                  </a:lnTo>
                  <a:lnTo>
                    <a:pt x="292" y="1716"/>
                  </a:lnTo>
                  <a:lnTo>
                    <a:pt x="295" y="1733"/>
                  </a:lnTo>
                  <a:lnTo>
                    <a:pt x="300" y="1750"/>
                  </a:lnTo>
                  <a:lnTo>
                    <a:pt x="306" y="1767"/>
                  </a:lnTo>
                  <a:lnTo>
                    <a:pt x="312" y="1782"/>
                  </a:lnTo>
                  <a:lnTo>
                    <a:pt x="319" y="1797"/>
                  </a:lnTo>
                  <a:lnTo>
                    <a:pt x="327" y="1813"/>
                  </a:lnTo>
                  <a:lnTo>
                    <a:pt x="335" y="1827"/>
                  </a:lnTo>
                  <a:lnTo>
                    <a:pt x="345" y="1841"/>
                  </a:lnTo>
                  <a:lnTo>
                    <a:pt x="354" y="1855"/>
                  </a:lnTo>
                  <a:lnTo>
                    <a:pt x="365" y="1868"/>
                  </a:lnTo>
                  <a:lnTo>
                    <a:pt x="376" y="1881"/>
                  </a:lnTo>
                  <a:lnTo>
                    <a:pt x="387" y="1893"/>
                  </a:lnTo>
                  <a:lnTo>
                    <a:pt x="399" y="1905"/>
                  </a:lnTo>
                  <a:lnTo>
                    <a:pt x="412" y="1915"/>
                  </a:lnTo>
                  <a:lnTo>
                    <a:pt x="425" y="1926"/>
                  </a:lnTo>
                  <a:lnTo>
                    <a:pt x="439" y="1937"/>
                  </a:lnTo>
                  <a:lnTo>
                    <a:pt x="453" y="1945"/>
                  </a:lnTo>
                  <a:lnTo>
                    <a:pt x="468" y="1953"/>
                  </a:lnTo>
                  <a:lnTo>
                    <a:pt x="483" y="1961"/>
                  </a:lnTo>
                  <a:lnTo>
                    <a:pt x="498" y="1968"/>
                  </a:lnTo>
                  <a:lnTo>
                    <a:pt x="514" y="1974"/>
                  </a:lnTo>
                  <a:lnTo>
                    <a:pt x="530" y="1980"/>
                  </a:lnTo>
                  <a:lnTo>
                    <a:pt x="547" y="1985"/>
                  </a:lnTo>
                  <a:lnTo>
                    <a:pt x="564" y="1988"/>
                  </a:lnTo>
                  <a:lnTo>
                    <a:pt x="581" y="1992"/>
                  </a:lnTo>
                  <a:lnTo>
                    <a:pt x="599" y="1994"/>
                  </a:lnTo>
                  <a:lnTo>
                    <a:pt x="616" y="1996"/>
                  </a:lnTo>
                  <a:lnTo>
                    <a:pt x="634" y="1996"/>
                  </a:lnTo>
                  <a:lnTo>
                    <a:pt x="653" y="1996"/>
                  </a:lnTo>
                  <a:lnTo>
                    <a:pt x="671" y="1994"/>
                  </a:lnTo>
                  <a:lnTo>
                    <a:pt x="687" y="1992"/>
                  </a:lnTo>
                  <a:lnTo>
                    <a:pt x="705" y="1988"/>
                  </a:lnTo>
                  <a:lnTo>
                    <a:pt x="722" y="1985"/>
                  </a:lnTo>
                  <a:lnTo>
                    <a:pt x="738" y="1980"/>
                  </a:lnTo>
                  <a:lnTo>
                    <a:pt x="755" y="1974"/>
                  </a:lnTo>
                  <a:lnTo>
                    <a:pt x="770" y="1968"/>
                  </a:lnTo>
                  <a:lnTo>
                    <a:pt x="787" y="1961"/>
                  </a:lnTo>
                  <a:lnTo>
                    <a:pt x="801" y="1953"/>
                  </a:lnTo>
                  <a:lnTo>
                    <a:pt x="816" y="1945"/>
                  </a:lnTo>
                  <a:lnTo>
                    <a:pt x="830" y="1937"/>
                  </a:lnTo>
                  <a:lnTo>
                    <a:pt x="843" y="1926"/>
                  </a:lnTo>
                  <a:lnTo>
                    <a:pt x="857" y="1915"/>
                  </a:lnTo>
                  <a:lnTo>
                    <a:pt x="869" y="1905"/>
                  </a:lnTo>
                  <a:lnTo>
                    <a:pt x="882" y="1893"/>
                  </a:lnTo>
                  <a:lnTo>
                    <a:pt x="894" y="1881"/>
                  </a:lnTo>
                  <a:lnTo>
                    <a:pt x="905" y="1868"/>
                  </a:lnTo>
                  <a:lnTo>
                    <a:pt x="915" y="1855"/>
                  </a:lnTo>
                  <a:lnTo>
                    <a:pt x="925" y="1841"/>
                  </a:lnTo>
                  <a:lnTo>
                    <a:pt x="934" y="1827"/>
                  </a:lnTo>
                  <a:lnTo>
                    <a:pt x="942" y="1813"/>
                  </a:lnTo>
                  <a:lnTo>
                    <a:pt x="949" y="1797"/>
                  </a:lnTo>
                  <a:lnTo>
                    <a:pt x="957" y="1782"/>
                  </a:lnTo>
                  <a:lnTo>
                    <a:pt x="964" y="1767"/>
                  </a:lnTo>
                  <a:lnTo>
                    <a:pt x="968" y="1750"/>
                  </a:lnTo>
                  <a:lnTo>
                    <a:pt x="973" y="1733"/>
                  </a:lnTo>
                  <a:lnTo>
                    <a:pt x="978" y="1716"/>
                  </a:lnTo>
                  <a:lnTo>
                    <a:pt x="980" y="1699"/>
                  </a:lnTo>
                  <a:lnTo>
                    <a:pt x="983" y="1681"/>
                  </a:lnTo>
                  <a:lnTo>
                    <a:pt x="984" y="1664"/>
                  </a:lnTo>
                  <a:lnTo>
                    <a:pt x="985" y="1646"/>
                  </a:lnTo>
                  <a:lnTo>
                    <a:pt x="984" y="1627"/>
                  </a:lnTo>
                  <a:lnTo>
                    <a:pt x="983" y="1609"/>
                  </a:lnTo>
                  <a:lnTo>
                    <a:pt x="980" y="1593"/>
                  </a:lnTo>
                  <a:lnTo>
                    <a:pt x="978" y="1575"/>
                  </a:lnTo>
                  <a:lnTo>
                    <a:pt x="973" y="1559"/>
                  </a:lnTo>
                  <a:lnTo>
                    <a:pt x="968" y="1542"/>
                  </a:lnTo>
                  <a:lnTo>
                    <a:pt x="964" y="1526"/>
                  </a:lnTo>
                  <a:lnTo>
                    <a:pt x="957" y="1510"/>
                  </a:lnTo>
                  <a:lnTo>
                    <a:pt x="949" y="1494"/>
                  </a:lnTo>
                  <a:lnTo>
                    <a:pt x="942" y="1480"/>
                  </a:lnTo>
                  <a:lnTo>
                    <a:pt x="934" y="1464"/>
                  </a:lnTo>
                  <a:lnTo>
                    <a:pt x="925" y="1450"/>
                  </a:lnTo>
                  <a:lnTo>
                    <a:pt x="915" y="1437"/>
                  </a:lnTo>
                  <a:lnTo>
                    <a:pt x="905" y="1424"/>
                  </a:lnTo>
                  <a:lnTo>
                    <a:pt x="894" y="1411"/>
                  </a:lnTo>
                  <a:lnTo>
                    <a:pt x="882" y="1398"/>
                  </a:lnTo>
                  <a:lnTo>
                    <a:pt x="869" y="1386"/>
                  </a:lnTo>
                  <a:lnTo>
                    <a:pt x="857" y="1376"/>
                  </a:lnTo>
                  <a:lnTo>
                    <a:pt x="843" y="1365"/>
                  </a:lnTo>
                  <a:lnTo>
                    <a:pt x="830" y="1356"/>
                  </a:lnTo>
                  <a:lnTo>
                    <a:pt x="816" y="1346"/>
                  </a:lnTo>
                  <a:lnTo>
                    <a:pt x="801" y="1338"/>
                  </a:lnTo>
                  <a:lnTo>
                    <a:pt x="787" y="1331"/>
                  </a:lnTo>
                  <a:lnTo>
                    <a:pt x="770" y="1324"/>
                  </a:lnTo>
                  <a:lnTo>
                    <a:pt x="755" y="1317"/>
                  </a:lnTo>
                  <a:lnTo>
                    <a:pt x="738" y="1312"/>
                  </a:lnTo>
                  <a:lnTo>
                    <a:pt x="722" y="1307"/>
                  </a:lnTo>
                  <a:lnTo>
                    <a:pt x="705" y="1302"/>
                  </a:lnTo>
                  <a:lnTo>
                    <a:pt x="687" y="1300"/>
                  </a:lnTo>
                  <a:lnTo>
                    <a:pt x="671" y="1298"/>
                  </a:lnTo>
                  <a:lnTo>
                    <a:pt x="653" y="1297"/>
                  </a:lnTo>
                  <a:lnTo>
                    <a:pt x="634" y="1295"/>
                  </a:lnTo>
                  <a:close/>
                  <a:moveTo>
                    <a:pt x="752" y="1528"/>
                  </a:moveTo>
                  <a:lnTo>
                    <a:pt x="752" y="1528"/>
                  </a:lnTo>
                  <a:lnTo>
                    <a:pt x="740" y="1517"/>
                  </a:lnTo>
                  <a:lnTo>
                    <a:pt x="727" y="1508"/>
                  </a:lnTo>
                  <a:lnTo>
                    <a:pt x="714" y="1500"/>
                  </a:lnTo>
                  <a:lnTo>
                    <a:pt x="699" y="1493"/>
                  </a:lnTo>
                  <a:lnTo>
                    <a:pt x="684" y="1487"/>
                  </a:lnTo>
                  <a:lnTo>
                    <a:pt x="668" y="1483"/>
                  </a:lnTo>
                  <a:lnTo>
                    <a:pt x="652" y="1481"/>
                  </a:lnTo>
                  <a:lnTo>
                    <a:pt x="634" y="1480"/>
                  </a:lnTo>
                  <a:lnTo>
                    <a:pt x="618" y="1481"/>
                  </a:lnTo>
                  <a:lnTo>
                    <a:pt x="601" y="1483"/>
                  </a:lnTo>
                  <a:lnTo>
                    <a:pt x="585" y="1487"/>
                  </a:lnTo>
                  <a:lnTo>
                    <a:pt x="569" y="1493"/>
                  </a:lnTo>
                  <a:lnTo>
                    <a:pt x="555" y="1500"/>
                  </a:lnTo>
                  <a:lnTo>
                    <a:pt x="542" y="1508"/>
                  </a:lnTo>
                  <a:lnTo>
                    <a:pt x="529" y="1517"/>
                  </a:lnTo>
                  <a:lnTo>
                    <a:pt x="517" y="1528"/>
                  </a:lnTo>
                  <a:lnTo>
                    <a:pt x="505" y="1540"/>
                  </a:lnTo>
                  <a:lnTo>
                    <a:pt x="496" y="1553"/>
                  </a:lnTo>
                  <a:lnTo>
                    <a:pt x="488" y="1566"/>
                  </a:lnTo>
                  <a:lnTo>
                    <a:pt x="481" y="1581"/>
                  </a:lnTo>
                  <a:lnTo>
                    <a:pt x="476" y="1596"/>
                  </a:lnTo>
                  <a:lnTo>
                    <a:pt x="471" y="1612"/>
                  </a:lnTo>
                  <a:lnTo>
                    <a:pt x="469" y="1628"/>
                  </a:lnTo>
                  <a:lnTo>
                    <a:pt x="468" y="1646"/>
                  </a:lnTo>
                  <a:lnTo>
                    <a:pt x="469" y="1663"/>
                  </a:lnTo>
                  <a:lnTo>
                    <a:pt x="471" y="1679"/>
                  </a:lnTo>
                  <a:lnTo>
                    <a:pt x="476" y="1696"/>
                  </a:lnTo>
                  <a:lnTo>
                    <a:pt x="482" y="1711"/>
                  </a:lnTo>
                  <a:lnTo>
                    <a:pt x="488" y="1725"/>
                  </a:lnTo>
                  <a:lnTo>
                    <a:pt x="497" y="1738"/>
                  </a:lnTo>
                  <a:lnTo>
                    <a:pt x="507" y="1751"/>
                  </a:lnTo>
                  <a:lnTo>
                    <a:pt x="517" y="1763"/>
                  </a:lnTo>
                  <a:lnTo>
                    <a:pt x="529" y="1774"/>
                  </a:lnTo>
                  <a:lnTo>
                    <a:pt x="542" y="1783"/>
                  </a:lnTo>
                  <a:lnTo>
                    <a:pt x="555" y="1792"/>
                  </a:lnTo>
                  <a:lnTo>
                    <a:pt x="569" y="1798"/>
                  </a:lnTo>
                  <a:lnTo>
                    <a:pt x="585" y="1804"/>
                  </a:lnTo>
                  <a:lnTo>
                    <a:pt x="601" y="1809"/>
                  </a:lnTo>
                  <a:lnTo>
                    <a:pt x="618" y="1811"/>
                  </a:lnTo>
                  <a:lnTo>
                    <a:pt x="634" y="1813"/>
                  </a:lnTo>
                  <a:lnTo>
                    <a:pt x="652" y="1811"/>
                  </a:lnTo>
                  <a:lnTo>
                    <a:pt x="668" y="1809"/>
                  </a:lnTo>
                  <a:lnTo>
                    <a:pt x="684" y="1804"/>
                  </a:lnTo>
                  <a:lnTo>
                    <a:pt x="699" y="1800"/>
                  </a:lnTo>
                  <a:lnTo>
                    <a:pt x="714" y="1792"/>
                  </a:lnTo>
                  <a:lnTo>
                    <a:pt x="727" y="1784"/>
                  </a:lnTo>
                  <a:lnTo>
                    <a:pt x="740" y="1775"/>
                  </a:lnTo>
                  <a:lnTo>
                    <a:pt x="752" y="1763"/>
                  </a:lnTo>
                  <a:lnTo>
                    <a:pt x="763" y="1751"/>
                  </a:lnTo>
                  <a:lnTo>
                    <a:pt x="772" y="1738"/>
                  </a:lnTo>
                  <a:lnTo>
                    <a:pt x="781" y="1725"/>
                  </a:lnTo>
                  <a:lnTo>
                    <a:pt x="788" y="1711"/>
                  </a:lnTo>
                  <a:lnTo>
                    <a:pt x="794" y="1696"/>
                  </a:lnTo>
                  <a:lnTo>
                    <a:pt x="797" y="1679"/>
                  </a:lnTo>
                  <a:lnTo>
                    <a:pt x="799" y="1663"/>
                  </a:lnTo>
                  <a:lnTo>
                    <a:pt x="801" y="1646"/>
                  </a:lnTo>
                  <a:lnTo>
                    <a:pt x="799" y="1628"/>
                  </a:lnTo>
                  <a:lnTo>
                    <a:pt x="797" y="1612"/>
                  </a:lnTo>
                  <a:lnTo>
                    <a:pt x="794" y="1596"/>
                  </a:lnTo>
                  <a:lnTo>
                    <a:pt x="788" y="1581"/>
                  </a:lnTo>
                  <a:lnTo>
                    <a:pt x="781" y="1566"/>
                  </a:lnTo>
                  <a:lnTo>
                    <a:pt x="772" y="1553"/>
                  </a:lnTo>
                  <a:lnTo>
                    <a:pt x="763" y="1540"/>
                  </a:lnTo>
                  <a:lnTo>
                    <a:pt x="752" y="1528"/>
                  </a:lnTo>
                  <a:close/>
                  <a:moveTo>
                    <a:pt x="752" y="517"/>
                  </a:moveTo>
                  <a:lnTo>
                    <a:pt x="752" y="517"/>
                  </a:lnTo>
                  <a:lnTo>
                    <a:pt x="740" y="505"/>
                  </a:lnTo>
                  <a:lnTo>
                    <a:pt x="727" y="496"/>
                  </a:lnTo>
                  <a:lnTo>
                    <a:pt x="714" y="488"/>
                  </a:lnTo>
                  <a:lnTo>
                    <a:pt x="699" y="481"/>
                  </a:lnTo>
                  <a:lnTo>
                    <a:pt x="684" y="476"/>
                  </a:lnTo>
                  <a:lnTo>
                    <a:pt x="668" y="471"/>
                  </a:lnTo>
                  <a:lnTo>
                    <a:pt x="652" y="469"/>
                  </a:lnTo>
                  <a:lnTo>
                    <a:pt x="634" y="468"/>
                  </a:lnTo>
                  <a:lnTo>
                    <a:pt x="618" y="469"/>
                  </a:lnTo>
                  <a:lnTo>
                    <a:pt x="601" y="471"/>
                  </a:lnTo>
                  <a:lnTo>
                    <a:pt x="585" y="476"/>
                  </a:lnTo>
                  <a:lnTo>
                    <a:pt x="569" y="482"/>
                  </a:lnTo>
                  <a:lnTo>
                    <a:pt x="555" y="488"/>
                  </a:lnTo>
                  <a:lnTo>
                    <a:pt x="542" y="497"/>
                  </a:lnTo>
                  <a:lnTo>
                    <a:pt x="529" y="507"/>
                  </a:lnTo>
                  <a:lnTo>
                    <a:pt x="517" y="517"/>
                  </a:lnTo>
                  <a:lnTo>
                    <a:pt x="505" y="529"/>
                  </a:lnTo>
                  <a:lnTo>
                    <a:pt x="496" y="541"/>
                  </a:lnTo>
                  <a:lnTo>
                    <a:pt x="488" y="555"/>
                  </a:lnTo>
                  <a:lnTo>
                    <a:pt x="481" y="569"/>
                  </a:lnTo>
                  <a:lnTo>
                    <a:pt x="476" y="585"/>
                  </a:lnTo>
                  <a:lnTo>
                    <a:pt x="471" y="601"/>
                  </a:lnTo>
                  <a:lnTo>
                    <a:pt x="469" y="618"/>
                  </a:lnTo>
                  <a:lnTo>
                    <a:pt x="468" y="634"/>
                  </a:lnTo>
                  <a:lnTo>
                    <a:pt x="469" y="652"/>
                  </a:lnTo>
                  <a:lnTo>
                    <a:pt x="471" y="668"/>
                  </a:lnTo>
                  <a:lnTo>
                    <a:pt x="476" y="684"/>
                  </a:lnTo>
                  <a:lnTo>
                    <a:pt x="482" y="699"/>
                  </a:lnTo>
                  <a:lnTo>
                    <a:pt x="488" y="713"/>
                  </a:lnTo>
                  <a:lnTo>
                    <a:pt x="497" y="727"/>
                  </a:lnTo>
                  <a:lnTo>
                    <a:pt x="507" y="740"/>
                  </a:lnTo>
                  <a:lnTo>
                    <a:pt x="517" y="752"/>
                  </a:lnTo>
                  <a:lnTo>
                    <a:pt x="529" y="763"/>
                  </a:lnTo>
                  <a:lnTo>
                    <a:pt x="542" y="772"/>
                  </a:lnTo>
                  <a:lnTo>
                    <a:pt x="555" y="781"/>
                  </a:lnTo>
                  <a:lnTo>
                    <a:pt x="569" y="788"/>
                  </a:lnTo>
                  <a:lnTo>
                    <a:pt x="585" y="794"/>
                  </a:lnTo>
                  <a:lnTo>
                    <a:pt x="601" y="797"/>
                  </a:lnTo>
                  <a:lnTo>
                    <a:pt x="618" y="799"/>
                  </a:lnTo>
                  <a:lnTo>
                    <a:pt x="634" y="801"/>
                  </a:lnTo>
                  <a:lnTo>
                    <a:pt x="652" y="799"/>
                  </a:lnTo>
                  <a:lnTo>
                    <a:pt x="668" y="797"/>
                  </a:lnTo>
                  <a:lnTo>
                    <a:pt x="684" y="794"/>
                  </a:lnTo>
                  <a:lnTo>
                    <a:pt x="699" y="788"/>
                  </a:lnTo>
                  <a:lnTo>
                    <a:pt x="714" y="781"/>
                  </a:lnTo>
                  <a:lnTo>
                    <a:pt x="727" y="772"/>
                  </a:lnTo>
                  <a:lnTo>
                    <a:pt x="740" y="763"/>
                  </a:lnTo>
                  <a:lnTo>
                    <a:pt x="752" y="752"/>
                  </a:lnTo>
                  <a:lnTo>
                    <a:pt x="763" y="740"/>
                  </a:lnTo>
                  <a:lnTo>
                    <a:pt x="772" y="727"/>
                  </a:lnTo>
                  <a:lnTo>
                    <a:pt x="781" y="713"/>
                  </a:lnTo>
                  <a:lnTo>
                    <a:pt x="788" y="699"/>
                  </a:lnTo>
                  <a:lnTo>
                    <a:pt x="794" y="684"/>
                  </a:lnTo>
                  <a:lnTo>
                    <a:pt x="797" y="668"/>
                  </a:lnTo>
                  <a:lnTo>
                    <a:pt x="799" y="652"/>
                  </a:lnTo>
                  <a:lnTo>
                    <a:pt x="801" y="634"/>
                  </a:lnTo>
                  <a:lnTo>
                    <a:pt x="799" y="618"/>
                  </a:lnTo>
                  <a:lnTo>
                    <a:pt x="797" y="601"/>
                  </a:lnTo>
                  <a:lnTo>
                    <a:pt x="794" y="585"/>
                  </a:lnTo>
                  <a:lnTo>
                    <a:pt x="788" y="569"/>
                  </a:lnTo>
                  <a:lnTo>
                    <a:pt x="781" y="555"/>
                  </a:lnTo>
                  <a:lnTo>
                    <a:pt x="772" y="541"/>
                  </a:lnTo>
                  <a:lnTo>
                    <a:pt x="763" y="529"/>
                  </a:lnTo>
                  <a:lnTo>
                    <a:pt x="752" y="517"/>
                  </a:lnTo>
                  <a:close/>
                  <a:moveTo>
                    <a:pt x="5459" y="285"/>
                  </a:moveTo>
                  <a:lnTo>
                    <a:pt x="5459" y="285"/>
                  </a:lnTo>
                  <a:lnTo>
                    <a:pt x="5442" y="285"/>
                  </a:lnTo>
                  <a:lnTo>
                    <a:pt x="5424" y="286"/>
                  </a:lnTo>
                  <a:lnTo>
                    <a:pt x="5406" y="288"/>
                  </a:lnTo>
                  <a:lnTo>
                    <a:pt x="5390" y="292"/>
                  </a:lnTo>
                  <a:lnTo>
                    <a:pt x="5372" y="295"/>
                  </a:lnTo>
                  <a:lnTo>
                    <a:pt x="5356" y="300"/>
                  </a:lnTo>
                  <a:lnTo>
                    <a:pt x="5340" y="306"/>
                  </a:lnTo>
                  <a:lnTo>
                    <a:pt x="5324" y="312"/>
                  </a:lnTo>
                  <a:lnTo>
                    <a:pt x="5308" y="319"/>
                  </a:lnTo>
                  <a:lnTo>
                    <a:pt x="5293" y="327"/>
                  </a:lnTo>
                  <a:lnTo>
                    <a:pt x="5279" y="335"/>
                  </a:lnTo>
                  <a:lnTo>
                    <a:pt x="5265" y="345"/>
                  </a:lnTo>
                  <a:lnTo>
                    <a:pt x="5250" y="354"/>
                  </a:lnTo>
                  <a:lnTo>
                    <a:pt x="5237" y="365"/>
                  </a:lnTo>
                  <a:lnTo>
                    <a:pt x="5224" y="376"/>
                  </a:lnTo>
                  <a:lnTo>
                    <a:pt x="5213" y="387"/>
                  </a:lnTo>
                  <a:lnTo>
                    <a:pt x="5201" y="399"/>
                  </a:lnTo>
                  <a:lnTo>
                    <a:pt x="5190" y="412"/>
                  </a:lnTo>
                  <a:lnTo>
                    <a:pt x="5180" y="425"/>
                  </a:lnTo>
                  <a:lnTo>
                    <a:pt x="5170" y="439"/>
                  </a:lnTo>
                  <a:lnTo>
                    <a:pt x="5161" y="454"/>
                  </a:lnTo>
                  <a:lnTo>
                    <a:pt x="5152" y="468"/>
                  </a:lnTo>
                  <a:lnTo>
                    <a:pt x="5144" y="483"/>
                  </a:lnTo>
                  <a:lnTo>
                    <a:pt x="5137" y="498"/>
                  </a:lnTo>
                  <a:lnTo>
                    <a:pt x="5131" y="515"/>
                  </a:lnTo>
                  <a:lnTo>
                    <a:pt x="5125" y="530"/>
                  </a:lnTo>
                  <a:lnTo>
                    <a:pt x="5121" y="547"/>
                  </a:lnTo>
                  <a:lnTo>
                    <a:pt x="5117" y="564"/>
                  </a:lnTo>
                  <a:lnTo>
                    <a:pt x="5115" y="581"/>
                  </a:lnTo>
                  <a:lnTo>
                    <a:pt x="5112" y="599"/>
                  </a:lnTo>
                  <a:lnTo>
                    <a:pt x="5111" y="616"/>
                  </a:lnTo>
                  <a:lnTo>
                    <a:pt x="5110" y="634"/>
                  </a:lnTo>
                  <a:lnTo>
                    <a:pt x="5111" y="652"/>
                  </a:lnTo>
                  <a:lnTo>
                    <a:pt x="5112" y="671"/>
                  </a:lnTo>
                  <a:lnTo>
                    <a:pt x="5115" y="687"/>
                  </a:lnTo>
                  <a:lnTo>
                    <a:pt x="5117" y="705"/>
                  </a:lnTo>
                  <a:lnTo>
                    <a:pt x="5121" y="722"/>
                  </a:lnTo>
                  <a:lnTo>
                    <a:pt x="5125" y="738"/>
                  </a:lnTo>
                  <a:lnTo>
                    <a:pt x="5131" y="755"/>
                  </a:lnTo>
                  <a:lnTo>
                    <a:pt x="5137" y="771"/>
                  </a:lnTo>
                  <a:lnTo>
                    <a:pt x="5144" y="786"/>
                  </a:lnTo>
                  <a:lnTo>
                    <a:pt x="5152" y="802"/>
                  </a:lnTo>
                  <a:lnTo>
                    <a:pt x="5161" y="816"/>
                  </a:lnTo>
                  <a:lnTo>
                    <a:pt x="5170" y="830"/>
                  </a:lnTo>
                  <a:lnTo>
                    <a:pt x="5180" y="844"/>
                  </a:lnTo>
                  <a:lnTo>
                    <a:pt x="5190" y="857"/>
                  </a:lnTo>
                  <a:lnTo>
                    <a:pt x="5201" y="870"/>
                  </a:lnTo>
                  <a:lnTo>
                    <a:pt x="5213" y="882"/>
                  </a:lnTo>
                  <a:lnTo>
                    <a:pt x="5224" y="894"/>
                  </a:lnTo>
                  <a:lnTo>
                    <a:pt x="5237" y="905"/>
                  </a:lnTo>
                  <a:lnTo>
                    <a:pt x="5250" y="915"/>
                  </a:lnTo>
                  <a:lnTo>
                    <a:pt x="5265" y="925"/>
                  </a:lnTo>
                  <a:lnTo>
                    <a:pt x="5279" y="934"/>
                  </a:lnTo>
                  <a:lnTo>
                    <a:pt x="5293" y="942"/>
                  </a:lnTo>
                  <a:lnTo>
                    <a:pt x="5308" y="949"/>
                  </a:lnTo>
                  <a:lnTo>
                    <a:pt x="5324" y="957"/>
                  </a:lnTo>
                  <a:lnTo>
                    <a:pt x="5340" y="964"/>
                  </a:lnTo>
                  <a:lnTo>
                    <a:pt x="5356" y="968"/>
                  </a:lnTo>
                  <a:lnTo>
                    <a:pt x="5372" y="973"/>
                  </a:lnTo>
                  <a:lnTo>
                    <a:pt x="5390" y="978"/>
                  </a:lnTo>
                  <a:lnTo>
                    <a:pt x="5406" y="980"/>
                  </a:lnTo>
                  <a:lnTo>
                    <a:pt x="5424" y="982"/>
                  </a:lnTo>
                  <a:lnTo>
                    <a:pt x="5442" y="984"/>
                  </a:lnTo>
                  <a:lnTo>
                    <a:pt x="5459" y="985"/>
                  </a:lnTo>
                  <a:lnTo>
                    <a:pt x="5478" y="984"/>
                  </a:lnTo>
                  <a:lnTo>
                    <a:pt x="5496" y="982"/>
                  </a:lnTo>
                  <a:lnTo>
                    <a:pt x="5514" y="980"/>
                  </a:lnTo>
                  <a:lnTo>
                    <a:pt x="5530" y="978"/>
                  </a:lnTo>
                  <a:lnTo>
                    <a:pt x="5547" y="973"/>
                  </a:lnTo>
                  <a:lnTo>
                    <a:pt x="5563" y="968"/>
                  </a:lnTo>
                  <a:lnTo>
                    <a:pt x="5580" y="964"/>
                  </a:lnTo>
                  <a:lnTo>
                    <a:pt x="5596" y="957"/>
                  </a:lnTo>
                  <a:lnTo>
                    <a:pt x="5612" y="949"/>
                  </a:lnTo>
                  <a:lnTo>
                    <a:pt x="5627" y="942"/>
                  </a:lnTo>
                  <a:lnTo>
                    <a:pt x="5641" y="934"/>
                  </a:lnTo>
                  <a:lnTo>
                    <a:pt x="5656" y="925"/>
                  </a:lnTo>
                  <a:lnTo>
                    <a:pt x="5670" y="915"/>
                  </a:lnTo>
                  <a:lnTo>
                    <a:pt x="5683" y="905"/>
                  </a:lnTo>
                  <a:lnTo>
                    <a:pt x="5694" y="894"/>
                  </a:lnTo>
                  <a:lnTo>
                    <a:pt x="5707" y="882"/>
                  </a:lnTo>
                  <a:lnTo>
                    <a:pt x="5719" y="870"/>
                  </a:lnTo>
                  <a:lnTo>
                    <a:pt x="5730" y="857"/>
                  </a:lnTo>
                  <a:lnTo>
                    <a:pt x="5741" y="844"/>
                  </a:lnTo>
                  <a:lnTo>
                    <a:pt x="5750" y="830"/>
                  </a:lnTo>
                  <a:lnTo>
                    <a:pt x="5759" y="816"/>
                  </a:lnTo>
                  <a:lnTo>
                    <a:pt x="5768" y="802"/>
                  </a:lnTo>
                  <a:lnTo>
                    <a:pt x="5776" y="786"/>
                  </a:lnTo>
                  <a:lnTo>
                    <a:pt x="5783" y="771"/>
                  </a:lnTo>
                  <a:lnTo>
                    <a:pt x="5789" y="755"/>
                  </a:lnTo>
                  <a:lnTo>
                    <a:pt x="5795" y="738"/>
                  </a:lnTo>
                  <a:lnTo>
                    <a:pt x="5800" y="722"/>
                  </a:lnTo>
                  <a:lnTo>
                    <a:pt x="5803" y="705"/>
                  </a:lnTo>
                  <a:lnTo>
                    <a:pt x="5805" y="687"/>
                  </a:lnTo>
                  <a:lnTo>
                    <a:pt x="5808" y="671"/>
                  </a:lnTo>
                  <a:lnTo>
                    <a:pt x="5809" y="652"/>
                  </a:lnTo>
                  <a:lnTo>
                    <a:pt x="5810" y="634"/>
                  </a:lnTo>
                  <a:lnTo>
                    <a:pt x="5809" y="616"/>
                  </a:lnTo>
                  <a:lnTo>
                    <a:pt x="5808" y="599"/>
                  </a:lnTo>
                  <a:lnTo>
                    <a:pt x="5805" y="581"/>
                  </a:lnTo>
                  <a:lnTo>
                    <a:pt x="5803" y="564"/>
                  </a:lnTo>
                  <a:lnTo>
                    <a:pt x="5800" y="547"/>
                  </a:lnTo>
                  <a:lnTo>
                    <a:pt x="5795" y="530"/>
                  </a:lnTo>
                  <a:lnTo>
                    <a:pt x="5789" y="515"/>
                  </a:lnTo>
                  <a:lnTo>
                    <a:pt x="5783" y="498"/>
                  </a:lnTo>
                  <a:lnTo>
                    <a:pt x="5776" y="483"/>
                  </a:lnTo>
                  <a:lnTo>
                    <a:pt x="5768" y="468"/>
                  </a:lnTo>
                  <a:lnTo>
                    <a:pt x="5759" y="454"/>
                  </a:lnTo>
                  <a:lnTo>
                    <a:pt x="5750" y="439"/>
                  </a:lnTo>
                  <a:lnTo>
                    <a:pt x="5741" y="425"/>
                  </a:lnTo>
                  <a:lnTo>
                    <a:pt x="5730" y="412"/>
                  </a:lnTo>
                  <a:lnTo>
                    <a:pt x="5719" y="399"/>
                  </a:lnTo>
                  <a:lnTo>
                    <a:pt x="5707" y="387"/>
                  </a:lnTo>
                  <a:lnTo>
                    <a:pt x="5694" y="376"/>
                  </a:lnTo>
                  <a:lnTo>
                    <a:pt x="5683" y="365"/>
                  </a:lnTo>
                  <a:lnTo>
                    <a:pt x="5670" y="354"/>
                  </a:lnTo>
                  <a:lnTo>
                    <a:pt x="5656" y="345"/>
                  </a:lnTo>
                  <a:lnTo>
                    <a:pt x="5641" y="335"/>
                  </a:lnTo>
                  <a:lnTo>
                    <a:pt x="5627" y="327"/>
                  </a:lnTo>
                  <a:lnTo>
                    <a:pt x="5612" y="319"/>
                  </a:lnTo>
                  <a:lnTo>
                    <a:pt x="5596" y="312"/>
                  </a:lnTo>
                  <a:lnTo>
                    <a:pt x="5580" y="306"/>
                  </a:lnTo>
                  <a:lnTo>
                    <a:pt x="5563" y="300"/>
                  </a:lnTo>
                  <a:lnTo>
                    <a:pt x="5547" y="295"/>
                  </a:lnTo>
                  <a:lnTo>
                    <a:pt x="5530" y="292"/>
                  </a:lnTo>
                  <a:lnTo>
                    <a:pt x="5514" y="288"/>
                  </a:lnTo>
                  <a:lnTo>
                    <a:pt x="5496" y="286"/>
                  </a:lnTo>
                  <a:lnTo>
                    <a:pt x="5478" y="285"/>
                  </a:lnTo>
                  <a:lnTo>
                    <a:pt x="5459" y="285"/>
                  </a:lnTo>
                  <a:close/>
                  <a:moveTo>
                    <a:pt x="5459" y="2318"/>
                  </a:moveTo>
                  <a:lnTo>
                    <a:pt x="5459" y="2318"/>
                  </a:lnTo>
                  <a:lnTo>
                    <a:pt x="5442" y="2318"/>
                  </a:lnTo>
                  <a:lnTo>
                    <a:pt x="5424" y="2319"/>
                  </a:lnTo>
                  <a:lnTo>
                    <a:pt x="5406" y="2321"/>
                  </a:lnTo>
                  <a:lnTo>
                    <a:pt x="5390" y="2325"/>
                  </a:lnTo>
                  <a:lnTo>
                    <a:pt x="5372" y="2329"/>
                  </a:lnTo>
                  <a:lnTo>
                    <a:pt x="5356" y="2333"/>
                  </a:lnTo>
                  <a:lnTo>
                    <a:pt x="5340" y="2339"/>
                  </a:lnTo>
                  <a:lnTo>
                    <a:pt x="5324" y="2345"/>
                  </a:lnTo>
                  <a:lnTo>
                    <a:pt x="5308" y="2352"/>
                  </a:lnTo>
                  <a:lnTo>
                    <a:pt x="5293" y="2360"/>
                  </a:lnTo>
                  <a:lnTo>
                    <a:pt x="5279" y="2369"/>
                  </a:lnTo>
                  <a:lnTo>
                    <a:pt x="5265" y="2378"/>
                  </a:lnTo>
                  <a:lnTo>
                    <a:pt x="5250" y="2388"/>
                  </a:lnTo>
                  <a:lnTo>
                    <a:pt x="5237" y="2398"/>
                  </a:lnTo>
                  <a:lnTo>
                    <a:pt x="5224" y="2409"/>
                  </a:lnTo>
                  <a:lnTo>
                    <a:pt x="5213" y="2421"/>
                  </a:lnTo>
                  <a:lnTo>
                    <a:pt x="5201" y="2432"/>
                  </a:lnTo>
                  <a:lnTo>
                    <a:pt x="5190" y="2445"/>
                  </a:lnTo>
                  <a:lnTo>
                    <a:pt x="5180" y="2458"/>
                  </a:lnTo>
                  <a:lnTo>
                    <a:pt x="5170" y="2473"/>
                  </a:lnTo>
                  <a:lnTo>
                    <a:pt x="5161" y="2487"/>
                  </a:lnTo>
                  <a:lnTo>
                    <a:pt x="5152" y="2501"/>
                  </a:lnTo>
                  <a:lnTo>
                    <a:pt x="5144" y="2516"/>
                  </a:lnTo>
                  <a:lnTo>
                    <a:pt x="5137" y="2532"/>
                  </a:lnTo>
                  <a:lnTo>
                    <a:pt x="5131" y="2548"/>
                  </a:lnTo>
                  <a:lnTo>
                    <a:pt x="5125" y="2564"/>
                  </a:lnTo>
                  <a:lnTo>
                    <a:pt x="5121" y="2580"/>
                  </a:lnTo>
                  <a:lnTo>
                    <a:pt x="5117" y="2598"/>
                  </a:lnTo>
                  <a:lnTo>
                    <a:pt x="5115" y="2614"/>
                  </a:lnTo>
                  <a:lnTo>
                    <a:pt x="5112" y="2632"/>
                  </a:lnTo>
                  <a:lnTo>
                    <a:pt x="5111" y="2650"/>
                  </a:lnTo>
                  <a:lnTo>
                    <a:pt x="5110" y="2667"/>
                  </a:lnTo>
                  <a:lnTo>
                    <a:pt x="5111" y="2686"/>
                  </a:lnTo>
                  <a:lnTo>
                    <a:pt x="5112" y="2704"/>
                  </a:lnTo>
                  <a:lnTo>
                    <a:pt x="5115" y="2721"/>
                  </a:lnTo>
                  <a:lnTo>
                    <a:pt x="5117" y="2738"/>
                  </a:lnTo>
                  <a:lnTo>
                    <a:pt x="5121" y="2755"/>
                  </a:lnTo>
                  <a:lnTo>
                    <a:pt x="5125" y="2771"/>
                  </a:lnTo>
                  <a:lnTo>
                    <a:pt x="5131" y="2788"/>
                  </a:lnTo>
                  <a:lnTo>
                    <a:pt x="5137" y="2804"/>
                  </a:lnTo>
                  <a:lnTo>
                    <a:pt x="5144" y="2820"/>
                  </a:lnTo>
                  <a:lnTo>
                    <a:pt x="5152" y="2835"/>
                  </a:lnTo>
                  <a:lnTo>
                    <a:pt x="5161" y="2849"/>
                  </a:lnTo>
                  <a:lnTo>
                    <a:pt x="5170" y="2863"/>
                  </a:lnTo>
                  <a:lnTo>
                    <a:pt x="5180" y="2878"/>
                  </a:lnTo>
                  <a:lnTo>
                    <a:pt x="5190" y="2891"/>
                  </a:lnTo>
                  <a:lnTo>
                    <a:pt x="5201" y="2904"/>
                  </a:lnTo>
                  <a:lnTo>
                    <a:pt x="5213" y="2915"/>
                  </a:lnTo>
                  <a:lnTo>
                    <a:pt x="5224" y="2927"/>
                  </a:lnTo>
                  <a:lnTo>
                    <a:pt x="5237" y="2938"/>
                  </a:lnTo>
                  <a:lnTo>
                    <a:pt x="5250" y="2948"/>
                  </a:lnTo>
                  <a:lnTo>
                    <a:pt x="5265" y="2958"/>
                  </a:lnTo>
                  <a:lnTo>
                    <a:pt x="5279" y="2967"/>
                  </a:lnTo>
                  <a:lnTo>
                    <a:pt x="5293" y="2976"/>
                  </a:lnTo>
                  <a:lnTo>
                    <a:pt x="5308" y="2983"/>
                  </a:lnTo>
                  <a:lnTo>
                    <a:pt x="5324" y="2990"/>
                  </a:lnTo>
                  <a:lnTo>
                    <a:pt x="5340" y="2997"/>
                  </a:lnTo>
                  <a:lnTo>
                    <a:pt x="5356" y="3002"/>
                  </a:lnTo>
                  <a:lnTo>
                    <a:pt x="5372" y="3006"/>
                  </a:lnTo>
                  <a:lnTo>
                    <a:pt x="5390" y="3011"/>
                  </a:lnTo>
                  <a:lnTo>
                    <a:pt x="5406" y="3013"/>
                  </a:lnTo>
                  <a:lnTo>
                    <a:pt x="5424" y="3016"/>
                  </a:lnTo>
                  <a:lnTo>
                    <a:pt x="5442" y="3017"/>
                  </a:lnTo>
                  <a:lnTo>
                    <a:pt x="5459" y="3018"/>
                  </a:lnTo>
                  <a:lnTo>
                    <a:pt x="5478" y="3017"/>
                  </a:lnTo>
                  <a:lnTo>
                    <a:pt x="5496" y="3016"/>
                  </a:lnTo>
                  <a:lnTo>
                    <a:pt x="5514" y="3013"/>
                  </a:lnTo>
                  <a:lnTo>
                    <a:pt x="5530" y="3011"/>
                  </a:lnTo>
                  <a:lnTo>
                    <a:pt x="5547" y="3006"/>
                  </a:lnTo>
                  <a:lnTo>
                    <a:pt x="5563" y="3002"/>
                  </a:lnTo>
                  <a:lnTo>
                    <a:pt x="5580" y="2997"/>
                  </a:lnTo>
                  <a:lnTo>
                    <a:pt x="5596" y="2990"/>
                  </a:lnTo>
                  <a:lnTo>
                    <a:pt x="5612" y="2983"/>
                  </a:lnTo>
                  <a:lnTo>
                    <a:pt x="5627" y="2976"/>
                  </a:lnTo>
                  <a:lnTo>
                    <a:pt x="5641" y="2967"/>
                  </a:lnTo>
                  <a:lnTo>
                    <a:pt x="5656" y="2958"/>
                  </a:lnTo>
                  <a:lnTo>
                    <a:pt x="5670" y="2948"/>
                  </a:lnTo>
                  <a:lnTo>
                    <a:pt x="5683" y="2938"/>
                  </a:lnTo>
                  <a:lnTo>
                    <a:pt x="5694" y="2927"/>
                  </a:lnTo>
                  <a:lnTo>
                    <a:pt x="5707" y="2915"/>
                  </a:lnTo>
                  <a:lnTo>
                    <a:pt x="5719" y="2904"/>
                  </a:lnTo>
                  <a:lnTo>
                    <a:pt x="5730" y="2891"/>
                  </a:lnTo>
                  <a:lnTo>
                    <a:pt x="5741" y="2878"/>
                  </a:lnTo>
                  <a:lnTo>
                    <a:pt x="5750" y="2863"/>
                  </a:lnTo>
                  <a:lnTo>
                    <a:pt x="5759" y="2849"/>
                  </a:lnTo>
                  <a:lnTo>
                    <a:pt x="5768" y="2835"/>
                  </a:lnTo>
                  <a:lnTo>
                    <a:pt x="5776" y="2820"/>
                  </a:lnTo>
                  <a:lnTo>
                    <a:pt x="5783" y="2804"/>
                  </a:lnTo>
                  <a:lnTo>
                    <a:pt x="5789" y="2788"/>
                  </a:lnTo>
                  <a:lnTo>
                    <a:pt x="5795" y="2771"/>
                  </a:lnTo>
                  <a:lnTo>
                    <a:pt x="5800" y="2755"/>
                  </a:lnTo>
                  <a:lnTo>
                    <a:pt x="5803" y="2738"/>
                  </a:lnTo>
                  <a:lnTo>
                    <a:pt x="5805" y="2721"/>
                  </a:lnTo>
                  <a:lnTo>
                    <a:pt x="5808" y="2704"/>
                  </a:lnTo>
                  <a:lnTo>
                    <a:pt x="5809" y="2686"/>
                  </a:lnTo>
                  <a:lnTo>
                    <a:pt x="5810" y="2667"/>
                  </a:lnTo>
                  <a:lnTo>
                    <a:pt x="5809" y="2650"/>
                  </a:lnTo>
                  <a:lnTo>
                    <a:pt x="5808" y="2632"/>
                  </a:lnTo>
                  <a:lnTo>
                    <a:pt x="5805" y="2614"/>
                  </a:lnTo>
                  <a:lnTo>
                    <a:pt x="5803" y="2598"/>
                  </a:lnTo>
                  <a:lnTo>
                    <a:pt x="5800" y="2580"/>
                  </a:lnTo>
                  <a:lnTo>
                    <a:pt x="5795" y="2564"/>
                  </a:lnTo>
                  <a:lnTo>
                    <a:pt x="5789" y="2548"/>
                  </a:lnTo>
                  <a:lnTo>
                    <a:pt x="5783" y="2532"/>
                  </a:lnTo>
                  <a:lnTo>
                    <a:pt x="5776" y="2516"/>
                  </a:lnTo>
                  <a:lnTo>
                    <a:pt x="5768" y="2501"/>
                  </a:lnTo>
                  <a:lnTo>
                    <a:pt x="5759" y="2487"/>
                  </a:lnTo>
                  <a:lnTo>
                    <a:pt x="5750" y="2473"/>
                  </a:lnTo>
                  <a:lnTo>
                    <a:pt x="5741" y="2458"/>
                  </a:lnTo>
                  <a:lnTo>
                    <a:pt x="5730" y="2445"/>
                  </a:lnTo>
                  <a:lnTo>
                    <a:pt x="5719" y="2432"/>
                  </a:lnTo>
                  <a:lnTo>
                    <a:pt x="5707" y="2421"/>
                  </a:lnTo>
                  <a:lnTo>
                    <a:pt x="5694" y="2409"/>
                  </a:lnTo>
                  <a:lnTo>
                    <a:pt x="5683" y="2398"/>
                  </a:lnTo>
                  <a:lnTo>
                    <a:pt x="5670" y="2388"/>
                  </a:lnTo>
                  <a:lnTo>
                    <a:pt x="5656" y="2378"/>
                  </a:lnTo>
                  <a:lnTo>
                    <a:pt x="5641" y="2369"/>
                  </a:lnTo>
                  <a:lnTo>
                    <a:pt x="5627" y="2360"/>
                  </a:lnTo>
                  <a:lnTo>
                    <a:pt x="5612" y="2352"/>
                  </a:lnTo>
                  <a:lnTo>
                    <a:pt x="5596" y="2345"/>
                  </a:lnTo>
                  <a:lnTo>
                    <a:pt x="5580" y="2339"/>
                  </a:lnTo>
                  <a:lnTo>
                    <a:pt x="5563" y="2333"/>
                  </a:lnTo>
                  <a:lnTo>
                    <a:pt x="5547" y="2329"/>
                  </a:lnTo>
                  <a:lnTo>
                    <a:pt x="5530" y="2325"/>
                  </a:lnTo>
                  <a:lnTo>
                    <a:pt x="5514" y="2321"/>
                  </a:lnTo>
                  <a:lnTo>
                    <a:pt x="5496" y="2319"/>
                  </a:lnTo>
                  <a:lnTo>
                    <a:pt x="5478" y="2318"/>
                  </a:lnTo>
                  <a:lnTo>
                    <a:pt x="5459" y="2318"/>
                  </a:lnTo>
                  <a:close/>
                  <a:moveTo>
                    <a:pt x="5578" y="2549"/>
                  </a:moveTo>
                  <a:lnTo>
                    <a:pt x="5578" y="2549"/>
                  </a:lnTo>
                  <a:lnTo>
                    <a:pt x="5566" y="2539"/>
                  </a:lnTo>
                  <a:lnTo>
                    <a:pt x="5553" y="2529"/>
                  </a:lnTo>
                  <a:lnTo>
                    <a:pt x="5540" y="2521"/>
                  </a:lnTo>
                  <a:lnTo>
                    <a:pt x="5524" y="2514"/>
                  </a:lnTo>
                  <a:lnTo>
                    <a:pt x="5509" y="2509"/>
                  </a:lnTo>
                  <a:lnTo>
                    <a:pt x="5494" y="2504"/>
                  </a:lnTo>
                  <a:lnTo>
                    <a:pt x="5477" y="2502"/>
                  </a:lnTo>
                  <a:lnTo>
                    <a:pt x="5459" y="2501"/>
                  </a:lnTo>
                  <a:lnTo>
                    <a:pt x="5443" y="2502"/>
                  </a:lnTo>
                  <a:lnTo>
                    <a:pt x="5426" y="2504"/>
                  </a:lnTo>
                  <a:lnTo>
                    <a:pt x="5411" y="2509"/>
                  </a:lnTo>
                  <a:lnTo>
                    <a:pt x="5396" y="2514"/>
                  </a:lnTo>
                  <a:lnTo>
                    <a:pt x="5380" y="2521"/>
                  </a:lnTo>
                  <a:lnTo>
                    <a:pt x="5367" y="2529"/>
                  </a:lnTo>
                  <a:lnTo>
                    <a:pt x="5354" y="2540"/>
                  </a:lnTo>
                  <a:lnTo>
                    <a:pt x="5343" y="2551"/>
                  </a:lnTo>
                  <a:lnTo>
                    <a:pt x="5343" y="2549"/>
                  </a:lnTo>
                  <a:lnTo>
                    <a:pt x="5332" y="2562"/>
                  </a:lnTo>
                  <a:lnTo>
                    <a:pt x="5322" y="2574"/>
                  </a:lnTo>
                  <a:lnTo>
                    <a:pt x="5314" y="2588"/>
                  </a:lnTo>
                  <a:lnTo>
                    <a:pt x="5307" y="2602"/>
                  </a:lnTo>
                  <a:lnTo>
                    <a:pt x="5301" y="2618"/>
                  </a:lnTo>
                  <a:lnTo>
                    <a:pt x="5297" y="2634"/>
                  </a:lnTo>
                  <a:lnTo>
                    <a:pt x="5294" y="2651"/>
                  </a:lnTo>
                  <a:lnTo>
                    <a:pt x="5294" y="2667"/>
                  </a:lnTo>
                  <a:lnTo>
                    <a:pt x="5294" y="2685"/>
                  </a:lnTo>
                  <a:lnTo>
                    <a:pt x="5297" y="2702"/>
                  </a:lnTo>
                  <a:lnTo>
                    <a:pt x="5301" y="2717"/>
                  </a:lnTo>
                  <a:lnTo>
                    <a:pt x="5307" y="2732"/>
                  </a:lnTo>
                  <a:lnTo>
                    <a:pt x="5314" y="2747"/>
                  </a:lnTo>
                  <a:lnTo>
                    <a:pt x="5322" y="2761"/>
                  </a:lnTo>
                  <a:lnTo>
                    <a:pt x="5332" y="2774"/>
                  </a:lnTo>
                  <a:lnTo>
                    <a:pt x="5343" y="2785"/>
                  </a:lnTo>
                  <a:lnTo>
                    <a:pt x="5354" y="2796"/>
                  </a:lnTo>
                  <a:lnTo>
                    <a:pt x="5367" y="2806"/>
                  </a:lnTo>
                  <a:lnTo>
                    <a:pt x="5380" y="2814"/>
                  </a:lnTo>
                  <a:lnTo>
                    <a:pt x="5396" y="2821"/>
                  </a:lnTo>
                  <a:lnTo>
                    <a:pt x="5411" y="2827"/>
                  </a:lnTo>
                  <a:lnTo>
                    <a:pt x="5426" y="2830"/>
                  </a:lnTo>
                  <a:lnTo>
                    <a:pt x="5443" y="2833"/>
                  </a:lnTo>
                  <a:lnTo>
                    <a:pt x="5459" y="2834"/>
                  </a:lnTo>
                  <a:lnTo>
                    <a:pt x="5477" y="2833"/>
                  </a:lnTo>
                  <a:lnTo>
                    <a:pt x="5494" y="2830"/>
                  </a:lnTo>
                  <a:lnTo>
                    <a:pt x="5509" y="2827"/>
                  </a:lnTo>
                  <a:lnTo>
                    <a:pt x="5524" y="2821"/>
                  </a:lnTo>
                  <a:lnTo>
                    <a:pt x="5540" y="2814"/>
                  </a:lnTo>
                  <a:lnTo>
                    <a:pt x="5553" y="2806"/>
                  </a:lnTo>
                  <a:lnTo>
                    <a:pt x="5566" y="2796"/>
                  </a:lnTo>
                  <a:lnTo>
                    <a:pt x="5578" y="2785"/>
                  </a:lnTo>
                  <a:lnTo>
                    <a:pt x="5588" y="2774"/>
                  </a:lnTo>
                  <a:lnTo>
                    <a:pt x="5598" y="2761"/>
                  </a:lnTo>
                  <a:lnTo>
                    <a:pt x="5606" y="2747"/>
                  </a:lnTo>
                  <a:lnTo>
                    <a:pt x="5613" y="2732"/>
                  </a:lnTo>
                  <a:lnTo>
                    <a:pt x="5619" y="2717"/>
                  </a:lnTo>
                  <a:lnTo>
                    <a:pt x="5622" y="2702"/>
                  </a:lnTo>
                  <a:lnTo>
                    <a:pt x="5626" y="2685"/>
                  </a:lnTo>
                  <a:lnTo>
                    <a:pt x="5626" y="2667"/>
                  </a:lnTo>
                  <a:lnTo>
                    <a:pt x="5626" y="2651"/>
                  </a:lnTo>
                  <a:lnTo>
                    <a:pt x="5624" y="2634"/>
                  </a:lnTo>
                  <a:lnTo>
                    <a:pt x="5619" y="2618"/>
                  </a:lnTo>
                  <a:lnTo>
                    <a:pt x="5613" y="2602"/>
                  </a:lnTo>
                  <a:lnTo>
                    <a:pt x="5606" y="2588"/>
                  </a:lnTo>
                  <a:lnTo>
                    <a:pt x="5598" y="2574"/>
                  </a:lnTo>
                  <a:lnTo>
                    <a:pt x="5588" y="2562"/>
                  </a:lnTo>
                  <a:lnTo>
                    <a:pt x="5578" y="2549"/>
                  </a:lnTo>
                  <a:close/>
                  <a:moveTo>
                    <a:pt x="5459" y="1295"/>
                  </a:moveTo>
                  <a:lnTo>
                    <a:pt x="5459" y="1295"/>
                  </a:lnTo>
                  <a:lnTo>
                    <a:pt x="5442" y="1297"/>
                  </a:lnTo>
                  <a:lnTo>
                    <a:pt x="5424" y="1298"/>
                  </a:lnTo>
                  <a:lnTo>
                    <a:pt x="5406" y="1300"/>
                  </a:lnTo>
                  <a:lnTo>
                    <a:pt x="5390" y="1302"/>
                  </a:lnTo>
                  <a:lnTo>
                    <a:pt x="5372" y="1307"/>
                  </a:lnTo>
                  <a:lnTo>
                    <a:pt x="5356" y="1312"/>
                  </a:lnTo>
                  <a:lnTo>
                    <a:pt x="5340" y="1317"/>
                  </a:lnTo>
                  <a:lnTo>
                    <a:pt x="5324" y="1324"/>
                  </a:lnTo>
                  <a:lnTo>
                    <a:pt x="5308" y="1331"/>
                  </a:lnTo>
                  <a:lnTo>
                    <a:pt x="5293" y="1338"/>
                  </a:lnTo>
                  <a:lnTo>
                    <a:pt x="5279" y="1346"/>
                  </a:lnTo>
                  <a:lnTo>
                    <a:pt x="5265" y="1356"/>
                  </a:lnTo>
                  <a:lnTo>
                    <a:pt x="5250" y="1365"/>
                  </a:lnTo>
                  <a:lnTo>
                    <a:pt x="5237" y="1376"/>
                  </a:lnTo>
                  <a:lnTo>
                    <a:pt x="5224" y="1386"/>
                  </a:lnTo>
                  <a:lnTo>
                    <a:pt x="5213" y="1398"/>
                  </a:lnTo>
                  <a:lnTo>
                    <a:pt x="5201" y="1411"/>
                  </a:lnTo>
                  <a:lnTo>
                    <a:pt x="5190" y="1424"/>
                  </a:lnTo>
                  <a:lnTo>
                    <a:pt x="5180" y="1437"/>
                  </a:lnTo>
                  <a:lnTo>
                    <a:pt x="5170" y="1450"/>
                  </a:lnTo>
                  <a:lnTo>
                    <a:pt x="5161" y="1464"/>
                  </a:lnTo>
                  <a:lnTo>
                    <a:pt x="5152" y="1480"/>
                  </a:lnTo>
                  <a:lnTo>
                    <a:pt x="5144" y="1494"/>
                  </a:lnTo>
                  <a:lnTo>
                    <a:pt x="5137" y="1510"/>
                  </a:lnTo>
                  <a:lnTo>
                    <a:pt x="5131" y="1526"/>
                  </a:lnTo>
                  <a:lnTo>
                    <a:pt x="5125" y="1542"/>
                  </a:lnTo>
                  <a:lnTo>
                    <a:pt x="5121" y="1559"/>
                  </a:lnTo>
                  <a:lnTo>
                    <a:pt x="5117" y="1575"/>
                  </a:lnTo>
                  <a:lnTo>
                    <a:pt x="5115" y="1593"/>
                  </a:lnTo>
                  <a:lnTo>
                    <a:pt x="5112" y="1609"/>
                  </a:lnTo>
                  <a:lnTo>
                    <a:pt x="5111" y="1627"/>
                  </a:lnTo>
                  <a:lnTo>
                    <a:pt x="5110" y="1646"/>
                  </a:lnTo>
                  <a:lnTo>
                    <a:pt x="5111" y="1664"/>
                  </a:lnTo>
                  <a:lnTo>
                    <a:pt x="5112" y="1681"/>
                  </a:lnTo>
                  <a:lnTo>
                    <a:pt x="5115" y="1699"/>
                  </a:lnTo>
                  <a:lnTo>
                    <a:pt x="5117" y="1716"/>
                  </a:lnTo>
                  <a:lnTo>
                    <a:pt x="5121" y="1733"/>
                  </a:lnTo>
                  <a:lnTo>
                    <a:pt x="5125" y="1750"/>
                  </a:lnTo>
                  <a:lnTo>
                    <a:pt x="5131" y="1767"/>
                  </a:lnTo>
                  <a:lnTo>
                    <a:pt x="5137" y="1782"/>
                  </a:lnTo>
                  <a:lnTo>
                    <a:pt x="5144" y="1797"/>
                  </a:lnTo>
                  <a:lnTo>
                    <a:pt x="5152" y="1813"/>
                  </a:lnTo>
                  <a:lnTo>
                    <a:pt x="5161" y="1827"/>
                  </a:lnTo>
                  <a:lnTo>
                    <a:pt x="5170" y="1841"/>
                  </a:lnTo>
                  <a:lnTo>
                    <a:pt x="5180" y="1855"/>
                  </a:lnTo>
                  <a:lnTo>
                    <a:pt x="5190" y="1868"/>
                  </a:lnTo>
                  <a:lnTo>
                    <a:pt x="5201" y="1881"/>
                  </a:lnTo>
                  <a:lnTo>
                    <a:pt x="5213" y="1893"/>
                  </a:lnTo>
                  <a:lnTo>
                    <a:pt x="5224" y="1905"/>
                  </a:lnTo>
                  <a:lnTo>
                    <a:pt x="5237" y="1915"/>
                  </a:lnTo>
                  <a:lnTo>
                    <a:pt x="5250" y="1926"/>
                  </a:lnTo>
                  <a:lnTo>
                    <a:pt x="5265" y="1937"/>
                  </a:lnTo>
                  <a:lnTo>
                    <a:pt x="5279" y="1945"/>
                  </a:lnTo>
                  <a:lnTo>
                    <a:pt x="5293" y="1953"/>
                  </a:lnTo>
                  <a:lnTo>
                    <a:pt x="5308" y="1961"/>
                  </a:lnTo>
                  <a:lnTo>
                    <a:pt x="5324" y="1968"/>
                  </a:lnTo>
                  <a:lnTo>
                    <a:pt x="5340" y="1974"/>
                  </a:lnTo>
                  <a:lnTo>
                    <a:pt x="5356" y="1980"/>
                  </a:lnTo>
                  <a:lnTo>
                    <a:pt x="5372" y="1985"/>
                  </a:lnTo>
                  <a:lnTo>
                    <a:pt x="5390" y="1988"/>
                  </a:lnTo>
                  <a:lnTo>
                    <a:pt x="5406" y="1992"/>
                  </a:lnTo>
                  <a:lnTo>
                    <a:pt x="5424" y="1994"/>
                  </a:lnTo>
                  <a:lnTo>
                    <a:pt x="5442" y="1996"/>
                  </a:lnTo>
                  <a:lnTo>
                    <a:pt x="5459" y="1996"/>
                  </a:lnTo>
                  <a:lnTo>
                    <a:pt x="5478" y="1996"/>
                  </a:lnTo>
                  <a:lnTo>
                    <a:pt x="5496" y="1994"/>
                  </a:lnTo>
                  <a:lnTo>
                    <a:pt x="5514" y="1992"/>
                  </a:lnTo>
                  <a:lnTo>
                    <a:pt x="5530" y="1988"/>
                  </a:lnTo>
                  <a:lnTo>
                    <a:pt x="5547" y="1985"/>
                  </a:lnTo>
                  <a:lnTo>
                    <a:pt x="5563" y="1980"/>
                  </a:lnTo>
                  <a:lnTo>
                    <a:pt x="5580" y="1974"/>
                  </a:lnTo>
                  <a:lnTo>
                    <a:pt x="5596" y="1968"/>
                  </a:lnTo>
                  <a:lnTo>
                    <a:pt x="5612" y="1961"/>
                  </a:lnTo>
                  <a:lnTo>
                    <a:pt x="5627" y="1953"/>
                  </a:lnTo>
                  <a:lnTo>
                    <a:pt x="5641" y="1945"/>
                  </a:lnTo>
                  <a:lnTo>
                    <a:pt x="5656" y="1937"/>
                  </a:lnTo>
                  <a:lnTo>
                    <a:pt x="5670" y="1926"/>
                  </a:lnTo>
                  <a:lnTo>
                    <a:pt x="5683" y="1915"/>
                  </a:lnTo>
                  <a:lnTo>
                    <a:pt x="5694" y="1905"/>
                  </a:lnTo>
                  <a:lnTo>
                    <a:pt x="5707" y="1893"/>
                  </a:lnTo>
                  <a:lnTo>
                    <a:pt x="5719" y="1881"/>
                  </a:lnTo>
                  <a:lnTo>
                    <a:pt x="5730" y="1868"/>
                  </a:lnTo>
                  <a:lnTo>
                    <a:pt x="5741" y="1855"/>
                  </a:lnTo>
                  <a:lnTo>
                    <a:pt x="5750" y="1841"/>
                  </a:lnTo>
                  <a:lnTo>
                    <a:pt x="5759" y="1827"/>
                  </a:lnTo>
                  <a:lnTo>
                    <a:pt x="5768" y="1813"/>
                  </a:lnTo>
                  <a:lnTo>
                    <a:pt x="5776" y="1797"/>
                  </a:lnTo>
                  <a:lnTo>
                    <a:pt x="5783" y="1782"/>
                  </a:lnTo>
                  <a:lnTo>
                    <a:pt x="5789" y="1767"/>
                  </a:lnTo>
                  <a:lnTo>
                    <a:pt x="5795" y="1750"/>
                  </a:lnTo>
                  <a:lnTo>
                    <a:pt x="5800" y="1733"/>
                  </a:lnTo>
                  <a:lnTo>
                    <a:pt x="5803" y="1716"/>
                  </a:lnTo>
                  <a:lnTo>
                    <a:pt x="5805" y="1699"/>
                  </a:lnTo>
                  <a:lnTo>
                    <a:pt x="5808" y="1681"/>
                  </a:lnTo>
                  <a:lnTo>
                    <a:pt x="5809" y="1664"/>
                  </a:lnTo>
                  <a:lnTo>
                    <a:pt x="5810" y="1646"/>
                  </a:lnTo>
                  <a:lnTo>
                    <a:pt x="5809" y="1627"/>
                  </a:lnTo>
                  <a:lnTo>
                    <a:pt x="5808" y="1609"/>
                  </a:lnTo>
                  <a:lnTo>
                    <a:pt x="5805" y="1593"/>
                  </a:lnTo>
                  <a:lnTo>
                    <a:pt x="5803" y="1575"/>
                  </a:lnTo>
                  <a:lnTo>
                    <a:pt x="5800" y="1559"/>
                  </a:lnTo>
                  <a:lnTo>
                    <a:pt x="5795" y="1542"/>
                  </a:lnTo>
                  <a:lnTo>
                    <a:pt x="5789" y="1526"/>
                  </a:lnTo>
                  <a:lnTo>
                    <a:pt x="5783" y="1510"/>
                  </a:lnTo>
                  <a:lnTo>
                    <a:pt x="5776" y="1494"/>
                  </a:lnTo>
                  <a:lnTo>
                    <a:pt x="5768" y="1480"/>
                  </a:lnTo>
                  <a:lnTo>
                    <a:pt x="5759" y="1464"/>
                  </a:lnTo>
                  <a:lnTo>
                    <a:pt x="5750" y="1450"/>
                  </a:lnTo>
                  <a:lnTo>
                    <a:pt x="5741" y="1437"/>
                  </a:lnTo>
                  <a:lnTo>
                    <a:pt x="5730" y="1424"/>
                  </a:lnTo>
                  <a:lnTo>
                    <a:pt x="5719" y="1411"/>
                  </a:lnTo>
                  <a:lnTo>
                    <a:pt x="5707" y="1398"/>
                  </a:lnTo>
                  <a:lnTo>
                    <a:pt x="5694" y="1386"/>
                  </a:lnTo>
                  <a:lnTo>
                    <a:pt x="5683" y="1376"/>
                  </a:lnTo>
                  <a:lnTo>
                    <a:pt x="5670" y="1365"/>
                  </a:lnTo>
                  <a:lnTo>
                    <a:pt x="5656" y="1356"/>
                  </a:lnTo>
                  <a:lnTo>
                    <a:pt x="5641" y="1346"/>
                  </a:lnTo>
                  <a:lnTo>
                    <a:pt x="5627" y="1338"/>
                  </a:lnTo>
                  <a:lnTo>
                    <a:pt x="5612" y="1331"/>
                  </a:lnTo>
                  <a:lnTo>
                    <a:pt x="5596" y="1324"/>
                  </a:lnTo>
                  <a:lnTo>
                    <a:pt x="5580" y="1317"/>
                  </a:lnTo>
                  <a:lnTo>
                    <a:pt x="5563" y="1312"/>
                  </a:lnTo>
                  <a:lnTo>
                    <a:pt x="5547" y="1307"/>
                  </a:lnTo>
                  <a:lnTo>
                    <a:pt x="5530" y="1302"/>
                  </a:lnTo>
                  <a:lnTo>
                    <a:pt x="5514" y="1300"/>
                  </a:lnTo>
                  <a:lnTo>
                    <a:pt x="5496" y="1298"/>
                  </a:lnTo>
                  <a:lnTo>
                    <a:pt x="5478" y="1297"/>
                  </a:lnTo>
                  <a:lnTo>
                    <a:pt x="5459" y="1295"/>
                  </a:lnTo>
                  <a:close/>
                  <a:moveTo>
                    <a:pt x="5578" y="1528"/>
                  </a:moveTo>
                  <a:lnTo>
                    <a:pt x="5578" y="1528"/>
                  </a:lnTo>
                  <a:lnTo>
                    <a:pt x="5566" y="1517"/>
                  </a:lnTo>
                  <a:lnTo>
                    <a:pt x="5553" y="1508"/>
                  </a:lnTo>
                  <a:lnTo>
                    <a:pt x="5540" y="1500"/>
                  </a:lnTo>
                  <a:lnTo>
                    <a:pt x="5524" y="1493"/>
                  </a:lnTo>
                  <a:lnTo>
                    <a:pt x="5509" y="1487"/>
                  </a:lnTo>
                  <a:lnTo>
                    <a:pt x="5494" y="1483"/>
                  </a:lnTo>
                  <a:lnTo>
                    <a:pt x="5477" y="1481"/>
                  </a:lnTo>
                  <a:lnTo>
                    <a:pt x="5459" y="1480"/>
                  </a:lnTo>
                  <a:lnTo>
                    <a:pt x="5443" y="1481"/>
                  </a:lnTo>
                  <a:lnTo>
                    <a:pt x="5426" y="1483"/>
                  </a:lnTo>
                  <a:lnTo>
                    <a:pt x="5411" y="1487"/>
                  </a:lnTo>
                  <a:lnTo>
                    <a:pt x="5396" y="1493"/>
                  </a:lnTo>
                  <a:lnTo>
                    <a:pt x="5380" y="1500"/>
                  </a:lnTo>
                  <a:lnTo>
                    <a:pt x="5367" y="1508"/>
                  </a:lnTo>
                  <a:lnTo>
                    <a:pt x="5354" y="1517"/>
                  </a:lnTo>
                  <a:lnTo>
                    <a:pt x="5343" y="1528"/>
                  </a:lnTo>
                  <a:lnTo>
                    <a:pt x="5332" y="1540"/>
                  </a:lnTo>
                  <a:lnTo>
                    <a:pt x="5322" y="1553"/>
                  </a:lnTo>
                  <a:lnTo>
                    <a:pt x="5314" y="1566"/>
                  </a:lnTo>
                  <a:lnTo>
                    <a:pt x="5307" y="1581"/>
                  </a:lnTo>
                  <a:lnTo>
                    <a:pt x="5301" y="1596"/>
                  </a:lnTo>
                  <a:lnTo>
                    <a:pt x="5297" y="1612"/>
                  </a:lnTo>
                  <a:lnTo>
                    <a:pt x="5294" y="1628"/>
                  </a:lnTo>
                  <a:lnTo>
                    <a:pt x="5294" y="1646"/>
                  </a:lnTo>
                  <a:lnTo>
                    <a:pt x="5294" y="1663"/>
                  </a:lnTo>
                  <a:lnTo>
                    <a:pt x="5297" y="1679"/>
                  </a:lnTo>
                  <a:lnTo>
                    <a:pt x="5301" y="1696"/>
                  </a:lnTo>
                  <a:lnTo>
                    <a:pt x="5307" y="1711"/>
                  </a:lnTo>
                  <a:lnTo>
                    <a:pt x="5314" y="1725"/>
                  </a:lnTo>
                  <a:lnTo>
                    <a:pt x="5322" y="1738"/>
                  </a:lnTo>
                  <a:lnTo>
                    <a:pt x="5332" y="1751"/>
                  </a:lnTo>
                  <a:lnTo>
                    <a:pt x="5343" y="1763"/>
                  </a:lnTo>
                  <a:lnTo>
                    <a:pt x="5354" y="1774"/>
                  </a:lnTo>
                  <a:lnTo>
                    <a:pt x="5367" y="1783"/>
                  </a:lnTo>
                  <a:lnTo>
                    <a:pt x="5380" y="1792"/>
                  </a:lnTo>
                  <a:lnTo>
                    <a:pt x="5396" y="1798"/>
                  </a:lnTo>
                  <a:lnTo>
                    <a:pt x="5411" y="1804"/>
                  </a:lnTo>
                  <a:lnTo>
                    <a:pt x="5426" y="1809"/>
                  </a:lnTo>
                  <a:lnTo>
                    <a:pt x="5443" y="1811"/>
                  </a:lnTo>
                  <a:lnTo>
                    <a:pt x="5459" y="1813"/>
                  </a:lnTo>
                  <a:lnTo>
                    <a:pt x="5477" y="1811"/>
                  </a:lnTo>
                  <a:lnTo>
                    <a:pt x="5494" y="1809"/>
                  </a:lnTo>
                  <a:lnTo>
                    <a:pt x="5509" y="1804"/>
                  </a:lnTo>
                  <a:lnTo>
                    <a:pt x="5524" y="1800"/>
                  </a:lnTo>
                  <a:lnTo>
                    <a:pt x="5540" y="1792"/>
                  </a:lnTo>
                  <a:lnTo>
                    <a:pt x="5553" y="1784"/>
                  </a:lnTo>
                  <a:lnTo>
                    <a:pt x="5566" y="1775"/>
                  </a:lnTo>
                  <a:lnTo>
                    <a:pt x="5578" y="1763"/>
                  </a:lnTo>
                  <a:lnTo>
                    <a:pt x="5588" y="1751"/>
                  </a:lnTo>
                  <a:lnTo>
                    <a:pt x="5598" y="1738"/>
                  </a:lnTo>
                  <a:lnTo>
                    <a:pt x="5606" y="1725"/>
                  </a:lnTo>
                  <a:lnTo>
                    <a:pt x="5613" y="1711"/>
                  </a:lnTo>
                  <a:lnTo>
                    <a:pt x="5619" y="1696"/>
                  </a:lnTo>
                  <a:lnTo>
                    <a:pt x="5622" y="1679"/>
                  </a:lnTo>
                  <a:lnTo>
                    <a:pt x="5626" y="1663"/>
                  </a:lnTo>
                  <a:lnTo>
                    <a:pt x="5626" y="1646"/>
                  </a:lnTo>
                  <a:lnTo>
                    <a:pt x="5626" y="1628"/>
                  </a:lnTo>
                  <a:lnTo>
                    <a:pt x="5624" y="1612"/>
                  </a:lnTo>
                  <a:lnTo>
                    <a:pt x="5619" y="1596"/>
                  </a:lnTo>
                  <a:lnTo>
                    <a:pt x="5613" y="1581"/>
                  </a:lnTo>
                  <a:lnTo>
                    <a:pt x="5606" y="1566"/>
                  </a:lnTo>
                  <a:lnTo>
                    <a:pt x="5598" y="1553"/>
                  </a:lnTo>
                  <a:lnTo>
                    <a:pt x="5588" y="1540"/>
                  </a:lnTo>
                  <a:lnTo>
                    <a:pt x="5578" y="1528"/>
                  </a:lnTo>
                  <a:close/>
                  <a:moveTo>
                    <a:pt x="5578" y="517"/>
                  </a:moveTo>
                  <a:lnTo>
                    <a:pt x="5578" y="517"/>
                  </a:lnTo>
                  <a:lnTo>
                    <a:pt x="5566" y="505"/>
                  </a:lnTo>
                  <a:lnTo>
                    <a:pt x="5553" y="496"/>
                  </a:lnTo>
                  <a:lnTo>
                    <a:pt x="5540" y="488"/>
                  </a:lnTo>
                  <a:lnTo>
                    <a:pt x="5524" y="481"/>
                  </a:lnTo>
                  <a:lnTo>
                    <a:pt x="5509" y="476"/>
                  </a:lnTo>
                  <a:lnTo>
                    <a:pt x="5494" y="471"/>
                  </a:lnTo>
                  <a:lnTo>
                    <a:pt x="5477" y="469"/>
                  </a:lnTo>
                  <a:lnTo>
                    <a:pt x="5459" y="468"/>
                  </a:lnTo>
                  <a:lnTo>
                    <a:pt x="5443" y="469"/>
                  </a:lnTo>
                  <a:lnTo>
                    <a:pt x="5426" y="471"/>
                  </a:lnTo>
                  <a:lnTo>
                    <a:pt x="5411" y="476"/>
                  </a:lnTo>
                  <a:lnTo>
                    <a:pt x="5396" y="482"/>
                  </a:lnTo>
                  <a:lnTo>
                    <a:pt x="5380" y="488"/>
                  </a:lnTo>
                  <a:lnTo>
                    <a:pt x="5367" y="497"/>
                  </a:lnTo>
                  <a:lnTo>
                    <a:pt x="5354" y="507"/>
                  </a:lnTo>
                  <a:lnTo>
                    <a:pt x="5343" y="517"/>
                  </a:lnTo>
                  <a:lnTo>
                    <a:pt x="5332" y="529"/>
                  </a:lnTo>
                  <a:lnTo>
                    <a:pt x="5322" y="541"/>
                  </a:lnTo>
                  <a:lnTo>
                    <a:pt x="5314" y="555"/>
                  </a:lnTo>
                  <a:lnTo>
                    <a:pt x="5307" y="569"/>
                  </a:lnTo>
                  <a:lnTo>
                    <a:pt x="5301" y="585"/>
                  </a:lnTo>
                  <a:lnTo>
                    <a:pt x="5297" y="601"/>
                  </a:lnTo>
                  <a:lnTo>
                    <a:pt x="5294" y="618"/>
                  </a:lnTo>
                  <a:lnTo>
                    <a:pt x="5294" y="634"/>
                  </a:lnTo>
                  <a:lnTo>
                    <a:pt x="5294" y="652"/>
                  </a:lnTo>
                  <a:lnTo>
                    <a:pt x="5297" y="668"/>
                  </a:lnTo>
                  <a:lnTo>
                    <a:pt x="5301" y="684"/>
                  </a:lnTo>
                  <a:lnTo>
                    <a:pt x="5307" y="699"/>
                  </a:lnTo>
                  <a:lnTo>
                    <a:pt x="5314" y="713"/>
                  </a:lnTo>
                  <a:lnTo>
                    <a:pt x="5322" y="727"/>
                  </a:lnTo>
                  <a:lnTo>
                    <a:pt x="5332" y="740"/>
                  </a:lnTo>
                  <a:lnTo>
                    <a:pt x="5343" y="752"/>
                  </a:lnTo>
                  <a:lnTo>
                    <a:pt x="5354" y="763"/>
                  </a:lnTo>
                  <a:lnTo>
                    <a:pt x="5367" y="772"/>
                  </a:lnTo>
                  <a:lnTo>
                    <a:pt x="5380" y="781"/>
                  </a:lnTo>
                  <a:lnTo>
                    <a:pt x="5396" y="788"/>
                  </a:lnTo>
                  <a:lnTo>
                    <a:pt x="5411" y="794"/>
                  </a:lnTo>
                  <a:lnTo>
                    <a:pt x="5426" y="797"/>
                  </a:lnTo>
                  <a:lnTo>
                    <a:pt x="5443" y="799"/>
                  </a:lnTo>
                  <a:lnTo>
                    <a:pt x="5459" y="801"/>
                  </a:lnTo>
                  <a:lnTo>
                    <a:pt x="5477" y="799"/>
                  </a:lnTo>
                  <a:lnTo>
                    <a:pt x="5494" y="797"/>
                  </a:lnTo>
                  <a:lnTo>
                    <a:pt x="5509" y="794"/>
                  </a:lnTo>
                  <a:lnTo>
                    <a:pt x="5524" y="788"/>
                  </a:lnTo>
                  <a:lnTo>
                    <a:pt x="5540" y="781"/>
                  </a:lnTo>
                  <a:lnTo>
                    <a:pt x="5553" y="772"/>
                  </a:lnTo>
                  <a:lnTo>
                    <a:pt x="5566" y="763"/>
                  </a:lnTo>
                  <a:lnTo>
                    <a:pt x="5578" y="752"/>
                  </a:lnTo>
                  <a:lnTo>
                    <a:pt x="5588" y="740"/>
                  </a:lnTo>
                  <a:lnTo>
                    <a:pt x="5598" y="727"/>
                  </a:lnTo>
                  <a:lnTo>
                    <a:pt x="5606" y="713"/>
                  </a:lnTo>
                  <a:lnTo>
                    <a:pt x="5613" y="699"/>
                  </a:lnTo>
                  <a:lnTo>
                    <a:pt x="5619" y="684"/>
                  </a:lnTo>
                  <a:lnTo>
                    <a:pt x="5622" y="668"/>
                  </a:lnTo>
                  <a:lnTo>
                    <a:pt x="5626" y="652"/>
                  </a:lnTo>
                  <a:lnTo>
                    <a:pt x="5626" y="634"/>
                  </a:lnTo>
                  <a:lnTo>
                    <a:pt x="5626" y="618"/>
                  </a:lnTo>
                  <a:lnTo>
                    <a:pt x="5624" y="601"/>
                  </a:lnTo>
                  <a:lnTo>
                    <a:pt x="5619" y="585"/>
                  </a:lnTo>
                  <a:lnTo>
                    <a:pt x="5613" y="569"/>
                  </a:lnTo>
                  <a:lnTo>
                    <a:pt x="5606" y="555"/>
                  </a:lnTo>
                  <a:lnTo>
                    <a:pt x="5598" y="541"/>
                  </a:lnTo>
                  <a:lnTo>
                    <a:pt x="5588" y="529"/>
                  </a:lnTo>
                  <a:lnTo>
                    <a:pt x="5578" y="5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8CC37891-C2E8-4C29-9E4B-9B65B3BF91CF}"/>
              </a:ext>
            </a:extLst>
          </p:cNvPr>
          <p:cNvSpPr txBox="1"/>
          <p:nvPr/>
        </p:nvSpPr>
        <p:spPr>
          <a:xfrm>
            <a:off x="7406640" y="231775"/>
            <a:ext cx="4224020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 dirty="0">
                <a:solidFill>
                  <a:srgbClr val="86C62A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智能会议室管理系统规划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BE5D666-7D7E-4D1E-87FE-204B3BC3BC4B}"/>
              </a:ext>
            </a:extLst>
          </p:cNvPr>
          <p:cNvSpPr txBox="1"/>
          <p:nvPr/>
        </p:nvSpPr>
        <p:spPr>
          <a:xfrm>
            <a:off x="818696" y="1387861"/>
            <a:ext cx="1380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快速查看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7156B8E-89E7-45B6-957A-56A5D08344A3}"/>
              </a:ext>
            </a:extLst>
          </p:cNvPr>
          <p:cNvSpPr txBox="1"/>
          <p:nvPr/>
        </p:nvSpPr>
        <p:spPr>
          <a:xfrm>
            <a:off x="818696" y="2044556"/>
            <a:ext cx="1380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向导查看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02252E6-ECF0-4E4C-AD2A-4012206DA4E2}"/>
              </a:ext>
            </a:extLst>
          </p:cNvPr>
          <p:cNvSpPr txBox="1"/>
          <p:nvPr/>
        </p:nvSpPr>
        <p:spPr>
          <a:xfrm>
            <a:off x="810540" y="2679855"/>
            <a:ext cx="1380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预定会议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DECD6C6-F290-4EEF-9AF1-5320144A800C}"/>
              </a:ext>
            </a:extLst>
          </p:cNvPr>
          <p:cNvSpPr txBox="1"/>
          <p:nvPr/>
        </p:nvSpPr>
        <p:spPr>
          <a:xfrm>
            <a:off x="824252" y="3342895"/>
            <a:ext cx="1380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查看状态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DD9A2CD-C7C4-458A-B686-3E046423C6C4}"/>
              </a:ext>
            </a:extLst>
          </p:cNvPr>
          <p:cNvSpPr txBox="1"/>
          <p:nvPr/>
        </p:nvSpPr>
        <p:spPr>
          <a:xfrm>
            <a:off x="818696" y="3968854"/>
            <a:ext cx="1380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取消预约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82877EA-7B09-4C80-A45C-72DF8B4B0DD9}"/>
              </a:ext>
            </a:extLst>
          </p:cNvPr>
          <p:cNvSpPr txBox="1"/>
          <p:nvPr/>
        </p:nvSpPr>
        <p:spPr>
          <a:xfrm>
            <a:off x="818696" y="4625549"/>
            <a:ext cx="1380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远程开门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D810696-6FDD-4E74-9751-1B99A19ED5EB}"/>
              </a:ext>
            </a:extLst>
          </p:cNvPr>
          <p:cNvSpPr txBox="1"/>
          <p:nvPr/>
        </p:nvSpPr>
        <p:spPr>
          <a:xfrm>
            <a:off x="810540" y="5260848"/>
            <a:ext cx="1380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会议管理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BEE7725-4615-4D76-A196-3311EC9C6EE0}"/>
              </a:ext>
            </a:extLst>
          </p:cNvPr>
          <p:cNvSpPr txBox="1"/>
          <p:nvPr/>
        </p:nvSpPr>
        <p:spPr>
          <a:xfrm>
            <a:off x="2851817" y="1387861"/>
            <a:ext cx="1380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刷脸开门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2444030-46BB-426C-908B-A49A5382CF9C}"/>
              </a:ext>
            </a:extLst>
          </p:cNvPr>
          <p:cNvSpPr txBox="1"/>
          <p:nvPr/>
        </p:nvSpPr>
        <p:spPr>
          <a:xfrm>
            <a:off x="2851817" y="2044556"/>
            <a:ext cx="1707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远程操控设备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4E01885-9CEF-46F4-888F-2E7DB44DDE4F}"/>
              </a:ext>
            </a:extLst>
          </p:cNvPr>
          <p:cNvSpPr txBox="1"/>
          <p:nvPr/>
        </p:nvSpPr>
        <p:spPr>
          <a:xfrm>
            <a:off x="2843661" y="2679855"/>
            <a:ext cx="1380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短信通知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008F463-02C8-43CB-A7F8-42A59D5D150F}"/>
              </a:ext>
            </a:extLst>
          </p:cNvPr>
          <p:cNvSpPr txBox="1"/>
          <p:nvPr/>
        </p:nvSpPr>
        <p:spPr>
          <a:xfrm>
            <a:off x="2857373" y="3342895"/>
            <a:ext cx="211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完善个人信息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A2883E7-C2AC-4379-B316-8EC027264140}"/>
              </a:ext>
            </a:extLst>
          </p:cNvPr>
          <p:cNvSpPr txBox="1"/>
          <p:nvPr/>
        </p:nvSpPr>
        <p:spPr>
          <a:xfrm>
            <a:off x="2851817" y="3968854"/>
            <a:ext cx="1707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会议室管理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F966073-D7B8-46DB-9B08-E8F9AE5E37D7}"/>
              </a:ext>
            </a:extLst>
          </p:cNvPr>
          <p:cNvSpPr txBox="1"/>
          <p:nvPr/>
        </p:nvSpPr>
        <p:spPr>
          <a:xfrm>
            <a:off x="2851817" y="4625549"/>
            <a:ext cx="1380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查看报表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7C3DFFD-618E-49EC-9C54-B7C2C284C0DE}"/>
              </a:ext>
            </a:extLst>
          </p:cNvPr>
          <p:cNvSpPr txBox="1"/>
          <p:nvPr/>
        </p:nvSpPr>
        <p:spPr>
          <a:xfrm>
            <a:off x="2843661" y="5260848"/>
            <a:ext cx="1380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用户管理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574B5D-DDD0-455B-BAF6-00A4E669C2F6}"/>
              </a:ext>
            </a:extLst>
          </p:cNvPr>
          <p:cNvSpPr txBox="1"/>
          <p:nvPr/>
        </p:nvSpPr>
        <p:spPr>
          <a:xfrm>
            <a:off x="5935383" y="1387861"/>
            <a:ext cx="50540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第一次迭代：快速查看、预定会议、查看状态、取消预定、会议管理、刷脸开门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CB1D40A-BB16-455C-881B-201CEE21767A}"/>
              </a:ext>
            </a:extLst>
          </p:cNvPr>
          <p:cNvSpPr txBox="1"/>
          <p:nvPr/>
        </p:nvSpPr>
        <p:spPr>
          <a:xfrm>
            <a:off x="5932527" y="2679855"/>
            <a:ext cx="5054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第二次迭代：向导查看、远程开门、远程操控设备、短信通知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FCC4D9F-EB1C-4586-BFA9-F6E5D70C0E18}"/>
              </a:ext>
            </a:extLst>
          </p:cNvPr>
          <p:cNvSpPr txBox="1"/>
          <p:nvPr/>
        </p:nvSpPr>
        <p:spPr>
          <a:xfrm>
            <a:off x="5932526" y="4216843"/>
            <a:ext cx="50540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第三次迭代：完善个人信息、会议室管理、查看报表、用户管理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A65CDE8-F947-490B-BAA0-3B3A36DBA5EC}"/>
              </a:ext>
            </a:extLst>
          </p:cNvPr>
          <p:cNvSpPr txBox="1"/>
          <p:nvPr/>
        </p:nvSpPr>
        <p:spPr>
          <a:xfrm>
            <a:off x="1926436" y="1403250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BCBB42A-B381-4622-AC30-58E5E464452A}"/>
              </a:ext>
            </a:extLst>
          </p:cNvPr>
          <p:cNvSpPr txBox="1"/>
          <p:nvPr/>
        </p:nvSpPr>
        <p:spPr>
          <a:xfrm>
            <a:off x="1928509" y="2072634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D2182E2-9E60-4D38-B9C4-1B1EFA169B7F}"/>
              </a:ext>
            </a:extLst>
          </p:cNvPr>
          <p:cNvSpPr txBox="1"/>
          <p:nvPr/>
        </p:nvSpPr>
        <p:spPr>
          <a:xfrm>
            <a:off x="1923578" y="2683798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DB2E51B-5707-4733-A5BD-4959A946D8C1}"/>
              </a:ext>
            </a:extLst>
          </p:cNvPr>
          <p:cNvSpPr txBox="1"/>
          <p:nvPr/>
        </p:nvSpPr>
        <p:spPr>
          <a:xfrm>
            <a:off x="1923578" y="3358284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3FCF707-F065-45BD-BA72-018DD64557FA}"/>
              </a:ext>
            </a:extLst>
          </p:cNvPr>
          <p:cNvSpPr txBox="1"/>
          <p:nvPr/>
        </p:nvSpPr>
        <p:spPr>
          <a:xfrm>
            <a:off x="1923578" y="4039622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B5F9B08C-9C69-4187-86F6-8C028287E641}"/>
              </a:ext>
            </a:extLst>
          </p:cNvPr>
          <p:cNvSpPr txBox="1"/>
          <p:nvPr/>
        </p:nvSpPr>
        <p:spPr>
          <a:xfrm>
            <a:off x="1918647" y="4650786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CB2CEBE1-03FC-412E-A8DF-3C85B9425DA2}"/>
              </a:ext>
            </a:extLst>
          </p:cNvPr>
          <p:cNvSpPr txBox="1"/>
          <p:nvPr/>
        </p:nvSpPr>
        <p:spPr>
          <a:xfrm>
            <a:off x="1918647" y="5325272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77A4C93-86EC-4931-9C56-3BAEA78928A1}"/>
              </a:ext>
            </a:extLst>
          </p:cNvPr>
          <p:cNvSpPr txBox="1"/>
          <p:nvPr/>
        </p:nvSpPr>
        <p:spPr>
          <a:xfrm>
            <a:off x="4568938" y="1403250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70A8DC6-E19B-4D29-B145-2E2704A3FD36}"/>
              </a:ext>
            </a:extLst>
          </p:cNvPr>
          <p:cNvSpPr txBox="1"/>
          <p:nvPr/>
        </p:nvSpPr>
        <p:spPr>
          <a:xfrm>
            <a:off x="4564007" y="2014414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BFC15E7-2E11-4AEF-83C1-0AD89104D4A5}"/>
              </a:ext>
            </a:extLst>
          </p:cNvPr>
          <p:cNvSpPr txBox="1"/>
          <p:nvPr/>
        </p:nvSpPr>
        <p:spPr>
          <a:xfrm>
            <a:off x="4564007" y="2688900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1DA5AF8D-0FCF-4472-AE56-46D59E044452}"/>
              </a:ext>
            </a:extLst>
          </p:cNvPr>
          <p:cNvSpPr txBox="1"/>
          <p:nvPr/>
        </p:nvSpPr>
        <p:spPr>
          <a:xfrm>
            <a:off x="4564007" y="3361631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09A5F92-F930-4D14-9100-3EC2B7C3756B}"/>
              </a:ext>
            </a:extLst>
          </p:cNvPr>
          <p:cNvSpPr txBox="1"/>
          <p:nvPr/>
        </p:nvSpPr>
        <p:spPr>
          <a:xfrm>
            <a:off x="4559151" y="3973027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B8C32B4-9E13-4488-A9C0-21669890B1F0}"/>
              </a:ext>
            </a:extLst>
          </p:cNvPr>
          <p:cNvSpPr txBox="1"/>
          <p:nvPr/>
        </p:nvSpPr>
        <p:spPr>
          <a:xfrm>
            <a:off x="4559151" y="4649952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5BD0BC5-C40E-4E8A-9488-56219AD95BD7}"/>
              </a:ext>
            </a:extLst>
          </p:cNvPr>
          <p:cNvSpPr txBox="1"/>
          <p:nvPr/>
        </p:nvSpPr>
        <p:spPr>
          <a:xfrm>
            <a:off x="4568938" y="5230180"/>
            <a:ext cx="55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62510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"/>
                            </p:stCondLst>
                            <p:childTnLst>
                              <p:par>
                                <p:cTn id="1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00"/>
                            </p:stCondLst>
                            <p:childTnLst>
                              <p:par>
                                <p:cTn id="1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3" grpId="0"/>
      <p:bldP spid="28" grpId="0"/>
      <p:bldP spid="29" grpId="0"/>
      <p:bldP spid="5" grpId="0"/>
      <p:bldP spid="5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图片 77" descr="timg (31)"/>
          <p:cNvPicPr>
            <a:picLocks noChangeAspect="1"/>
          </p:cNvPicPr>
          <p:nvPr/>
        </p:nvPicPr>
        <p:blipFill>
          <a:blip r:embed="rId4"/>
          <a:srcRect t="16825" b="3980"/>
          <a:stretch>
            <a:fillRect/>
          </a:stretch>
        </p:blipFill>
        <p:spPr>
          <a:xfrm>
            <a:off x="-10795" y="-46990"/>
            <a:ext cx="12213590" cy="6904355"/>
          </a:xfrm>
          <a:prstGeom prst="rect">
            <a:avLst/>
          </a:prstGeom>
        </p:spPr>
      </p:pic>
      <p:sp>
        <p:nvSpPr>
          <p:cNvPr id="79" name="矩形 78"/>
          <p:cNvSpPr/>
          <p:nvPr/>
        </p:nvSpPr>
        <p:spPr>
          <a:xfrm>
            <a:off x="-13335" y="-49530"/>
            <a:ext cx="12216130" cy="60134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19" name="Rectangle 3"/>
          <p:cNvSpPr>
            <a:spLocks noGrp="1"/>
          </p:cNvSpPr>
          <p:nvPr>
            <p:ph idx="1"/>
          </p:nvPr>
        </p:nvSpPr>
        <p:spPr>
          <a:xfrm>
            <a:off x="2526030" y="1141730"/>
            <a:ext cx="7148830" cy="3688715"/>
          </a:xfrm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10000"/>
              </a:lnSpc>
              <a:buClr>
                <a:schemeClr val="tx1"/>
              </a:buClr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10000"/>
              </a:lnSpc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3335" y="5963920"/>
            <a:ext cx="12221845" cy="893445"/>
          </a:xfrm>
          <a:prstGeom prst="rect">
            <a:avLst/>
          </a:prstGeom>
          <a:solidFill>
            <a:srgbClr val="86C62A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66115" y="6211570"/>
            <a:ext cx="3058795" cy="410845"/>
            <a:chOff x="9601" y="7573"/>
            <a:chExt cx="6817" cy="916"/>
          </a:xfrm>
        </p:grpSpPr>
        <p:sp>
          <p:nvSpPr>
            <p:cNvPr id="148" name="箭头"/>
            <p:cNvSpPr/>
            <p:nvPr/>
          </p:nvSpPr>
          <p:spPr bwMode="auto">
            <a:xfrm>
              <a:off x="11580" y="7579"/>
              <a:ext cx="910" cy="910"/>
            </a:xfrm>
            <a:custGeom>
              <a:avLst/>
              <a:gdLst>
                <a:gd name="T0" fmla="*/ 2156354 w 3019426"/>
                <a:gd name="T1" fmla="*/ 1446894 h 1601787"/>
                <a:gd name="T2" fmla="*/ 1892300 w 3019426"/>
                <a:gd name="T3" fmla="*/ 1511300 h 1601787"/>
                <a:gd name="T4" fmla="*/ 1681845 w 3019426"/>
                <a:gd name="T5" fmla="*/ 1575173 h 1601787"/>
                <a:gd name="T6" fmla="*/ 1509978 w 3019426"/>
                <a:gd name="T7" fmla="*/ 1601787 h 1601787"/>
                <a:gd name="T8" fmla="*/ 863072 w 3019426"/>
                <a:gd name="T9" fmla="*/ 1575173 h 1601787"/>
                <a:gd name="T10" fmla="*/ 652463 w 3019426"/>
                <a:gd name="T11" fmla="*/ 1511300 h 1601787"/>
                <a:gd name="T12" fmla="*/ 389623 w 3019426"/>
                <a:gd name="T13" fmla="*/ 1446894 h 1601787"/>
                <a:gd name="T14" fmla="*/ 89429 w 3019426"/>
                <a:gd name="T15" fmla="*/ 1420812 h 1601787"/>
                <a:gd name="T16" fmla="*/ 32279 w 3019426"/>
                <a:gd name="T17" fmla="*/ 1441571 h 1601787"/>
                <a:gd name="T18" fmla="*/ 2366963 w 3019426"/>
                <a:gd name="T19" fmla="*/ 1265475 h 1601787"/>
                <a:gd name="T20" fmla="*/ 2155237 w 3019426"/>
                <a:gd name="T21" fmla="*/ 1331815 h 1601787"/>
                <a:gd name="T22" fmla="*/ 1973739 w 3019426"/>
                <a:gd name="T23" fmla="*/ 1364189 h 1601787"/>
                <a:gd name="T24" fmla="*/ 1803737 w 3019426"/>
                <a:gd name="T25" fmla="*/ 1344021 h 1601787"/>
                <a:gd name="T26" fmla="*/ 1125009 w 3019426"/>
                <a:gd name="T27" fmla="*/ 1284050 h 1601787"/>
                <a:gd name="T28" fmla="*/ 873714 w 3019426"/>
                <a:gd name="T29" fmla="*/ 1217180 h 1601787"/>
                <a:gd name="T30" fmla="*/ 571975 w 3019426"/>
                <a:gd name="T31" fmla="*/ 1184806 h 1601787"/>
                <a:gd name="T32" fmla="*/ 512530 w 3019426"/>
                <a:gd name="T33" fmla="*/ 1200197 h 1601787"/>
                <a:gd name="T34" fmla="*/ 238116 w 3019426"/>
                <a:gd name="T35" fmla="*/ 1256453 h 1601787"/>
                <a:gd name="T36" fmla="*/ 2624077 w 3019426"/>
                <a:gd name="T37" fmla="*/ 1094317 h 1601787"/>
                <a:gd name="T38" fmla="*/ 2446868 w 3019426"/>
                <a:gd name="T39" fmla="*/ 1126596 h 1601787"/>
                <a:gd name="T40" fmla="*/ 2281337 w 3019426"/>
                <a:gd name="T41" fmla="*/ 1106488 h 1601787"/>
                <a:gd name="T42" fmla="*/ 2073275 w 3019426"/>
                <a:gd name="T43" fmla="*/ 1046162 h 1601787"/>
                <a:gd name="T44" fmla="*/ 1341439 w 3019426"/>
                <a:gd name="T45" fmla="*/ 980016 h 1601787"/>
                <a:gd name="T46" fmla="*/ 1045105 w 3019426"/>
                <a:gd name="T47" fmla="*/ 947737 h 1601787"/>
                <a:gd name="T48" fmla="*/ 985309 w 3019426"/>
                <a:gd name="T49" fmla="*/ 962554 h 1601787"/>
                <a:gd name="T50" fmla="*/ 716486 w 3019426"/>
                <a:gd name="T51" fmla="*/ 1019175 h 1601787"/>
                <a:gd name="T52" fmla="*/ 488331 w 3019426"/>
                <a:gd name="T53" fmla="*/ 1087438 h 1601787"/>
                <a:gd name="T54" fmla="*/ 2903166 w 3019426"/>
                <a:gd name="T55" fmla="*/ 887413 h 1601787"/>
                <a:gd name="T56" fmla="*/ 2736458 w 3019426"/>
                <a:gd name="T57" fmla="*/ 880005 h 1601787"/>
                <a:gd name="T58" fmla="*/ 2542118 w 3019426"/>
                <a:gd name="T59" fmla="*/ 827617 h 1601787"/>
                <a:gd name="T60" fmla="*/ 2299230 w 3019426"/>
                <a:gd name="T61" fmla="*/ 758296 h 1601787"/>
                <a:gd name="T62" fmla="*/ 1536514 w 3019426"/>
                <a:gd name="T63" fmla="*/ 714904 h 1601787"/>
                <a:gd name="T64" fmla="*/ 1474951 w 3019426"/>
                <a:gd name="T65" fmla="*/ 718079 h 1601787"/>
                <a:gd name="T66" fmla="*/ 1189567 w 3019426"/>
                <a:gd name="T67" fmla="*/ 766234 h 1601787"/>
                <a:gd name="T68" fmla="*/ 952500 w 3019426"/>
                <a:gd name="T69" fmla="*/ 836084 h 1601787"/>
                <a:gd name="T70" fmla="*/ 764647 w 3019426"/>
                <a:gd name="T71" fmla="*/ 884238 h 1601787"/>
                <a:gd name="T72" fmla="*/ 2728544 w 3019426"/>
                <a:gd name="T73" fmla="*/ 647191 h 1601787"/>
                <a:gd name="T74" fmla="*/ 2538943 w 3019426"/>
                <a:gd name="T75" fmla="*/ 599179 h 1601787"/>
                <a:gd name="T76" fmla="*/ 2303463 w 3019426"/>
                <a:gd name="T77" fmla="*/ 529534 h 1601787"/>
                <a:gd name="T78" fmla="*/ 2017918 w 3019426"/>
                <a:gd name="T79" fmla="*/ 482049 h 1601787"/>
                <a:gd name="T80" fmla="*/ 1956174 w 3019426"/>
                <a:gd name="T81" fmla="*/ 478883 h 1601787"/>
                <a:gd name="T82" fmla="*/ 1193272 w 3019426"/>
                <a:gd name="T83" fmla="*/ 521620 h 1601787"/>
                <a:gd name="T84" fmla="*/ 949325 w 3019426"/>
                <a:gd name="T85" fmla="*/ 591264 h 1601787"/>
                <a:gd name="T86" fmla="*/ 756709 w 3019426"/>
                <a:gd name="T87" fmla="*/ 643498 h 1601787"/>
                <a:gd name="T88" fmla="*/ 589335 w 3019426"/>
                <a:gd name="T89" fmla="*/ 650357 h 1601787"/>
                <a:gd name="T90" fmla="*/ 2535238 w 3019426"/>
                <a:gd name="T91" fmla="*/ 370556 h 1601787"/>
                <a:gd name="T92" fmla="*/ 2306109 w 3019426"/>
                <a:gd name="T93" fmla="*/ 301439 h 1601787"/>
                <a:gd name="T94" fmla="*/ 2025902 w 3019426"/>
                <a:gd name="T95" fmla="*/ 249205 h 1601787"/>
                <a:gd name="T96" fmla="*/ 1964690 w 3019426"/>
                <a:gd name="T97" fmla="*/ 239708 h 1601787"/>
                <a:gd name="T98" fmla="*/ 1671199 w 3019426"/>
                <a:gd name="T99" fmla="*/ 277696 h 1601787"/>
                <a:gd name="T100" fmla="*/ 947738 w 3019426"/>
                <a:gd name="T101" fmla="*/ 346286 h 1601787"/>
                <a:gd name="T102" fmla="*/ 749301 w 3019426"/>
                <a:gd name="T103" fmla="*/ 402212 h 1601787"/>
                <a:gd name="T104" fmla="*/ 580918 w 3019426"/>
                <a:gd name="T105" fmla="*/ 415930 h 1601787"/>
                <a:gd name="T106" fmla="*/ 400670 w 3019426"/>
                <a:gd name="T107" fmla="*/ 378470 h 1601787"/>
                <a:gd name="T108" fmla="*/ 2308226 w 3019426"/>
                <a:gd name="T109" fmla="*/ 72178 h 1601787"/>
                <a:gd name="T110" fmla="*/ 2033354 w 3019426"/>
                <a:gd name="T111" fmla="*/ 15922 h 1601787"/>
                <a:gd name="T112" fmla="*/ 1973739 w 3019426"/>
                <a:gd name="T113" fmla="*/ 531 h 1601787"/>
                <a:gd name="T114" fmla="*/ 1676522 w 3019426"/>
                <a:gd name="T115" fmla="*/ 32905 h 1601787"/>
                <a:gd name="T116" fmla="*/ 1420287 w 3019426"/>
                <a:gd name="T117" fmla="*/ 99775 h 1601787"/>
                <a:gd name="T118" fmla="*/ 742422 w 3019426"/>
                <a:gd name="T119" fmla="*/ 160277 h 1601787"/>
                <a:gd name="T120" fmla="*/ 571975 w 3019426"/>
                <a:gd name="T121" fmla="*/ 180444 h 1601787"/>
                <a:gd name="T122" fmla="*/ 394883 w 3019426"/>
                <a:gd name="T123" fmla="*/ 148071 h 1601787"/>
                <a:gd name="T124" fmla="*/ 178859 w 3019426"/>
                <a:gd name="T125" fmla="*/ 81200 h 160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19426" h="1601787">
                  <a:moveTo>
                    <a:pt x="2220384" y="1420812"/>
                  </a:moveTo>
                  <a:lnTo>
                    <a:pt x="2229909" y="1421344"/>
                  </a:lnTo>
                  <a:lnTo>
                    <a:pt x="2238376" y="1422409"/>
                  </a:lnTo>
                  <a:lnTo>
                    <a:pt x="2246842" y="1425070"/>
                  </a:lnTo>
                  <a:lnTo>
                    <a:pt x="2255309" y="1427732"/>
                  </a:lnTo>
                  <a:lnTo>
                    <a:pt x="2263246" y="1431458"/>
                  </a:lnTo>
                  <a:lnTo>
                    <a:pt x="2270655" y="1435716"/>
                  </a:lnTo>
                  <a:lnTo>
                    <a:pt x="2277005" y="1441571"/>
                  </a:lnTo>
                  <a:lnTo>
                    <a:pt x="2283884" y="1446894"/>
                  </a:lnTo>
                  <a:lnTo>
                    <a:pt x="2289705" y="1453813"/>
                  </a:lnTo>
                  <a:lnTo>
                    <a:pt x="2294997" y="1460201"/>
                  </a:lnTo>
                  <a:lnTo>
                    <a:pt x="2299230" y="1468185"/>
                  </a:lnTo>
                  <a:lnTo>
                    <a:pt x="2303463" y="1475637"/>
                  </a:lnTo>
                  <a:lnTo>
                    <a:pt x="2306109" y="1484153"/>
                  </a:lnTo>
                  <a:lnTo>
                    <a:pt x="2308226" y="1492670"/>
                  </a:lnTo>
                  <a:lnTo>
                    <a:pt x="2309284" y="1502251"/>
                  </a:lnTo>
                  <a:lnTo>
                    <a:pt x="2309813" y="1511300"/>
                  </a:lnTo>
                  <a:lnTo>
                    <a:pt x="2309284" y="1520348"/>
                  </a:lnTo>
                  <a:lnTo>
                    <a:pt x="2308226" y="1529397"/>
                  </a:lnTo>
                  <a:lnTo>
                    <a:pt x="2306109" y="1537914"/>
                  </a:lnTo>
                  <a:lnTo>
                    <a:pt x="2303463" y="1545898"/>
                  </a:lnTo>
                  <a:lnTo>
                    <a:pt x="2299230" y="1553882"/>
                  </a:lnTo>
                  <a:lnTo>
                    <a:pt x="2294997" y="1561866"/>
                  </a:lnTo>
                  <a:lnTo>
                    <a:pt x="2289705" y="1568786"/>
                  </a:lnTo>
                  <a:lnTo>
                    <a:pt x="2283884" y="1575173"/>
                  </a:lnTo>
                  <a:lnTo>
                    <a:pt x="2277005" y="1581028"/>
                  </a:lnTo>
                  <a:lnTo>
                    <a:pt x="2270655" y="1585819"/>
                  </a:lnTo>
                  <a:lnTo>
                    <a:pt x="2263246" y="1590609"/>
                  </a:lnTo>
                  <a:lnTo>
                    <a:pt x="2255309" y="1594335"/>
                  </a:lnTo>
                  <a:lnTo>
                    <a:pt x="2246842" y="1597529"/>
                  </a:lnTo>
                  <a:lnTo>
                    <a:pt x="2238376" y="1600190"/>
                  </a:lnTo>
                  <a:lnTo>
                    <a:pt x="2229909" y="1601255"/>
                  </a:lnTo>
                  <a:lnTo>
                    <a:pt x="2220384" y="1601787"/>
                  </a:lnTo>
                  <a:lnTo>
                    <a:pt x="2210859" y="1601255"/>
                  </a:lnTo>
                  <a:lnTo>
                    <a:pt x="2202392" y="1600190"/>
                  </a:lnTo>
                  <a:lnTo>
                    <a:pt x="2193925" y="1597529"/>
                  </a:lnTo>
                  <a:lnTo>
                    <a:pt x="2185459" y="1594335"/>
                  </a:lnTo>
                  <a:lnTo>
                    <a:pt x="2177521" y="1590609"/>
                  </a:lnTo>
                  <a:lnTo>
                    <a:pt x="2170113" y="1585819"/>
                  </a:lnTo>
                  <a:lnTo>
                    <a:pt x="2163234" y="1581028"/>
                  </a:lnTo>
                  <a:lnTo>
                    <a:pt x="2156354" y="1575173"/>
                  </a:lnTo>
                  <a:lnTo>
                    <a:pt x="2151063" y="1568786"/>
                  </a:lnTo>
                  <a:lnTo>
                    <a:pt x="2145771" y="1561866"/>
                  </a:lnTo>
                  <a:lnTo>
                    <a:pt x="2141538" y="1553882"/>
                  </a:lnTo>
                  <a:lnTo>
                    <a:pt x="2137304" y="1545898"/>
                  </a:lnTo>
                  <a:lnTo>
                    <a:pt x="2134129" y="1537914"/>
                  </a:lnTo>
                  <a:lnTo>
                    <a:pt x="2132013" y="1529397"/>
                  </a:lnTo>
                  <a:lnTo>
                    <a:pt x="2130954" y="1520348"/>
                  </a:lnTo>
                  <a:lnTo>
                    <a:pt x="2130425" y="1511300"/>
                  </a:lnTo>
                  <a:lnTo>
                    <a:pt x="2130954" y="1502251"/>
                  </a:lnTo>
                  <a:lnTo>
                    <a:pt x="2132013" y="1492670"/>
                  </a:lnTo>
                  <a:lnTo>
                    <a:pt x="2134129" y="1484153"/>
                  </a:lnTo>
                  <a:lnTo>
                    <a:pt x="2137304" y="1475637"/>
                  </a:lnTo>
                  <a:lnTo>
                    <a:pt x="2141538" y="1468185"/>
                  </a:lnTo>
                  <a:lnTo>
                    <a:pt x="2145771" y="1460201"/>
                  </a:lnTo>
                  <a:lnTo>
                    <a:pt x="2151063" y="1453813"/>
                  </a:lnTo>
                  <a:lnTo>
                    <a:pt x="2156354" y="1446894"/>
                  </a:lnTo>
                  <a:lnTo>
                    <a:pt x="2163234" y="1441571"/>
                  </a:lnTo>
                  <a:lnTo>
                    <a:pt x="2170113" y="1435716"/>
                  </a:lnTo>
                  <a:lnTo>
                    <a:pt x="2177521" y="1431458"/>
                  </a:lnTo>
                  <a:lnTo>
                    <a:pt x="2185459" y="1427732"/>
                  </a:lnTo>
                  <a:lnTo>
                    <a:pt x="2193925" y="1425070"/>
                  </a:lnTo>
                  <a:lnTo>
                    <a:pt x="2202392" y="1422409"/>
                  </a:lnTo>
                  <a:lnTo>
                    <a:pt x="2210859" y="1421344"/>
                  </a:lnTo>
                  <a:lnTo>
                    <a:pt x="2220384" y="1420812"/>
                  </a:lnTo>
                  <a:close/>
                  <a:moveTo>
                    <a:pt x="1983320" y="1420812"/>
                  </a:moveTo>
                  <a:lnTo>
                    <a:pt x="1992369" y="1421344"/>
                  </a:lnTo>
                  <a:lnTo>
                    <a:pt x="2001418" y="1422409"/>
                  </a:lnTo>
                  <a:lnTo>
                    <a:pt x="2009934" y="1425070"/>
                  </a:lnTo>
                  <a:lnTo>
                    <a:pt x="2017918" y="1427732"/>
                  </a:lnTo>
                  <a:lnTo>
                    <a:pt x="2025902" y="1431458"/>
                  </a:lnTo>
                  <a:lnTo>
                    <a:pt x="2033354" y="1435716"/>
                  </a:lnTo>
                  <a:lnTo>
                    <a:pt x="2040806" y="1441571"/>
                  </a:lnTo>
                  <a:lnTo>
                    <a:pt x="2046661" y="1446894"/>
                  </a:lnTo>
                  <a:lnTo>
                    <a:pt x="2053049" y="1453813"/>
                  </a:lnTo>
                  <a:lnTo>
                    <a:pt x="2057839" y="1460201"/>
                  </a:lnTo>
                  <a:lnTo>
                    <a:pt x="2062630" y="1468185"/>
                  </a:lnTo>
                  <a:lnTo>
                    <a:pt x="2066356" y="1475637"/>
                  </a:lnTo>
                  <a:lnTo>
                    <a:pt x="2069549" y="1484153"/>
                  </a:lnTo>
                  <a:lnTo>
                    <a:pt x="2071146" y="1492670"/>
                  </a:lnTo>
                  <a:lnTo>
                    <a:pt x="2073275" y="1502251"/>
                  </a:lnTo>
                  <a:lnTo>
                    <a:pt x="2073275" y="1511300"/>
                  </a:lnTo>
                  <a:lnTo>
                    <a:pt x="2073275" y="1520348"/>
                  </a:lnTo>
                  <a:lnTo>
                    <a:pt x="2071146" y="1529397"/>
                  </a:lnTo>
                  <a:lnTo>
                    <a:pt x="2069549" y="1537914"/>
                  </a:lnTo>
                  <a:lnTo>
                    <a:pt x="2066356" y="1545898"/>
                  </a:lnTo>
                  <a:lnTo>
                    <a:pt x="2062630" y="1553882"/>
                  </a:lnTo>
                  <a:lnTo>
                    <a:pt x="2057839" y="1561866"/>
                  </a:lnTo>
                  <a:lnTo>
                    <a:pt x="2053049" y="1568786"/>
                  </a:lnTo>
                  <a:lnTo>
                    <a:pt x="2046661" y="1575173"/>
                  </a:lnTo>
                  <a:lnTo>
                    <a:pt x="2040806" y="1581028"/>
                  </a:lnTo>
                  <a:lnTo>
                    <a:pt x="2033354" y="1585819"/>
                  </a:lnTo>
                  <a:lnTo>
                    <a:pt x="2025902" y="1590609"/>
                  </a:lnTo>
                  <a:lnTo>
                    <a:pt x="2017918" y="1594335"/>
                  </a:lnTo>
                  <a:lnTo>
                    <a:pt x="2009934" y="1597529"/>
                  </a:lnTo>
                  <a:lnTo>
                    <a:pt x="2001418" y="1600190"/>
                  </a:lnTo>
                  <a:lnTo>
                    <a:pt x="1992369" y="1601255"/>
                  </a:lnTo>
                  <a:lnTo>
                    <a:pt x="1983320" y="1601787"/>
                  </a:lnTo>
                  <a:lnTo>
                    <a:pt x="1973739" y="1601255"/>
                  </a:lnTo>
                  <a:lnTo>
                    <a:pt x="1964690" y="1600190"/>
                  </a:lnTo>
                  <a:lnTo>
                    <a:pt x="1956174" y="1597529"/>
                  </a:lnTo>
                  <a:lnTo>
                    <a:pt x="1947657" y="1594335"/>
                  </a:lnTo>
                  <a:lnTo>
                    <a:pt x="1939673" y="1590609"/>
                  </a:lnTo>
                  <a:lnTo>
                    <a:pt x="1932221" y="1585819"/>
                  </a:lnTo>
                  <a:lnTo>
                    <a:pt x="1925834" y="1581028"/>
                  </a:lnTo>
                  <a:lnTo>
                    <a:pt x="1918914" y="1575173"/>
                  </a:lnTo>
                  <a:lnTo>
                    <a:pt x="1913591" y="1568786"/>
                  </a:lnTo>
                  <a:lnTo>
                    <a:pt x="1907736" y="1561866"/>
                  </a:lnTo>
                  <a:lnTo>
                    <a:pt x="1903478" y="1553882"/>
                  </a:lnTo>
                  <a:lnTo>
                    <a:pt x="1899752" y="1545898"/>
                  </a:lnTo>
                  <a:lnTo>
                    <a:pt x="1897091" y="1537914"/>
                  </a:lnTo>
                  <a:lnTo>
                    <a:pt x="1894429" y="1529397"/>
                  </a:lnTo>
                  <a:lnTo>
                    <a:pt x="1893365" y="1520348"/>
                  </a:lnTo>
                  <a:lnTo>
                    <a:pt x="1892300" y="1511300"/>
                  </a:lnTo>
                  <a:lnTo>
                    <a:pt x="1893365" y="1502251"/>
                  </a:lnTo>
                  <a:lnTo>
                    <a:pt x="1894429" y="1492670"/>
                  </a:lnTo>
                  <a:lnTo>
                    <a:pt x="1897091" y="1484153"/>
                  </a:lnTo>
                  <a:lnTo>
                    <a:pt x="1899752" y="1475637"/>
                  </a:lnTo>
                  <a:lnTo>
                    <a:pt x="1903478" y="1468185"/>
                  </a:lnTo>
                  <a:lnTo>
                    <a:pt x="1907736" y="1460201"/>
                  </a:lnTo>
                  <a:lnTo>
                    <a:pt x="1913591" y="1453813"/>
                  </a:lnTo>
                  <a:lnTo>
                    <a:pt x="1918914" y="1446894"/>
                  </a:lnTo>
                  <a:lnTo>
                    <a:pt x="1925834" y="1441571"/>
                  </a:lnTo>
                  <a:lnTo>
                    <a:pt x="1932221" y="1435716"/>
                  </a:lnTo>
                  <a:lnTo>
                    <a:pt x="1939673" y="1431458"/>
                  </a:lnTo>
                  <a:lnTo>
                    <a:pt x="1947657" y="1427732"/>
                  </a:lnTo>
                  <a:lnTo>
                    <a:pt x="1956174" y="1425070"/>
                  </a:lnTo>
                  <a:lnTo>
                    <a:pt x="1964690" y="1422409"/>
                  </a:lnTo>
                  <a:lnTo>
                    <a:pt x="1973739" y="1421344"/>
                  </a:lnTo>
                  <a:lnTo>
                    <a:pt x="1983320" y="1420812"/>
                  </a:lnTo>
                  <a:close/>
                  <a:moveTo>
                    <a:pt x="1746251" y="1420812"/>
                  </a:moveTo>
                  <a:lnTo>
                    <a:pt x="1755299" y="1421344"/>
                  </a:lnTo>
                  <a:lnTo>
                    <a:pt x="1764881" y="1422409"/>
                  </a:lnTo>
                  <a:lnTo>
                    <a:pt x="1773397" y="1425070"/>
                  </a:lnTo>
                  <a:lnTo>
                    <a:pt x="1781381" y="1427732"/>
                  </a:lnTo>
                  <a:lnTo>
                    <a:pt x="1789365" y="1431458"/>
                  </a:lnTo>
                  <a:lnTo>
                    <a:pt x="1797350" y="1435716"/>
                  </a:lnTo>
                  <a:lnTo>
                    <a:pt x="1803737" y="1441571"/>
                  </a:lnTo>
                  <a:lnTo>
                    <a:pt x="1810124" y="1446894"/>
                  </a:lnTo>
                  <a:lnTo>
                    <a:pt x="1815979" y="1453813"/>
                  </a:lnTo>
                  <a:lnTo>
                    <a:pt x="1821302" y="1460201"/>
                  </a:lnTo>
                  <a:lnTo>
                    <a:pt x="1826093" y="1468185"/>
                  </a:lnTo>
                  <a:lnTo>
                    <a:pt x="1829819" y="1475637"/>
                  </a:lnTo>
                  <a:lnTo>
                    <a:pt x="1832480" y="1484153"/>
                  </a:lnTo>
                  <a:lnTo>
                    <a:pt x="1835141" y="1492670"/>
                  </a:lnTo>
                  <a:lnTo>
                    <a:pt x="1836206" y="1502251"/>
                  </a:lnTo>
                  <a:lnTo>
                    <a:pt x="1836738" y="1511300"/>
                  </a:lnTo>
                  <a:lnTo>
                    <a:pt x="1836206" y="1520348"/>
                  </a:lnTo>
                  <a:lnTo>
                    <a:pt x="1835141" y="1529397"/>
                  </a:lnTo>
                  <a:lnTo>
                    <a:pt x="1832480" y="1537914"/>
                  </a:lnTo>
                  <a:lnTo>
                    <a:pt x="1829819" y="1545898"/>
                  </a:lnTo>
                  <a:lnTo>
                    <a:pt x="1826093" y="1553882"/>
                  </a:lnTo>
                  <a:lnTo>
                    <a:pt x="1821302" y="1561866"/>
                  </a:lnTo>
                  <a:lnTo>
                    <a:pt x="1815979" y="1568786"/>
                  </a:lnTo>
                  <a:lnTo>
                    <a:pt x="1810124" y="1575173"/>
                  </a:lnTo>
                  <a:lnTo>
                    <a:pt x="1803737" y="1581028"/>
                  </a:lnTo>
                  <a:lnTo>
                    <a:pt x="1797350" y="1585819"/>
                  </a:lnTo>
                  <a:lnTo>
                    <a:pt x="1789365" y="1590609"/>
                  </a:lnTo>
                  <a:lnTo>
                    <a:pt x="1781381" y="1594335"/>
                  </a:lnTo>
                  <a:lnTo>
                    <a:pt x="1773397" y="1597529"/>
                  </a:lnTo>
                  <a:lnTo>
                    <a:pt x="1764881" y="1600190"/>
                  </a:lnTo>
                  <a:lnTo>
                    <a:pt x="1755299" y="1601255"/>
                  </a:lnTo>
                  <a:lnTo>
                    <a:pt x="1746251" y="1601787"/>
                  </a:lnTo>
                  <a:lnTo>
                    <a:pt x="1737202" y="1601255"/>
                  </a:lnTo>
                  <a:lnTo>
                    <a:pt x="1728153" y="1600190"/>
                  </a:lnTo>
                  <a:lnTo>
                    <a:pt x="1719637" y="1597529"/>
                  </a:lnTo>
                  <a:lnTo>
                    <a:pt x="1711120" y="1594335"/>
                  </a:lnTo>
                  <a:lnTo>
                    <a:pt x="1703668" y="1590609"/>
                  </a:lnTo>
                  <a:lnTo>
                    <a:pt x="1695684" y="1585819"/>
                  </a:lnTo>
                  <a:lnTo>
                    <a:pt x="1688765" y="1581028"/>
                  </a:lnTo>
                  <a:lnTo>
                    <a:pt x="1681845" y="1575173"/>
                  </a:lnTo>
                  <a:lnTo>
                    <a:pt x="1676522" y="1568786"/>
                  </a:lnTo>
                  <a:lnTo>
                    <a:pt x="1671199" y="1561866"/>
                  </a:lnTo>
                  <a:lnTo>
                    <a:pt x="1666941" y="1553882"/>
                  </a:lnTo>
                  <a:lnTo>
                    <a:pt x="1663215" y="1545898"/>
                  </a:lnTo>
                  <a:lnTo>
                    <a:pt x="1660021" y="1537914"/>
                  </a:lnTo>
                  <a:lnTo>
                    <a:pt x="1657360" y="1529397"/>
                  </a:lnTo>
                  <a:lnTo>
                    <a:pt x="1656296" y="1520348"/>
                  </a:lnTo>
                  <a:lnTo>
                    <a:pt x="1655763" y="1511300"/>
                  </a:lnTo>
                  <a:lnTo>
                    <a:pt x="1656296" y="1502251"/>
                  </a:lnTo>
                  <a:lnTo>
                    <a:pt x="1657360" y="1492670"/>
                  </a:lnTo>
                  <a:lnTo>
                    <a:pt x="1660021" y="1484153"/>
                  </a:lnTo>
                  <a:lnTo>
                    <a:pt x="1663215" y="1475637"/>
                  </a:lnTo>
                  <a:lnTo>
                    <a:pt x="1666941" y="1468185"/>
                  </a:lnTo>
                  <a:lnTo>
                    <a:pt x="1671199" y="1460201"/>
                  </a:lnTo>
                  <a:lnTo>
                    <a:pt x="1676522" y="1453813"/>
                  </a:lnTo>
                  <a:lnTo>
                    <a:pt x="1681845" y="1446894"/>
                  </a:lnTo>
                  <a:lnTo>
                    <a:pt x="1688765" y="1441571"/>
                  </a:lnTo>
                  <a:lnTo>
                    <a:pt x="1695684" y="1435716"/>
                  </a:lnTo>
                  <a:lnTo>
                    <a:pt x="1703668" y="1431458"/>
                  </a:lnTo>
                  <a:lnTo>
                    <a:pt x="1711120" y="1427732"/>
                  </a:lnTo>
                  <a:lnTo>
                    <a:pt x="1719637" y="1425070"/>
                  </a:lnTo>
                  <a:lnTo>
                    <a:pt x="1728153" y="1422409"/>
                  </a:lnTo>
                  <a:lnTo>
                    <a:pt x="1737202" y="1421344"/>
                  </a:lnTo>
                  <a:lnTo>
                    <a:pt x="1746251" y="1420812"/>
                  </a:lnTo>
                  <a:close/>
                  <a:moveTo>
                    <a:pt x="1509978" y="1420812"/>
                  </a:moveTo>
                  <a:lnTo>
                    <a:pt x="1519000" y="1421344"/>
                  </a:lnTo>
                  <a:lnTo>
                    <a:pt x="1528023" y="1422409"/>
                  </a:lnTo>
                  <a:lnTo>
                    <a:pt x="1536514" y="1425070"/>
                  </a:lnTo>
                  <a:lnTo>
                    <a:pt x="1545006" y="1427732"/>
                  </a:lnTo>
                  <a:lnTo>
                    <a:pt x="1552966" y="1431458"/>
                  </a:lnTo>
                  <a:lnTo>
                    <a:pt x="1560396" y="1435716"/>
                  </a:lnTo>
                  <a:lnTo>
                    <a:pt x="1567296" y="1441571"/>
                  </a:lnTo>
                  <a:lnTo>
                    <a:pt x="1574195" y="1446894"/>
                  </a:lnTo>
                  <a:lnTo>
                    <a:pt x="1579502" y="1453813"/>
                  </a:lnTo>
                  <a:lnTo>
                    <a:pt x="1584809" y="1460201"/>
                  </a:lnTo>
                  <a:lnTo>
                    <a:pt x="1589055" y="1468185"/>
                  </a:lnTo>
                  <a:lnTo>
                    <a:pt x="1592770" y="1475637"/>
                  </a:lnTo>
                  <a:lnTo>
                    <a:pt x="1595954" y="1484153"/>
                  </a:lnTo>
                  <a:lnTo>
                    <a:pt x="1598608" y="1492670"/>
                  </a:lnTo>
                  <a:lnTo>
                    <a:pt x="1599670" y="1502251"/>
                  </a:lnTo>
                  <a:lnTo>
                    <a:pt x="1600200" y="1511300"/>
                  </a:lnTo>
                  <a:lnTo>
                    <a:pt x="1599670" y="1520348"/>
                  </a:lnTo>
                  <a:lnTo>
                    <a:pt x="1598608" y="1529397"/>
                  </a:lnTo>
                  <a:lnTo>
                    <a:pt x="1595954" y="1537914"/>
                  </a:lnTo>
                  <a:lnTo>
                    <a:pt x="1592770" y="1545898"/>
                  </a:lnTo>
                  <a:lnTo>
                    <a:pt x="1589055" y="1553882"/>
                  </a:lnTo>
                  <a:lnTo>
                    <a:pt x="1584809" y="1561866"/>
                  </a:lnTo>
                  <a:lnTo>
                    <a:pt x="1579502" y="1568786"/>
                  </a:lnTo>
                  <a:lnTo>
                    <a:pt x="1574195" y="1575173"/>
                  </a:lnTo>
                  <a:lnTo>
                    <a:pt x="1567296" y="1581028"/>
                  </a:lnTo>
                  <a:lnTo>
                    <a:pt x="1560396" y="1585819"/>
                  </a:lnTo>
                  <a:lnTo>
                    <a:pt x="1552966" y="1590609"/>
                  </a:lnTo>
                  <a:lnTo>
                    <a:pt x="1545006" y="1594335"/>
                  </a:lnTo>
                  <a:lnTo>
                    <a:pt x="1536514" y="1597529"/>
                  </a:lnTo>
                  <a:lnTo>
                    <a:pt x="1528023" y="1600190"/>
                  </a:lnTo>
                  <a:lnTo>
                    <a:pt x="1519000" y="1601255"/>
                  </a:lnTo>
                  <a:lnTo>
                    <a:pt x="1509978" y="1601787"/>
                  </a:lnTo>
                  <a:lnTo>
                    <a:pt x="1500425" y="1601255"/>
                  </a:lnTo>
                  <a:lnTo>
                    <a:pt x="1491403" y="1600190"/>
                  </a:lnTo>
                  <a:lnTo>
                    <a:pt x="1482911" y="1597529"/>
                  </a:lnTo>
                  <a:lnTo>
                    <a:pt x="1474951" y="1594335"/>
                  </a:lnTo>
                  <a:lnTo>
                    <a:pt x="1466990" y="1590609"/>
                  </a:lnTo>
                  <a:lnTo>
                    <a:pt x="1459560" y="1585819"/>
                  </a:lnTo>
                  <a:lnTo>
                    <a:pt x="1452661" y="1581028"/>
                  </a:lnTo>
                  <a:lnTo>
                    <a:pt x="1446292" y="1575173"/>
                  </a:lnTo>
                  <a:lnTo>
                    <a:pt x="1440454" y="1568786"/>
                  </a:lnTo>
                  <a:lnTo>
                    <a:pt x="1435147" y="1561866"/>
                  </a:lnTo>
                  <a:lnTo>
                    <a:pt x="1430370" y="1553882"/>
                  </a:lnTo>
                  <a:lnTo>
                    <a:pt x="1426655" y="1545898"/>
                  </a:lnTo>
                  <a:lnTo>
                    <a:pt x="1423471" y="1537914"/>
                  </a:lnTo>
                  <a:lnTo>
                    <a:pt x="1421348" y="1529397"/>
                  </a:lnTo>
                  <a:lnTo>
                    <a:pt x="1420287" y="1520348"/>
                  </a:lnTo>
                  <a:lnTo>
                    <a:pt x="1419225" y="1511300"/>
                  </a:lnTo>
                  <a:lnTo>
                    <a:pt x="1420287" y="1502251"/>
                  </a:lnTo>
                  <a:lnTo>
                    <a:pt x="1421348" y="1492670"/>
                  </a:lnTo>
                  <a:lnTo>
                    <a:pt x="1423471" y="1484153"/>
                  </a:lnTo>
                  <a:lnTo>
                    <a:pt x="1426655" y="1475637"/>
                  </a:lnTo>
                  <a:lnTo>
                    <a:pt x="1430370" y="1468185"/>
                  </a:lnTo>
                  <a:lnTo>
                    <a:pt x="1435147" y="1460201"/>
                  </a:lnTo>
                  <a:lnTo>
                    <a:pt x="1440454" y="1453813"/>
                  </a:lnTo>
                  <a:lnTo>
                    <a:pt x="1446292" y="1446894"/>
                  </a:lnTo>
                  <a:lnTo>
                    <a:pt x="1452661" y="1441571"/>
                  </a:lnTo>
                  <a:lnTo>
                    <a:pt x="1459560" y="1435716"/>
                  </a:lnTo>
                  <a:lnTo>
                    <a:pt x="1466990" y="1431458"/>
                  </a:lnTo>
                  <a:lnTo>
                    <a:pt x="1474951" y="1427732"/>
                  </a:lnTo>
                  <a:lnTo>
                    <a:pt x="1482911" y="1425070"/>
                  </a:lnTo>
                  <a:lnTo>
                    <a:pt x="1491403" y="1422409"/>
                  </a:lnTo>
                  <a:lnTo>
                    <a:pt x="1500425" y="1421344"/>
                  </a:lnTo>
                  <a:lnTo>
                    <a:pt x="1509978" y="1420812"/>
                  </a:lnTo>
                  <a:close/>
                  <a:moveTo>
                    <a:pt x="799572" y="1420812"/>
                  </a:moveTo>
                  <a:lnTo>
                    <a:pt x="809097" y="1421344"/>
                  </a:lnTo>
                  <a:lnTo>
                    <a:pt x="817564" y="1422409"/>
                  </a:lnTo>
                  <a:lnTo>
                    <a:pt x="826559" y="1425070"/>
                  </a:lnTo>
                  <a:lnTo>
                    <a:pt x="834497" y="1427732"/>
                  </a:lnTo>
                  <a:lnTo>
                    <a:pt x="842434" y="1431458"/>
                  </a:lnTo>
                  <a:lnTo>
                    <a:pt x="849843" y="1435716"/>
                  </a:lnTo>
                  <a:lnTo>
                    <a:pt x="856722" y="1441571"/>
                  </a:lnTo>
                  <a:lnTo>
                    <a:pt x="863072" y="1446894"/>
                  </a:lnTo>
                  <a:lnTo>
                    <a:pt x="868893" y="1453813"/>
                  </a:lnTo>
                  <a:lnTo>
                    <a:pt x="874185" y="1460201"/>
                  </a:lnTo>
                  <a:lnTo>
                    <a:pt x="878947" y="1468185"/>
                  </a:lnTo>
                  <a:lnTo>
                    <a:pt x="882651" y="1475637"/>
                  </a:lnTo>
                  <a:lnTo>
                    <a:pt x="885826" y="1484153"/>
                  </a:lnTo>
                  <a:lnTo>
                    <a:pt x="887414" y="1492670"/>
                  </a:lnTo>
                  <a:lnTo>
                    <a:pt x="889001" y="1502251"/>
                  </a:lnTo>
                  <a:lnTo>
                    <a:pt x="889001" y="1511300"/>
                  </a:lnTo>
                  <a:lnTo>
                    <a:pt x="889001" y="1520348"/>
                  </a:lnTo>
                  <a:lnTo>
                    <a:pt x="887414" y="1529397"/>
                  </a:lnTo>
                  <a:lnTo>
                    <a:pt x="885826" y="1537914"/>
                  </a:lnTo>
                  <a:lnTo>
                    <a:pt x="882651" y="1545898"/>
                  </a:lnTo>
                  <a:lnTo>
                    <a:pt x="878947" y="1553882"/>
                  </a:lnTo>
                  <a:lnTo>
                    <a:pt x="874185" y="1561866"/>
                  </a:lnTo>
                  <a:lnTo>
                    <a:pt x="868893" y="1568786"/>
                  </a:lnTo>
                  <a:lnTo>
                    <a:pt x="863072" y="1575173"/>
                  </a:lnTo>
                  <a:lnTo>
                    <a:pt x="856722" y="1581028"/>
                  </a:lnTo>
                  <a:lnTo>
                    <a:pt x="849843" y="1585819"/>
                  </a:lnTo>
                  <a:lnTo>
                    <a:pt x="842434" y="1590609"/>
                  </a:lnTo>
                  <a:lnTo>
                    <a:pt x="834497" y="1594335"/>
                  </a:lnTo>
                  <a:lnTo>
                    <a:pt x="826559" y="1597529"/>
                  </a:lnTo>
                  <a:lnTo>
                    <a:pt x="817564" y="1600190"/>
                  </a:lnTo>
                  <a:lnTo>
                    <a:pt x="809097" y="1601255"/>
                  </a:lnTo>
                  <a:lnTo>
                    <a:pt x="799572" y="1601787"/>
                  </a:lnTo>
                  <a:lnTo>
                    <a:pt x="790576" y="1601255"/>
                  </a:lnTo>
                  <a:lnTo>
                    <a:pt x="781580" y="1600190"/>
                  </a:lnTo>
                  <a:lnTo>
                    <a:pt x="773113" y="1597529"/>
                  </a:lnTo>
                  <a:lnTo>
                    <a:pt x="764647" y="1594335"/>
                  </a:lnTo>
                  <a:lnTo>
                    <a:pt x="756709" y="1590609"/>
                  </a:lnTo>
                  <a:lnTo>
                    <a:pt x="749301" y="1585819"/>
                  </a:lnTo>
                  <a:lnTo>
                    <a:pt x="742422" y="1581028"/>
                  </a:lnTo>
                  <a:lnTo>
                    <a:pt x="735542" y="1575173"/>
                  </a:lnTo>
                  <a:lnTo>
                    <a:pt x="730251" y="1568786"/>
                  </a:lnTo>
                  <a:lnTo>
                    <a:pt x="724959" y="1561866"/>
                  </a:lnTo>
                  <a:lnTo>
                    <a:pt x="720726" y="1553882"/>
                  </a:lnTo>
                  <a:lnTo>
                    <a:pt x="717022" y="1545898"/>
                  </a:lnTo>
                  <a:lnTo>
                    <a:pt x="713847" y="1537914"/>
                  </a:lnTo>
                  <a:lnTo>
                    <a:pt x="711201" y="1529397"/>
                  </a:lnTo>
                  <a:lnTo>
                    <a:pt x="710142" y="1520348"/>
                  </a:lnTo>
                  <a:lnTo>
                    <a:pt x="709613" y="1511300"/>
                  </a:lnTo>
                  <a:lnTo>
                    <a:pt x="710142" y="1502251"/>
                  </a:lnTo>
                  <a:lnTo>
                    <a:pt x="711201" y="1492670"/>
                  </a:lnTo>
                  <a:lnTo>
                    <a:pt x="713847" y="1484153"/>
                  </a:lnTo>
                  <a:lnTo>
                    <a:pt x="717022" y="1475637"/>
                  </a:lnTo>
                  <a:lnTo>
                    <a:pt x="720726" y="1468185"/>
                  </a:lnTo>
                  <a:lnTo>
                    <a:pt x="724959" y="1460201"/>
                  </a:lnTo>
                  <a:lnTo>
                    <a:pt x="730251" y="1453813"/>
                  </a:lnTo>
                  <a:lnTo>
                    <a:pt x="735542" y="1446894"/>
                  </a:lnTo>
                  <a:lnTo>
                    <a:pt x="742422" y="1441571"/>
                  </a:lnTo>
                  <a:lnTo>
                    <a:pt x="749301" y="1435716"/>
                  </a:lnTo>
                  <a:lnTo>
                    <a:pt x="756709" y="1431458"/>
                  </a:lnTo>
                  <a:lnTo>
                    <a:pt x="764647" y="1427732"/>
                  </a:lnTo>
                  <a:lnTo>
                    <a:pt x="773113" y="1425070"/>
                  </a:lnTo>
                  <a:lnTo>
                    <a:pt x="781580" y="1422409"/>
                  </a:lnTo>
                  <a:lnTo>
                    <a:pt x="790576" y="1421344"/>
                  </a:lnTo>
                  <a:lnTo>
                    <a:pt x="799572" y="1420812"/>
                  </a:lnTo>
                  <a:close/>
                  <a:moveTo>
                    <a:pt x="563032" y="1420812"/>
                  </a:moveTo>
                  <a:lnTo>
                    <a:pt x="571975" y="1421344"/>
                  </a:lnTo>
                  <a:lnTo>
                    <a:pt x="580918" y="1422409"/>
                  </a:lnTo>
                  <a:lnTo>
                    <a:pt x="589335" y="1425070"/>
                  </a:lnTo>
                  <a:lnTo>
                    <a:pt x="597226" y="1427732"/>
                  </a:lnTo>
                  <a:lnTo>
                    <a:pt x="605117" y="1431458"/>
                  </a:lnTo>
                  <a:lnTo>
                    <a:pt x="613008" y="1435716"/>
                  </a:lnTo>
                  <a:lnTo>
                    <a:pt x="619847" y="1441571"/>
                  </a:lnTo>
                  <a:lnTo>
                    <a:pt x="625633" y="1446894"/>
                  </a:lnTo>
                  <a:lnTo>
                    <a:pt x="631946" y="1453813"/>
                  </a:lnTo>
                  <a:lnTo>
                    <a:pt x="636681" y="1460201"/>
                  </a:lnTo>
                  <a:lnTo>
                    <a:pt x="641415" y="1468185"/>
                  </a:lnTo>
                  <a:lnTo>
                    <a:pt x="645098" y="1475637"/>
                  </a:lnTo>
                  <a:lnTo>
                    <a:pt x="648254" y="1484153"/>
                  </a:lnTo>
                  <a:lnTo>
                    <a:pt x="650885" y="1492670"/>
                  </a:lnTo>
                  <a:lnTo>
                    <a:pt x="651937" y="1502251"/>
                  </a:lnTo>
                  <a:lnTo>
                    <a:pt x="652463" y="1511300"/>
                  </a:lnTo>
                  <a:lnTo>
                    <a:pt x="651937" y="1520348"/>
                  </a:lnTo>
                  <a:lnTo>
                    <a:pt x="650885" y="1529397"/>
                  </a:lnTo>
                  <a:lnTo>
                    <a:pt x="648254" y="1537914"/>
                  </a:lnTo>
                  <a:lnTo>
                    <a:pt x="645098" y="1545898"/>
                  </a:lnTo>
                  <a:lnTo>
                    <a:pt x="641415" y="1553882"/>
                  </a:lnTo>
                  <a:lnTo>
                    <a:pt x="636681" y="1561866"/>
                  </a:lnTo>
                  <a:lnTo>
                    <a:pt x="631946" y="1568786"/>
                  </a:lnTo>
                  <a:lnTo>
                    <a:pt x="625633" y="1575173"/>
                  </a:lnTo>
                  <a:lnTo>
                    <a:pt x="619847" y="1581028"/>
                  </a:lnTo>
                  <a:lnTo>
                    <a:pt x="613008" y="1585819"/>
                  </a:lnTo>
                  <a:lnTo>
                    <a:pt x="605117" y="1590609"/>
                  </a:lnTo>
                  <a:lnTo>
                    <a:pt x="597226" y="1594335"/>
                  </a:lnTo>
                  <a:lnTo>
                    <a:pt x="589335" y="1597529"/>
                  </a:lnTo>
                  <a:lnTo>
                    <a:pt x="580918" y="1600190"/>
                  </a:lnTo>
                  <a:lnTo>
                    <a:pt x="571975" y="1601255"/>
                  </a:lnTo>
                  <a:lnTo>
                    <a:pt x="563032" y="1601787"/>
                  </a:lnTo>
                  <a:lnTo>
                    <a:pt x="554089" y="1601255"/>
                  </a:lnTo>
                  <a:lnTo>
                    <a:pt x="544620" y="1600190"/>
                  </a:lnTo>
                  <a:lnTo>
                    <a:pt x="536202" y="1597529"/>
                  </a:lnTo>
                  <a:lnTo>
                    <a:pt x="527785" y="1594335"/>
                  </a:lnTo>
                  <a:lnTo>
                    <a:pt x="519894" y="1590609"/>
                  </a:lnTo>
                  <a:lnTo>
                    <a:pt x="512530" y="1585819"/>
                  </a:lnTo>
                  <a:lnTo>
                    <a:pt x="506217" y="1581028"/>
                  </a:lnTo>
                  <a:lnTo>
                    <a:pt x="499378" y="1575173"/>
                  </a:lnTo>
                  <a:lnTo>
                    <a:pt x="494117" y="1568786"/>
                  </a:lnTo>
                  <a:lnTo>
                    <a:pt x="488331" y="1561866"/>
                  </a:lnTo>
                  <a:lnTo>
                    <a:pt x="484122" y="1553882"/>
                  </a:lnTo>
                  <a:lnTo>
                    <a:pt x="480440" y="1545898"/>
                  </a:lnTo>
                  <a:lnTo>
                    <a:pt x="477809" y="1537914"/>
                  </a:lnTo>
                  <a:lnTo>
                    <a:pt x="475179" y="1529397"/>
                  </a:lnTo>
                  <a:lnTo>
                    <a:pt x="474127" y="1520348"/>
                  </a:lnTo>
                  <a:lnTo>
                    <a:pt x="473075" y="1511300"/>
                  </a:lnTo>
                  <a:lnTo>
                    <a:pt x="474127" y="1502251"/>
                  </a:lnTo>
                  <a:lnTo>
                    <a:pt x="475179" y="1492670"/>
                  </a:lnTo>
                  <a:lnTo>
                    <a:pt x="477809" y="1484153"/>
                  </a:lnTo>
                  <a:lnTo>
                    <a:pt x="480440" y="1475637"/>
                  </a:lnTo>
                  <a:lnTo>
                    <a:pt x="484122" y="1468185"/>
                  </a:lnTo>
                  <a:lnTo>
                    <a:pt x="488331" y="1460201"/>
                  </a:lnTo>
                  <a:lnTo>
                    <a:pt x="494117" y="1453813"/>
                  </a:lnTo>
                  <a:lnTo>
                    <a:pt x="499378" y="1446894"/>
                  </a:lnTo>
                  <a:lnTo>
                    <a:pt x="506217" y="1441571"/>
                  </a:lnTo>
                  <a:lnTo>
                    <a:pt x="512530" y="1435716"/>
                  </a:lnTo>
                  <a:lnTo>
                    <a:pt x="519894" y="1431458"/>
                  </a:lnTo>
                  <a:lnTo>
                    <a:pt x="527785" y="1427732"/>
                  </a:lnTo>
                  <a:lnTo>
                    <a:pt x="536202" y="1425070"/>
                  </a:lnTo>
                  <a:lnTo>
                    <a:pt x="544620" y="1422409"/>
                  </a:lnTo>
                  <a:lnTo>
                    <a:pt x="554089" y="1421344"/>
                  </a:lnTo>
                  <a:lnTo>
                    <a:pt x="563032" y="1420812"/>
                  </a:lnTo>
                  <a:close/>
                  <a:moveTo>
                    <a:pt x="325969" y="1420812"/>
                  </a:moveTo>
                  <a:lnTo>
                    <a:pt x="334912" y="1421344"/>
                  </a:lnTo>
                  <a:lnTo>
                    <a:pt x="344381" y="1422409"/>
                  </a:lnTo>
                  <a:lnTo>
                    <a:pt x="352798" y="1425070"/>
                  </a:lnTo>
                  <a:lnTo>
                    <a:pt x="361215" y="1427732"/>
                  </a:lnTo>
                  <a:lnTo>
                    <a:pt x="369106" y="1431458"/>
                  </a:lnTo>
                  <a:lnTo>
                    <a:pt x="376471" y="1435716"/>
                  </a:lnTo>
                  <a:lnTo>
                    <a:pt x="382784" y="1441571"/>
                  </a:lnTo>
                  <a:lnTo>
                    <a:pt x="389623" y="1446894"/>
                  </a:lnTo>
                  <a:lnTo>
                    <a:pt x="394883" y="1453813"/>
                  </a:lnTo>
                  <a:lnTo>
                    <a:pt x="400670" y="1460201"/>
                  </a:lnTo>
                  <a:lnTo>
                    <a:pt x="404878" y="1468185"/>
                  </a:lnTo>
                  <a:lnTo>
                    <a:pt x="408561" y="1475637"/>
                  </a:lnTo>
                  <a:lnTo>
                    <a:pt x="411191" y="1484153"/>
                  </a:lnTo>
                  <a:lnTo>
                    <a:pt x="413821" y="1492670"/>
                  </a:lnTo>
                  <a:lnTo>
                    <a:pt x="414874" y="1502251"/>
                  </a:lnTo>
                  <a:lnTo>
                    <a:pt x="415926" y="1511300"/>
                  </a:lnTo>
                  <a:lnTo>
                    <a:pt x="414874" y="1520348"/>
                  </a:lnTo>
                  <a:lnTo>
                    <a:pt x="413821" y="1529397"/>
                  </a:lnTo>
                  <a:lnTo>
                    <a:pt x="411191" y="1537914"/>
                  </a:lnTo>
                  <a:lnTo>
                    <a:pt x="408561" y="1545898"/>
                  </a:lnTo>
                  <a:lnTo>
                    <a:pt x="404878" y="1553882"/>
                  </a:lnTo>
                  <a:lnTo>
                    <a:pt x="400670" y="1561866"/>
                  </a:lnTo>
                  <a:lnTo>
                    <a:pt x="394883" y="1568786"/>
                  </a:lnTo>
                  <a:lnTo>
                    <a:pt x="389623" y="1575173"/>
                  </a:lnTo>
                  <a:lnTo>
                    <a:pt x="382784" y="1581028"/>
                  </a:lnTo>
                  <a:lnTo>
                    <a:pt x="376471" y="1585819"/>
                  </a:lnTo>
                  <a:lnTo>
                    <a:pt x="369106" y="1590609"/>
                  </a:lnTo>
                  <a:lnTo>
                    <a:pt x="361215" y="1594335"/>
                  </a:lnTo>
                  <a:lnTo>
                    <a:pt x="352798" y="1597529"/>
                  </a:lnTo>
                  <a:lnTo>
                    <a:pt x="344381" y="1600190"/>
                  </a:lnTo>
                  <a:lnTo>
                    <a:pt x="334912" y="1601255"/>
                  </a:lnTo>
                  <a:lnTo>
                    <a:pt x="325969" y="1601787"/>
                  </a:lnTo>
                  <a:lnTo>
                    <a:pt x="317026" y="1601255"/>
                  </a:lnTo>
                  <a:lnTo>
                    <a:pt x="308083" y="1600190"/>
                  </a:lnTo>
                  <a:lnTo>
                    <a:pt x="299665" y="1597529"/>
                  </a:lnTo>
                  <a:lnTo>
                    <a:pt x="291775" y="1594335"/>
                  </a:lnTo>
                  <a:lnTo>
                    <a:pt x="283884" y="1590609"/>
                  </a:lnTo>
                  <a:lnTo>
                    <a:pt x="276519" y="1585819"/>
                  </a:lnTo>
                  <a:lnTo>
                    <a:pt x="269154" y="1581028"/>
                  </a:lnTo>
                  <a:lnTo>
                    <a:pt x="263367" y="1575173"/>
                  </a:lnTo>
                  <a:lnTo>
                    <a:pt x="257054" y="1568786"/>
                  </a:lnTo>
                  <a:lnTo>
                    <a:pt x="252320" y="1561866"/>
                  </a:lnTo>
                  <a:lnTo>
                    <a:pt x="247585" y="1553882"/>
                  </a:lnTo>
                  <a:lnTo>
                    <a:pt x="243903" y="1545898"/>
                  </a:lnTo>
                  <a:lnTo>
                    <a:pt x="240746" y="1537914"/>
                  </a:lnTo>
                  <a:lnTo>
                    <a:pt x="238116" y="1529397"/>
                  </a:lnTo>
                  <a:lnTo>
                    <a:pt x="237064" y="1520348"/>
                  </a:lnTo>
                  <a:lnTo>
                    <a:pt x="236538" y="1511300"/>
                  </a:lnTo>
                  <a:lnTo>
                    <a:pt x="237064" y="1502251"/>
                  </a:lnTo>
                  <a:lnTo>
                    <a:pt x="238116" y="1492670"/>
                  </a:lnTo>
                  <a:lnTo>
                    <a:pt x="240746" y="1484153"/>
                  </a:lnTo>
                  <a:lnTo>
                    <a:pt x="243903" y="1475637"/>
                  </a:lnTo>
                  <a:lnTo>
                    <a:pt x="247585" y="1468185"/>
                  </a:lnTo>
                  <a:lnTo>
                    <a:pt x="252320" y="1460201"/>
                  </a:lnTo>
                  <a:lnTo>
                    <a:pt x="257054" y="1453813"/>
                  </a:lnTo>
                  <a:lnTo>
                    <a:pt x="263367" y="1446894"/>
                  </a:lnTo>
                  <a:lnTo>
                    <a:pt x="269154" y="1441571"/>
                  </a:lnTo>
                  <a:lnTo>
                    <a:pt x="276519" y="1435716"/>
                  </a:lnTo>
                  <a:lnTo>
                    <a:pt x="283884" y="1431458"/>
                  </a:lnTo>
                  <a:lnTo>
                    <a:pt x="291775" y="1427732"/>
                  </a:lnTo>
                  <a:lnTo>
                    <a:pt x="299665" y="1425070"/>
                  </a:lnTo>
                  <a:lnTo>
                    <a:pt x="308083" y="1422409"/>
                  </a:lnTo>
                  <a:lnTo>
                    <a:pt x="317026" y="1421344"/>
                  </a:lnTo>
                  <a:lnTo>
                    <a:pt x="325969" y="1420812"/>
                  </a:lnTo>
                  <a:close/>
                  <a:moveTo>
                    <a:pt x="89429" y="1420812"/>
                  </a:moveTo>
                  <a:lnTo>
                    <a:pt x="98425" y="1421344"/>
                  </a:lnTo>
                  <a:lnTo>
                    <a:pt x="107421" y="1422409"/>
                  </a:lnTo>
                  <a:lnTo>
                    <a:pt x="115888" y="1425070"/>
                  </a:lnTo>
                  <a:lnTo>
                    <a:pt x="124354" y="1427732"/>
                  </a:lnTo>
                  <a:lnTo>
                    <a:pt x="132292" y="1431458"/>
                  </a:lnTo>
                  <a:lnTo>
                    <a:pt x="139700" y="1435716"/>
                  </a:lnTo>
                  <a:lnTo>
                    <a:pt x="146579" y="1441571"/>
                  </a:lnTo>
                  <a:lnTo>
                    <a:pt x="153459" y="1446894"/>
                  </a:lnTo>
                  <a:lnTo>
                    <a:pt x="158750" y="1453813"/>
                  </a:lnTo>
                  <a:lnTo>
                    <a:pt x="164042" y="1460201"/>
                  </a:lnTo>
                  <a:lnTo>
                    <a:pt x="168275" y="1468185"/>
                  </a:lnTo>
                  <a:lnTo>
                    <a:pt x="171979" y="1475637"/>
                  </a:lnTo>
                  <a:lnTo>
                    <a:pt x="175154" y="1484153"/>
                  </a:lnTo>
                  <a:lnTo>
                    <a:pt x="177800" y="1492670"/>
                  </a:lnTo>
                  <a:lnTo>
                    <a:pt x="178859" y="1502251"/>
                  </a:lnTo>
                  <a:lnTo>
                    <a:pt x="179388" y="1511300"/>
                  </a:lnTo>
                  <a:lnTo>
                    <a:pt x="178859" y="1520348"/>
                  </a:lnTo>
                  <a:lnTo>
                    <a:pt x="177800" y="1529397"/>
                  </a:lnTo>
                  <a:lnTo>
                    <a:pt x="175154" y="1537914"/>
                  </a:lnTo>
                  <a:lnTo>
                    <a:pt x="171979" y="1545898"/>
                  </a:lnTo>
                  <a:lnTo>
                    <a:pt x="168275" y="1553882"/>
                  </a:lnTo>
                  <a:lnTo>
                    <a:pt x="164042" y="1561866"/>
                  </a:lnTo>
                  <a:lnTo>
                    <a:pt x="158750" y="1568786"/>
                  </a:lnTo>
                  <a:lnTo>
                    <a:pt x="153459" y="1575173"/>
                  </a:lnTo>
                  <a:lnTo>
                    <a:pt x="146579" y="1581028"/>
                  </a:lnTo>
                  <a:lnTo>
                    <a:pt x="139700" y="1585819"/>
                  </a:lnTo>
                  <a:lnTo>
                    <a:pt x="132292" y="1590609"/>
                  </a:lnTo>
                  <a:lnTo>
                    <a:pt x="124354" y="1594335"/>
                  </a:lnTo>
                  <a:lnTo>
                    <a:pt x="115888" y="1597529"/>
                  </a:lnTo>
                  <a:lnTo>
                    <a:pt x="107421" y="1600190"/>
                  </a:lnTo>
                  <a:lnTo>
                    <a:pt x="98425" y="1601255"/>
                  </a:lnTo>
                  <a:lnTo>
                    <a:pt x="89429" y="1601787"/>
                  </a:lnTo>
                  <a:lnTo>
                    <a:pt x="79904" y="1601255"/>
                  </a:lnTo>
                  <a:lnTo>
                    <a:pt x="71437" y="1600190"/>
                  </a:lnTo>
                  <a:lnTo>
                    <a:pt x="62442" y="1597529"/>
                  </a:lnTo>
                  <a:lnTo>
                    <a:pt x="54504" y="1594335"/>
                  </a:lnTo>
                  <a:lnTo>
                    <a:pt x="46567" y="1590609"/>
                  </a:lnTo>
                  <a:lnTo>
                    <a:pt x="39158" y="1585819"/>
                  </a:lnTo>
                  <a:lnTo>
                    <a:pt x="32279" y="1581028"/>
                  </a:lnTo>
                  <a:lnTo>
                    <a:pt x="25929" y="1575173"/>
                  </a:lnTo>
                  <a:lnTo>
                    <a:pt x="20108" y="1568786"/>
                  </a:lnTo>
                  <a:lnTo>
                    <a:pt x="14816" y="1561866"/>
                  </a:lnTo>
                  <a:lnTo>
                    <a:pt x="10054" y="1553882"/>
                  </a:lnTo>
                  <a:lnTo>
                    <a:pt x="6350" y="1545898"/>
                  </a:lnTo>
                  <a:lnTo>
                    <a:pt x="3704" y="1537914"/>
                  </a:lnTo>
                  <a:lnTo>
                    <a:pt x="1587" y="1529397"/>
                  </a:lnTo>
                  <a:lnTo>
                    <a:pt x="0" y="1520348"/>
                  </a:lnTo>
                  <a:lnTo>
                    <a:pt x="0" y="1511300"/>
                  </a:lnTo>
                  <a:lnTo>
                    <a:pt x="0" y="1502251"/>
                  </a:lnTo>
                  <a:lnTo>
                    <a:pt x="1587" y="1492670"/>
                  </a:lnTo>
                  <a:lnTo>
                    <a:pt x="3704" y="1484153"/>
                  </a:lnTo>
                  <a:lnTo>
                    <a:pt x="6350" y="1475637"/>
                  </a:lnTo>
                  <a:lnTo>
                    <a:pt x="10054" y="1468185"/>
                  </a:lnTo>
                  <a:lnTo>
                    <a:pt x="14816" y="1460201"/>
                  </a:lnTo>
                  <a:lnTo>
                    <a:pt x="20108" y="1453813"/>
                  </a:lnTo>
                  <a:lnTo>
                    <a:pt x="25929" y="1446894"/>
                  </a:lnTo>
                  <a:lnTo>
                    <a:pt x="32279" y="1441571"/>
                  </a:lnTo>
                  <a:lnTo>
                    <a:pt x="39158" y="1435716"/>
                  </a:lnTo>
                  <a:lnTo>
                    <a:pt x="46567" y="1431458"/>
                  </a:lnTo>
                  <a:lnTo>
                    <a:pt x="54504" y="1427732"/>
                  </a:lnTo>
                  <a:lnTo>
                    <a:pt x="62442" y="1425070"/>
                  </a:lnTo>
                  <a:lnTo>
                    <a:pt x="71437" y="1422409"/>
                  </a:lnTo>
                  <a:lnTo>
                    <a:pt x="79904" y="1421344"/>
                  </a:lnTo>
                  <a:lnTo>
                    <a:pt x="89429" y="1420812"/>
                  </a:lnTo>
                  <a:close/>
                  <a:moveTo>
                    <a:pt x="2456393" y="1184275"/>
                  </a:moveTo>
                  <a:lnTo>
                    <a:pt x="2465389" y="1184806"/>
                  </a:lnTo>
                  <a:lnTo>
                    <a:pt x="2474384" y="1185867"/>
                  </a:lnTo>
                  <a:lnTo>
                    <a:pt x="2482851" y="1188521"/>
                  </a:lnTo>
                  <a:lnTo>
                    <a:pt x="2491318" y="1191705"/>
                  </a:lnTo>
                  <a:lnTo>
                    <a:pt x="2499255" y="1195420"/>
                  </a:lnTo>
                  <a:lnTo>
                    <a:pt x="2506664" y="1200197"/>
                  </a:lnTo>
                  <a:lnTo>
                    <a:pt x="2513543" y="1204973"/>
                  </a:lnTo>
                  <a:lnTo>
                    <a:pt x="2519893" y="1211342"/>
                  </a:lnTo>
                  <a:lnTo>
                    <a:pt x="2525714" y="1217180"/>
                  </a:lnTo>
                  <a:lnTo>
                    <a:pt x="2531005" y="1224610"/>
                  </a:lnTo>
                  <a:lnTo>
                    <a:pt x="2535238" y="1232040"/>
                  </a:lnTo>
                  <a:lnTo>
                    <a:pt x="2538943" y="1240001"/>
                  </a:lnTo>
                  <a:lnTo>
                    <a:pt x="2542118" y="1247961"/>
                  </a:lnTo>
                  <a:lnTo>
                    <a:pt x="2544234" y="1256453"/>
                  </a:lnTo>
                  <a:lnTo>
                    <a:pt x="2545822" y="1265475"/>
                  </a:lnTo>
                  <a:lnTo>
                    <a:pt x="2546351" y="1274497"/>
                  </a:lnTo>
                  <a:lnTo>
                    <a:pt x="2545822" y="1284050"/>
                  </a:lnTo>
                  <a:lnTo>
                    <a:pt x="2544234" y="1293072"/>
                  </a:lnTo>
                  <a:lnTo>
                    <a:pt x="2542118" y="1301564"/>
                  </a:lnTo>
                  <a:lnTo>
                    <a:pt x="2538943" y="1310055"/>
                  </a:lnTo>
                  <a:lnTo>
                    <a:pt x="2535238" y="1318016"/>
                  </a:lnTo>
                  <a:lnTo>
                    <a:pt x="2531005" y="1325446"/>
                  </a:lnTo>
                  <a:lnTo>
                    <a:pt x="2525714" y="1331815"/>
                  </a:lnTo>
                  <a:lnTo>
                    <a:pt x="2519893" y="1338714"/>
                  </a:lnTo>
                  <a:lnTo>
                    <a:pt x="2513543" y="1344021"/>
                  </a:lnTo>
                  <a:lnTo>
                    <a:pt x="2506664" y="1349859"/>
                  </a:lnTo>
                  <a:lnTo>
                    <a:pt x="2499255" y="1354105"/>
                  </a:lnTo>
                  <a:lnTo>
                    <a:pt x="2491318" y="1357820"/>
                  </a:lnTo>
                  <a:lnTo>
                    <a:pt x="2482851" y="1361004"/>
                  </a:lnTo>
                  <a:lnTo>
                    <a:pt x="2474384" y="1363127"/>
                  </a:lnTo>
                  <a:lnTo>
                    <a:pt x="2465389" y="1364189"/>
                  </a:lnTo>
                  <a:lnTo>
                    <a:pt x="2456393" y="1365250"/>
                  </a:lnTo>
                  <a:lnTo>
                    <a:pt x="2446868" y="1364189"/>
                  </a:lnTo>
                  <a:lnTo>
                    <a:pt x="2438401" y="1363127"/>
                  </a:lnTo>
                  <a:lnTo>
                    <a:pt x="2429405" y="1361004"/>
                  </a:lnTo>
                  <a:lnTo>
                    <a:pt x="2421468" y="1357820"/>
                  </a:lnTo>
                  <a:lnTo>
                    <a:pt x="2413530" y="1354105"/>
                  </a:lnTo>
                  <a:lnTo>
                    <a:pt x="2406122" y="1349859"/>
                  </a:lnTo>
                  <a:lnTo>
                    <a:pt x="2399243" y="1344021"/>
                  </a:lnTo>
                  <a:lnTo>
                    <a:pt x="2392892" y="1338714"/>
                  </a:lnTo>
                  <a:lnTo>
                    <a:pt x="2387072" y="1331815"/>
                  </a:lnTo>
                  <a:lnTo>
                    <a:pt x="2381780" y="1325446"/>
                  </a:lnTo>
                  <a:lnTo>
                    <a:pt x="2377017" y="1318016"/>
                  </a:lnTo>
                  <a:lnTo>
                    <a:pt x="2373313" y="1310055"/>
                  </a:lnTo>
                  <a:lnTo>
                    <a:pt x="2370138" y="1301564"/>
                  </a:lnTo>
                  <a:lnTo>
                    <a:pt x="2368551" y="1293072"/>
                  </a:lnTo>
                  <a:lnTo>
                    <a:pt x="2366963" y="1284050"/>
                  </a:lnTo>
                  <a:lnTo>
                    <a:pt x="2366963" y="1274497"/>
                  </a:lnTo>
                  <a:lnTo>
                    <a:pt x="2366963" y="1265475"/>
                  </a:lnTo>
                  <a:lnTo>
                    <a:pt x="2368551" y="1256453"/>
                  </a:lnTo>
                  <a:lnTo>
                    <a:pt x="2370138" y="1247961"/>
                  </a:lnTo>
                  <a:lnTo>
                    <a:pt x="2373313" y="1240001"/>
                  </a:lnTo>
                  <a:lnTo>
                    <a:pt x="2377017" y="1232040"/>
                  </a:lnTo>
                  <a:lnTo>
                    <a:pt x="2381780" y="1224610"/>
                  </a:lnTo>
                  <a:lnTo>
                    <a:pt x="2387072" y="1217180"/>
                  </a:lnTo>
                  <a:lnTo>
                    <a:pt x="2392892" y="1211342"/>
                  </a:lnTo>
                  <a:lnTo>
                    <a:pt x="2399243" y="1204973"/>
                  </a:lnTo>
                  <a:lnTo>
                    <a:pt x="2406122" y="1200197"/>
                  </a:lnTo>
                  <a:lnTo>
                    <a:pt x="2413530" y="1195420"/>
                  </a:lnTo>
                  <a:lnTo>
                    <a:pt x="2421468" y="1191705"/>
                  </a:lnTo>
                  <a:lnTo>
                    <a:pt x="2429405" y="1188521"/>
                  </a:lnTo>
                  <a:lnTo>
                    <a:pt x="2438401" y="1185867"/>
                  </a:lnTo>
                  <a:lnTo>
                    <a:pt x="2446868" y="1184806"/>
                  </a:lnTo>
                  <a:lnTo>
                    <a:pt x="2456393" y="1184275"/>
                  </a:lnTo>
                  <a:close/>
                  <a:moveTo>
                    <a:pt x="2224355" y="1184275"/>
                  </a:moveTo>
                  <a:lnTo>
                    <a:pt x="2233852" y="1184806"/>
                  </a:lnTo>
                  <a:lnTo>
                    <a:pt x="2242821" y="1185867"/>
                  </a:lnTo>
                  <a:lnTo>
                    <a:pt x="2251263" y="1188521"/>
                  </a:lnTo>
                  <a:lnTo>
                    <a:pt x="2259705" y="1191705"/>
                  </a:lnTo>
                  <a:lnTo>
                    <a:pt x="2267619" y="1195420"/>
                  </a:lnTo>
                  <a:lnTo>
                    <a:pt x="2275005" y="1200197"/>
                  </a:lnTo>
                  <a:lnTo>
                    <a:pt x="2281337" y="1204973"/>
                  </a:lnTo>
                  <a:lnTo>
                    <a:pt x="2288196" y="1211342"/>
                  </a:lnTo>
                  <a:lnTo>
                    <a:pt x="2293472" y="1217180"/>
                  </a:lnTo>
                  <a:lnTo>
                    <a:pt x="2299276" y="1224610"/>
                  </a:lnTo>
                  <a:lnTo>
                    <a:pt x="2303496" y="1232040"/>
                  </a:lnTo>
                  <a:lnTo>
                    <a:pt x="2307190" y="1240001"/>
                  </a:lnTo>
                  <a:lnTo>
                    <a:pt x="2310355" y="1247961"/>
                  </a:lnTo>
                  <a:lnTo>
                    <a:pt x="2312466" y="1256453"/>
                  </a:lnTo>
                  <a:lnTo>
                    <a:pt x="2313521" y="1265475"/>
                  </a:lnTo>
                  <a:lnTo>
                    <a:pt x="2314576" y="1274497"/>
                  </a:lnTo>
                  <a:lnTo>
                    <a:pt x="2313521" y="1284050"/>
                  </a:lnTo>
                  <a:lnTo>
                    <a:pt x="2312466" y="1293072"/>
                  </a:lnTo>
                  <a:lnTo>
                    <a:pt x="2310355" y="1301564"/>
                  </a:lnTo>
                  <a:lnTo>
                    <a:pt x="2307190" y="1310055"/>
                  </a:lnTo>
                  <a:lnTo>
                    <a:pt x="2303496" y="1318016"/>
                  </a:lnTo>
                  <a:lnTo>
                    <a:pt x="2299276" y="1325446"/>
                  </a:lnTo>
                  <a:lnTo>
                    <a:pt x="2293472" y="1331815"/>
                  </a:lnTo>
                  <a:lnTo>
                    <a:pt x="2288196" y="1338714"/>
                  </a:lnTo>
                  <a:lnTo>
                    <a:pt x="2281337" y="1344021"/>
                  </a:lnTo>
                  <a:lnTo>
                    <a:pt x="2275005" y="1349859"/>
                  </a:lnTo>
                  <a:lnTo>
                    <a:pt x="2267619" y="1354105"/>
                  </a:lnTo>
                  <a:lnTo>
                    <a:pt x="2259705" y="1357820"/>
                  </a:lnTo>
                  <a:lnTo>
                    <a:pt x="2251263" y="1361004"/>
                  </a:lnTo>
                  <a:lnTo>
                    <a:pt x="2242821" y="1363127"/>
                  </a:lnTo>
                  <a:lnTo>
                    <a:pt x="2233852" y="1364189"/>
                  </a:lnTo>
                  <a:lnTo>
                    <a:pt x="2224355" y="1365250"/>
                  </a:lnTo>
                  <a:lnTo>
                    <a:pt x="2215385" y="1364189"/>
                  </a:lnTo>
                  <a:lnTo>
                    <a:pt x="2206416" y="1363127"/>
                  </a:lnTo>
                  <a:lnTo>
                    <a:pt x="2197974" y="1361004"/>
                  </a:lnTo>
                  <a:lnTo>
                    <a:pt x="2190060" y="1357820"/>
                  </a:lnTo>
                  <a:lnTo>
                    <a:pt x="2182146" y="1354105"/>
                  </a:lnTo>
                  <a:lnTo>
                    <a:pt x="2174759" y="1349859"/>
                  </a:lnTo>
                  <a:lnTo>
                    <a:pt x="2167373" y="1344021"/>
                  </a:lnTo>
                  <a:lnTo>
                    <a:pt x="2161569" y="1338714"/>
                  </a:lnTo>
                  <a:lnTo>
                    <a:pt x="2155237" y="1331815"/>
                  </a:lnTo>
                  <a:lnTo>
                    <a:pt x="2150489" y="1325446"/>
                  </a:lnTo>
                  <a:lnTo>
                    <a:pt x="2145740" y="1318016"/>
                  </a:lnTo>
                  <a:lnTo>
                    <a:pt x="2142047" y="1310055"/>
                  </a:lnTo>
                  <a:lnTo>
                    <a:pt x="2138882" y="1301564"/>
                  </a:lnTo>
                  <a:lnTo>
                    <a:pt x="2137299" y="1293072"/>
                  </a:lnTo>
                  <a:lnTo>
                    <a:pt x="2135188" y="1284050"/>
                  </a:lnTo>
                  <a:lnTo>
                    <a:pt x="2135188" y="1274497"/>
                  </a:lnTo>
                  <a:lnTo>
                    <a:pt x="2135188" y="1265475"/>
                  </a:lnTo>
                  <a:lnTo>
                    <a:pt x="2137299" y="1256453"/>
                  </a:lnTo>
                  <a:lnTo>
                    <a:pt x="2138882" y="1247961"/>
                  </a:lnTo>
                  <a:lnTo>
                    <a:pt x="2142047" y="1240001"/>
                  </a:lnTo>
                  <a:lnTo>
                    <a:pt x="2145740" y="1232040"/>
                  </a:lnTo>
                  <a:lnTo>
                    <a:pt x="2150489" y="1224610"/>
                  </a:lnTo>
                  <a:lnTo>
                    <a:pt x="2155237" y="1217180"/>
                  </a:lnTo>
                  <a:lnTo>
                    <a:pt x="2161569" y="1211342"/>
                  </a:lnTo>
                  <a:lnTo>
                    <a:pt x="2167373" y="1204973"/>
                  </a:lnTo>
                  <a:lnTo>
                    <a:pt x="2174759" y="1200197"/>
                  </a:lnTo>
                  <a:lnTo>
                    <a:pt x="2182146" y="1195420"/>
                  </a:lnTo>
                  <a:lnTo>
                    <a:pt x="2190060" y="1191705"/>
                  </a:lnTo>
                  <a:lnTo>
                    <a:pt x="2197974" y="1188521"/>
                  </a:lnTo>
                  <a:lnTo>
                    <a:pt x="2206416" y="1185867"/>
                  </a:lnTo>
                  <a:lnTo>
                    <a:pt x="2215385" y="1184806"/>
                  </a:lnTo>
                  <a:lnTo>
                    <a:pt x="2224355" y="1184275"/>
                  </a:lnTo>
                  <a:close/>
                  <a:moveTo>
                    <a:pt x="1983320" y="1184275"/>
                  </a:moveTo>
                  <a:lnTo>
                    <a:pt x="1992369" y="1184806"/>
                  </a:lnTo>
                  <a:lnTo>
                    <a:pt x="2001418" y="1185867"/>
                  </a:lnTo>
                  <a:lnTo>
                    <a:pt x="2009934" y="1188521"/>
                  </a:lnTo>
                  <a:lnTo>
                    <a:pt x="2017918" y="1191705"/>
                  </a:lnTo>
                  <a:lnTo>
                    <a:pt x="2025902" y="1195420"/>
                  </a:lnTo>
                  <a:lnTo>
                    <a:pt x="2033354" y="1200197"/>
                  </a:lnTo>
                  <a:lnTo>
                    <a:pt x="2040806" y="1204973"/>
                  </a:lnTo>
                  <a:lnTo>
                    <a:pt x="2046661" y="1211342"/>
                  </a:lnTo>
                  <a:lnTo>
                    <a:pt x="2053049" y="1217180"/>
                  </a:lnTo>
                  <a:lnTo>
                    <a:pt x="2057839" y="1224610"/>
                  </a:lnTo>
                  <a:lnTo>
                    <a:pt x="2062630" y="1232040"/>
                  </a:lnTo>
                  <a:lnTo>
                    <a:pt x="2066356" y="1240001"/>
                  </a:lnTo>
                  <a:lnTo>
                    <a:pt x="2069549" y="1247961"/>
                  </a:lnTo>
                  <a:lnTo>
                    <a:pt x="2071146" y="1256453"/>
                  </a:lnTo>
                  <a:lnTo>
                    <a:pt x="2073275" y="1265475"/>
                  </a:lnTo>
                  <a:lnTo>
                    <a:pt x="2073275" y="1274497"/>
                  </a:lnTo>
                  <a:lnTo>
                    <a:pt x="2073275" y="1284050"/>
                  </a:lnTo>
                  <a:lnTo>
                    <a:pt x="2071146" y="1293072"/>
                  </a:lnTo>
                  <a:lnTo>
                    <a:pt x="2069549" y="1301564"/>
                  </a:lnTo>
                  <a:lnTo>
                    <a:pt x="2066356" y="1310055"/>
                  </a:lnTo>
                  <a:lnTo>
                    <a:pt x="2062630" y="1318016"/>
                  </a:lnTo>
                  <a:lnTo>
                    <a:pt x="2057839" y="1325446"/>
                  </a:lnTo>
                  <a:lnTo>
                    <a:pt x="2053049" y="1331815"/>
                  </a:lnTo>
                  <a:lnTo>
                    <a:pt x="2046661" y="1338714"/>
                  </a:lnTo>
                  <a:lnTo>
                    <a:pt x="2040806" y="1344021"/>
                  </a:lnTo>
                  <a:lnTo>
                    <a:pt x="2033354" y="1349859"/>
                  </a:lnTo>
                  <a:lnTo>
                    <a:pt x="2025902" y="1354105"/>
                  </a:lnTo>
                  <a:lnTo>
                    <a:pt x="2017918" y="1357820"/>
                  </a:lnTo>
                  <a:lnTo>
                    <a:pt x="2009934" y="1361004"/>
                  </a:lnTo>
                  <a:lnTo>
                    <a:pt x="2001418" y="1363127"/>
                  </a:lnTo>
                  <a:lnTo>
                    <a:pt x="1992369" y="1364189"/>
                  </a:lnTo>
                  <a:lnTo>
                    <a:pt x="1983320" y="1365250"/>
                  </a:lnTo>
                  <a:lnTo>
                    <a:pt x="1973739" y="1364189"/>
                  </a:lnTo>
                  <a:lnTo>
                    <a:pt x="1964690" y="1363127"/>
                  </a:lnTo>
                  <a:lnTo>
                    <a:pt x="1956174" y="1361004"/>
                  </a:lnTo>
                  <a:lnTo>
                    <a:pt x="1947657" y="1357820"/>
                  </a:lnTo>
                  <a:lnTo>
                    <a:pt x="1939673" y="1354105"/>
                  </a:lnTo>
                  <a:lnTo>
                    <a:pt x="1932221" y="1349859"/>
                  </a:lnTo>
                  <a:lnTo>
                    <a:pt x="1925834" y="1344021"/>
                  </a:lnTo>
                  <a:lnTo>
                    <a:pt x="1918914" y="1338714"/>
                  </a:lnTo>
                  <a:lnTo>
                    <a:pt x="1913591" y="1331815"/>
                  </a:lnTo>
                  <a:lnTo>
                    <a:pt x="1907736" y="1325446"/>
                  </a:lnTo>
                  <a:lnTo>
                    <a:pt x="1903478" y="1318016"/>
                  </a:lnTo>
                  <a:lnTo>
                    <a:pt x="1899752" y="1310055"/>
                  </a:lnTo>
                  <a:lnTo>
                    <a:pt x="1897091" y="1301564"/>
                  </a:lnTo>
                  <a:lnTo>
                    <a:pt x="1894429" y="1293072"/>
                  </a:lnTo>
                  <a:lnTo>
                    <a:pt x="1893365" y="1284050"/>
                  </a:lnTo>
                  <a:lnTo>
                    <a:pt x="1892300" y="1274497"/>
                  </a:lnTo>
                  <a:lnTo>
                    <a:pt x="1893365" y="1265475"/>
                  </a:lnTo>
                  <a:lnTo>
                    <a:pt x="1894429" y="1256453"/>
                  </a:lnTo>
                  <a:lnTo>
                    <a:pt x="1897091" y="1247961"/>
                  </a:lnTo>
                  <a:lnTo>
                    <a:pt x="1899752" y="1240001"/>
                  </a:lnTo>
                  <a:lnTo>
                    <a:pt x="1903478" y="1232040"/>
                  </a:lnTo>
                  <a:lnTo>
                    <a:pt x="1907736" y="1224610"/>
                  </a:lnTo>
                  <a:lnTo>
                    <a:pt x="1913591" y="1217180"/>
                  </a:lnTo>
                  <a:lnTo>
                    <a:pt x="1918914" y="1211342"/>
                  </a:lnTo>
                  <a:lnTo>
                    <a:pt x="1925834" y="1204973"/>
                  </a:lnTo>
                  <a:lnTo>
                    <a:pt x="1932221" y="1200197"/>
                  </a:lnTo>
                  <a:lnTo>
                    <a:pt x="1939673" y="1195420"/>
                  </a:lnTo>
                  <a:lnTo>
                    <a:pt x="1947657" y="1191705"/>
                  </a:lnTo>
                  <a:lnTo>
                    <a:pt x="1956174" y="1188521"/>
                  </a:lnTo>
                  <a:lnTo>
                    <a:pt x="1964690" y="1185867"/>
                  </a:lnTo>
                  <a:lnTo>
                    <a:pt x="1973739" y="1184806"/>
                  </a:lnTo>
                  <a:lnTo>
                    <a:pt x="1983320" y="1184275"/>
                  </a:lnTo>
                  <a:close/>
                  <a:moveTo>
                    <a:pt x="1746251" y="1184275"/>
                  </a:moveTo>
                  <a:lnTo>
                    <a:pt x="1755299" y="1184806"/>
                  </a:lnTo>
                  <a:lnTo>
                    <a:pt x="1764881" y="1185867"/>
                  </a:lnTo>
                  <a:lnTo>
                    <a:pt x="1773397" y="1188521"/>
                  </a:lnTo>
                  <a:lnTo>
                    <a:pt x="1781381" y="1191705"/>
                  </a:lnTo>
                  <a:lnTo>
                    <a:pt x="1789365" y="1195420"/>
                  </a:lnTo>
                  <a:lnTo>
                    <a:pt x="1797350" y="1200197"/>
                  </a:lnTo>
                  <a:lnTo>
                    <a:pt x="1803737" y="1204973"/>
                  </a:lnTo>
                  <a:lnTo>
                    <a:pt x="1810124" y="1211342"/>
                  </a:lnTo>
                  <a:lnTo>
                    <a:pt x="1815979" y="1217180"/>
                  </a:lnTo>
                  <a:lnTo>
                    <a:pt x="1821302" y="1224610"/>
                  </a:lnTo>
                  <a:lnTo>
                    <a:pt x="1826093" y="1232040"/>
                  </a:lnTo>
                  <a:lnTo>
                    <a:pt x="1829819" y="1240001"/>
                  </a:lnTo>
                  <a:lnTo>
                    <a:pt x="1832480" y="1247961"/>
                  </a:lnTo>
                  <a:lnTo>
                    <a:pt x="1835141" y="1256453"/>
                  </a:lnTo>
                  <a:lnTo>
                    <a:pt x="1836206" y="1265475"/>
                  </a:lnTo>
                  <a:lnTo>
                    <a:pt x="1836738" y="1274497"/>
                  </a:lnTo>
                  <a:lnTo>
                    <a:pt x="1836206" y="1284050"/>
                  </a:lnTo>
                  <a:lnTo>
                    <a:pt x="1835141" y="1293072"/>
                  </a:lnTo>
                  <a:lnTo>
                    <a:pt x="1832480" y="1301564"/>
                  </a:lnTo>
                  <a:lnTo>
                    <a:pt x="1829819" y="1310055"/>
                  </a:lnTo>
                  <a:lnTo>
                    <a:pt x="1826093" y="1318016"/>
                  </a:lnTo>
                  <a:lnTo>
                    <a:pt x="1821302" y="1325446"/>
                  </a:lnTo>
                  <a:lnTo>
                    <a:pt x="1815979" y="1331815"/>
                  </a:lnTo>
                  <a:lnTo>
                    <a:pt x="1810124" y="1338714"/>
                  </a:lnTo>
                  <a:lnTo>
                    <a:pt x="1803737" y="1344021"/>
                  </a:lnTo>
                  <a:lnTo>
                    <a:pt x="1797350" y="1349859"/>
                  </a:lnTo>
                  <a:lnTo>
                    <a:pt x="1789365" y="1354105"/>
                  </a:lnTo>
                  <a:lnTo>
                    <a:pt x="1781381" y="1357820"/>
                  </a:lnTo>
                  <a:lnTo>
                    <a:pt x="1773397" y="1361004"/>
                  </a:lnTo>
                  <a:lnTo>
                    <a:pt x="1764881" y="1363127"/>
                  </a:lnTo>
                  <a:lnTo>
                    <a:pt x="1755299" y="1364189"/>
                  </a:lnTo>
                  <a:lnTo>
                    <a:pt x="1746251" y="1365250"/>
                  </a:lnTo>
                  <a:lnTo>
                    <a:pt x="1737202" y="1364189"/>
                  </a:lnTo>
                  <a:lnTo>
                    <a:pt x="1728153" y="1363127"/>
                  </a:lnTo>
                  <a:lnTo>
                    <a:pt x="1719637" y="1361004"/>
                  </a:lnTo>
                  <a:lnTo>
                    <a:pt x="1711120" y="1357820"/>
                  </a:lnTo>
                  <a:lnTo>
                    <a:pt x="1703668" y="1354105"/>
                  </a:lnTo>
                  <a:lnTo>
                    <a:pt x="1695684" y="1349859"/>
                  </a:lnTo>
                  <a:lnTo>
                    <a:pt x="1688765" y="1344021"/>
                  </a:lnTo>
                  <a:lnTo>
                    <a:pt x="1681845" y="1338714"/>
                  </a:lnTo>
                  <a:lnTo>
                    <a:pt x="1676522" y="1331815"/>
                  </a:lnTo>
                  <a:lnTo>
                    <a:pt x="1671199" y="1325446"/>
                  </a:lnTo>
                  <a:lnTo>
                    <a:pt x="1666941" y="1318016"/>
                  </a:lnTo>
                  <a:lnTo>
                    <a:pt x="1663215" y="1310055"/>
                  </a:lnTo>
                  <a:lnTo>
                    <a:pt x="1660021" y="1301564"/>
                  </a:lnTo>
                  <a:lnTo>
                    <a:pt x="1657360" y="1293072"/>
                  </a:lnTo>
                  <a:lnTo>
                    <a:pt x="1656296" y="1284050"/>
                  </a:lnTo>
                  <a:lnTo>
                    <a:pt x="1655763" y="1274497"/>
                  </a:lnTo>
                  <a:lnTo>
                    <a:pt x="1656296" y="1265475"/>
                  </a:lnTo>
                  <a:lnTo>
                    <a:pt x="1657360" y="1256453"/>
                  </a:lnTo>
                  <a:lnTo>
                    <a:pt x="1660021" y="1247961"/>
                  </a:lnTo>
                  <a:lnTo>
                    <a:pt x="1663215" y="1240001"/>
                  </a:lnTo>
                  <a:lnTo>
                    <a:pt x="1666941" y="1232040"/>
                  </a:lnTo>
                  <a:lnTo>
                    <a:pt x="1671199" y="1224610"/>
                  </a:lnTo>
                  <a:lnTo>
                    <a:pt x="1676522" y="1217180"/>
                  </a:lnTo>
                  <a:lnTo>
                    <a:pt x="1681845" y="1211342"/>
                  </a:lnTo>
                  <a:lnTo>
                    <a:pt x="1688765" y="1204973"/>
                  </a:lnTo>
                  <a:lnTo>
                    <a:pt x="1695684" y="1200197"/>
                  </a:lnTo>
                  <a:lnTo>
                    <a:pt x="1703668" y="1195420"/>
                  </a:lnTo>
                  <a:lnTo>
                    <a:pt x="1711120" y="1191705"/>
                  </a:lnTo>
                  <a:lnTo>
                    <a:pt x="1719637" y="1188521"/>
                  </a:lnTo>
                  <a:lnTo>
                    <a:pt x="1728153" y="1185867"/>
                  </a:lnTo>
                  <a:lnTo>
                    <a:pt x="1737202" y="1184806"/>
                  </a:lnTo>
                  <a:lnTo>
                    <a:pt x="1746251" y="1184275"/>
                  </a:lnTo>
                  <a:close/>
                  <a:moveTo>
                    <a:pt x="1036109" y="1184275"/>
                  </a:moveTo>
                  <a:lnTo>
                    <a:pt x="1045105" y="1184806"/>
                  </a:lnTo>
                  <a:lnTo>
                    <a:pt x="1053571" y="1185867"/>
                  </a:lnTo>
                  <a:lnTo>
                    <a:pt x="1062038" y="1188521"/>
                  </a:lnTo>
                  <a:lnTo>
                    <a:pt x="1070505" y="1191705"/>
                  </a:lnTo>
                  <a:lnTo>
                    <a:pt x="1078442" y="1195420"/>
                  </a:lnTo>
                  <a:lnTo>
                    <a:pt x="1085851" y="1200197"/>
                  </a:lnTo>
                  <a:lnTo>
                    <a:pt x="1092730" y="1204973"/>
                  </a:lnTo>
                  <a:lnTo>
                    <a:pt x="1099080" y="1211342"/>
                  </a:lnTo>
                  <a:lnTo>
                    <a:pt x="1105430" y="1217180"/>
                  </a:lnTo>
                  <a:lnTo>
                    <a:pt x="1110192" y="1224610"/>
                  </a:lnTo>
                  <a:lnTo>
                    <a:pt x="1114426" y="1232040"/>
                  </a:lnTo>
                  <a:lnTo>
                    <a:pt x="1118659" y="1240001"/>
                  </a:lnTo>
                  <a:lnTo>
                    <a:pt x="1121834" y="1247961"/>
                  </a:lnTo>
                  <a:lnTo>
                    <a:pt x="1123422" y="1256453"/>
                  </a:lnTo>
                  <a:lnTo>
                    <a:pt x="1125009" y="1265475"/>
                  </a:lnTo>
                  <a:lnTo>
                    <a:pt x="1125538" y="1274497"/>
                  </a:lnTo>
                  <a:lnTo>
                    <a:pt x="1125009" y="1284050"/>
                  </a:lnTo>
                  <a:lnTo>
                    <a:pt x="1123422" y="1293072"/>
                  </a:lnTo>
                  <a:lnTo>
                    <a:pt x="1121834" y="1301564"/>
                  </a:lnTo>
                  <a:lnTo>
                    <a:pt x="1118659" y="1310055"/>
                  </a:lnTo>
                  <a:lnTo>
                    <a:pt x="1114426" y="1318016"/>
                  </a:lnTo>
                  <a:lnTo>
                    <a:pt x="1110192" y="1325446"/>
                  </a:lnTo>
                  <a:lnTo>
                    <a:pt x="1105430" y="1331815"/>
                  </a:lnTo>
                  <a:lnTo>
                    <a:pt x="1099080" y="1338714"/>
                  </a:lnTo>
                  <a:lnTo>
                    <a:pt x="1092730" y="1344021"/>
                  </a:lnTo>
                  <a:lnTo>
                    <a:pt x="1085851" y="1349859"/>
                  </a:lnTo>
                  <a:lnTo>
                    <a:pt x="1078442" y="1354105"/>
                  </a:lnTo>
                  <a:lnTo>
                    <a:pt x="1070505" y="1357820"/>
                  </a:lnTo>
                  <a:lnTo>
                    <a:pt x="1062038" y="1361004"/>
                  </a:lnTo>
                  <a:lnTo>
                    <a:pt x="1053571" y="1363127"/>
                  </a:lnTo>
                  <a:lnTo>
                    <a:pt x="1045105" y="1364189"/>
                  </a:lnTo>
                  <a:lnTo>
                    <a:pt x="1036109" y="1365250"/>
                  </a:lnTo>
                  <a:lnTo>
                    <a:pt x="1026055" y="1364189"/>
                  </a:lnTo>
                  <a:lnTo>
                    <a:pt x="1017588" y="1363127"/>
                  </a:lnTo>
                  <a:lnTo>
                    <a:pt x="1009121" y="1361004"/>
                  </a:lnTo>
                  <a:lnTo>
                    <a:pt x="1000655" y="1357820"/>
                  </a:lnTo>
                  <a:lnTo>
                    <a:pt x="992717" y="1354105"/>
                  </a:lnTo>
                  <a:lnTo>
                    <a:pt x="985309" y="1349859"/>
                  </a:lnTo>
                  <a:lnTo>
                    <a:pt x="978959" y="1344021"/>
                  </a:lnTo>
                  <a:lnTo>
                    <a:pt x="972079" y="1338714"/>
                  </a:lnTo>
                  <a:lnTo>
                    <a:pt x="966259" y="1331815"/>
                  </a:lnTo>
                  <a:lnTo>
                    <a:pt x="960967" y="1325446"/>
                  </a:lnTo>
                  <a:lnTo>
                    <a:pt x="956734" y="1318016"/>
                  </a:lnTo>
                  <a:lnTo>
                    <a:pt x="952500" y="1310055"/>
                  </a:lnTo>
                  <a:lnTo>
                    <a:pt x="949325" y="1301564"/>
                  </a:lnTo>
                  <a:lnTo>
                    <a:pt x="947738" y="1293072"/>
                  </a:lnTo>
                  <a:lnTo>
                    <a:pt x="946679" y="1284050"/>
                  </a:lnTo>
                  <a:lnTo>
                    <a:pt x="946150" y="1274497"/>
                  </a:lnTo>
                  <a:lnTo>
                    <a:pt x="946679" y="1265475"/>
                  </a:lnTo>
                  <a:lnTo>
                    <a:pt x="947738" y="1256453"/>
                  </a:lnTo>
                  <a:lnTo>
                    <a:pt x="949325" y="1247961"/>
                  </a:lnTo>
                  <a:lnTo>
                    <a:pt x="952500" y="1240001"/>
                  </a:lnTo>
                  <a:lnTo>
                    <a:pt x="956734" y="1232040"/>
                  </a:lnTo>
                  <a:lnTo>
                    <a:pt x="960967" y="1224610"/>
                  </a:lnTo>
                  <a:lnTo>
                    <a:pt x="966259" y="1217180"/>
                  </a:lnTo>
                  <a:lnTo>
                    <a:pt x="972079" y="1211342"/>
                  </a:lnTo>
                  <a:lnTo>
                    <a:pt x="978959" y="1204973"/>
                  </a:lnTo>
                  <a:lnTo>
                    <a:pt x="985309" y="1200197"/>
                  </a:lnTo>
                  <a:lnTo>
                    <a:pt x="992717" y="1195420"/>
                  </a:lnTo>
                  <a:lnTo>
                    <a:pt x="1000655" y="1191705"/>
                  </a:lnTo>
                  <a:lnTo>
                    <a:pt x="1009121" y="1188521"/>
                  </a:lnTo>
                  <a:lnTo>
                    <a:pt x="1017588" y="1185867"/>
                  </a:lnTo>
                  <a:lnTo>
                    <a:pt x="1026055" y="1184806"/>
                  </a:lnTo>
                  <a:lnTo>
                    <a:pt x="1036109" y="1184275"/>
                  </a:lnTo>
                  <a:close/>
                  <a:moveTo>
                    <a:pt x="804069" y="1184275"/>
                  </a:moveTo>
                  <a:lnTo>
                    <a:pt x="813566" y="1184806"/>
                  </a:lnTo>
                  <a:lnTo>
                    <a:pt x="822008" y="1185867"/>
                  </a:lnTo>
                  <a:lnTo>
                    <a:pt x="830450" y="1188521"/>
                  </a:lnTo>
                  <a:lnTo>
                    <a:pt x="838892" y="1191705"/>
                  </a:lnTo>
                  <a:lnTo>
                    <a:pt x="846806" y="1195420"/>
                  </a:lnTo>
                  <a:lnTo>
                    <a:pt x="854192" y="1200197"/>
                  </a:lnTo>
                  <a:lnTo>
                    <a:pt x="860524" y="1204973"/>
                  </a:lnTo>
                  <a:lnTo>
                    <a:pt x="867383" y="1211342"/>
                  </a:lnTo>
                  <a:lnTo>
                    <a:pt x="873714" y="1217180"/>
                  </a:lnTo>
                  <a:lnTo>
                    <a:pt x="878463" y="1224610"/>
                  </a:lnTo>
                  <a:lnTo>
                    <a:pt x="882683" y="1232040"/>
                  </a:lnTo>
                  <a:lnTo>
                    <a:pt x="886904" y="1240001"/>
                  </a:lnTo>
                  <a:lnTo>
                    <a:pt x="890070" y="1247961"/>
                  </a:lnTo>
                  <a:lnTo>
                    <a:pt x="891653" y="1256453"/>
                  </a:lnTo>
                  <a:lnTo>
                    <a:pt x="892708" y="1265475"/>
                  </a:lnTo>
                  <a:lnTo>
                    <a:pt x="893763" y="1274497"/>
                  </a:lnTo>
                  <a:lnTo>
                    <a:pt x="892708" y="1284050"/>
                  </a:lnTo>
                  <a:lnTo>
                    <a:pt x="891653" y="1293072"/>
                  </a:lnTo>
                  <a:lnTo>
                    <a:pt x="890070" y="1301564"/>
                  </a:lnTo>
                  <a:lnTo>
                    <a:pt x="886904" y="1310055"/>
                  </a:lnTo>
                  <a:lnTo>
                    <a:pt x="882683" y="1318016"/>
                  </a:lnTo>
                  <a:lnTo>
                    <a:pt x="878463" y="1325446"/>
                  </a:lnTo>
                  <a:lnTo>
                    <a:pt x="873714" y="1331815"/>
                  </a:lnTo>
                  <a:lnTo>
                    <a:pt x="867383" y="1338714"/>
                  </a:lnTo>
                  <a:lnTo>
                    <a:pt x="860524" y="1344021"/>
                  </a:lnTo>
                  <a:lnTo>
                    <a:pt x="854192" y="1349859"/>
                  </a:lnTo>
                  <a:lnTo>
                    <a:pt x="846806" y="1354105"/>
                  </a:lnTo>
                  <a:lnTo>
                    <a:pt x="838892" y="1357820"/>
                  </a:lnTo>
                  <a:lnTo>
                    <a:pt x="830450" y="1361004"/>
                  </a:lnTo>
                  <a:lnTo>
                    <a:pt x="822008" y="1363127"/>
                  </a:lnTo>
                  <a:lnTo>
                    <a:pt x="813566" y="1364189"/>
                  </a:lnTo>
                  <a:lnTo>
                    <a:pt x="804069" y="1365250"/>
                  </a:lnTo>
                  <a:lnTo>
                    <a:pt x="794572" y="1364189"/>
                  </a:lnTo>
                  <a:lnTo>
                    <a:pt x="786130" y="1363127"/>
                  </a:lnTo>
                  <a:lnTo>
                    <a:pt x="777689" y="1361004"/>
                  </a:lnTo>
                  <a:lnTo>
                    <a:pt x="769247" y="1357820"/>
                  </a:lnTo>
                  <a:lnTo>
                    <a:pt x="761333" y="1354105"/>
                  </a:lnTo>
                  <a:lnTo>
                    <a:pt x="753946" y="1349859"/>
                  </a:lnTo>
                  <a:lnTo>
                    <a:pt x="747087" y="1344021"/>
                  </a:lnTo>
                  <a:lnTo>
                    <a:pt x="740756" y="1338714"/>
                  </a:lnTo>
                  <a:lnTo>
                    <a:pt x="734424" y="1331815"/>
                  </a:lnTo>
                  <a:lnTo>
                    <a:pt x="729676" y="1325446"/>
                  </a:lnTo>
                  <a:lnTo>
                    <a:pt x="725455" y="1318016"/>
                  </a:lnTo>
                  <a:lnTo>
                    <a:pt x="721234" y="1310055"/>
                  </a:lnTo>
                  <a:lnTo>
                    <a:pt x="718069" y="1301564"/>
                  </a:lnTo>
                  <a:lnTo>
                    <a:pt x="716486" y="1293072"/>
                  </a:lnTo>
                  <a:lnTo>
                    <a:pt x="714903" y="1284050"/>
                  </a:lnTo>
                  <a:lnTo>
                    <a:pt x="714375" y="1274497"/>
                  </a:lnTo>
                  <a:lnTo>
                    <a:pt x="714903" y="1265475"/>
                  </a:lnTo>
                  <a:lnTo>
                    <a:pt x="716486" y="1256453"/>
                  </a:lnTo>
                  <a:lnTo>
                    <a:pt x="718069" y="1247961"/>
                  </a:lnTo>
                  <a:lnTo>
                    <a:pt x="721234" y="1240001"/>
                  </a:lnTo>
                  <a:lnTo>
                    <a:pt x="725455" y="1232040"/>
                  </a:lnTo>
                  <a:lnTo>
                    <a:pt x="729676" y="1224610"/>
                  </a:lnTo>
                  <a:lnTo>
                    <a:pt x="734424" y="1217180"/>
                  </a:lnTo>
                  <a:lnTo>
                    <a:pt x="740756" y="1211342"/>
                  </a:lnTo>
                  <a:lnTo>
                    <a:pt x="747087" y="1204973"/>
                  </a:lnTo>
                  <a:lnTo>
                    <a:pt x="753946" y="1200197"/>
                  </a:lnTo>
                  <a:lnTo>
                    <a:pt x="761333" y="1195420"/>
                  </a:lnTo>
                  <a:lnTo>
                    <a:pt x="769247" y="1191705"/>
                  </a:lnTo>
                  <a:lnTo>
                    <a:pt x="777689" y="1188521"/>
                  </a:lnTo>
                  <a:lnTo>
                    <a:pt x="786130" y="1185867"/>
                  </a:lnTo>
                  <a:lnTo>
                    <a:pt x="794572" y="1184806"/>
                  </a:lnTo>
                  <a:lnTo>
                    <a:pt x="804069" y="1184275"/>
                  </a:lnTo>
                  <a:close/>
                  <a:moveTo>
                    <a:pt x="563032" y="1184275"/>
                  </a:moveTo>
                  <a:lnTo>
                    <a:pt x="571975" y="1184806"/>
                  </a:lnTo>
                  <a:lnTo>
                    <a:pt x="580918" y="1185867"/>
                  </a:lnTo>
                  <a:lnTo>
                    <a:pt x="589335" y="1188521"/>
                  </a:lnTo>
                  <a:lnTo>
                    <a:pt x="597226" y="1191705"/>
                  </a:lnTo>
                  <a:lnTo>
                    <a:pt x="605117" y="1195420"/>
                  </a:lnTo>
                  <a:lnTo>
                    <a:pt x="613008" y="1200197"/>
                  </a:lnTo>
                  <a:lnTo>
                    <a:pt x="619847" y="1204973"/>
                  </a:lnTo>
                  <a:lnTo>
                    <a:pt x="625633" y="1211342"/>
                  </a:lnTo>
                  <a:lnTo>
                    <a:pt x="631946" y="1217180"/>
                  </a:lnTo>
                  <a:lnTo>
                    <a:pt x="636681" y="1224610"/>
                  </a:lnTo>
                  <a:lnTo>
                    <a:pt x="641415" y="1232040"/>
                  </a:lnTo>
                  <a:lnTo>
                    <a:pt x="645098" y="1240001"/>
                  </a:lnTo>
                  <a:lnTo>
                    <a:pt x="648254" y="1247961"/>
                  </a:lnTo>
                  <a:lnTo>
                    <a:pt x="650885" y="1256453"/>
                  </a:lnTo>
                  <a:lnTo>
                    <a:pt x="651937" y="1265475"/>
                  </a:lnTo>
                  <a:lnTo>
                    <a:pt x="652463" y="1274497"/>
                  </a:lnTo>
                  <a:lnTo>
                    <a:pt x="651937" y="1284050"/>
                  </a:lnTo>
                  <a:lnTo>
                    <a:pt x="650885" y="1293072"/>
                  </a:lnTo>
                  <a:lnTo>
                    <a:pt x="648254" y="1301564"/>
                  </a:lnTo>
                  <a:lnTo>
                    <a:pt x="645098" y="1310055"/>
                  </a:lnTo>
                  <a:lnTo>
                    <a:pt x="641415" y="1318016"/>
                  </a:lnTo>
                  <a:lnTo>
                    <a:pt x="636681" y="1325446"/>
                  </a:lnTo>
                  <a:lnTo>
                    <a:pt x="631946" y="1331815"/>
                  </a:lnTo>
                  <a:lnTo>
                    <a:pt x="625633" y="1338714"/>
                  </a:lnTo>
                  <a:lnTo>
                    <a:pt x="619847" y="1344021"/>
                  </a:lnTo>
                  <a:lnTo>
                    <a:pt x="613008" y="1349859"/>
                  </a:lnTo>
                  <a:lnTo>
                    <a:pt x="605117" y="1354105"/>
                  </a:lnTo>
                  <a:lnTo>
                    <a:pt x="597226" y="1357820"/>
                  </a:lnTo>
                  <a:lnTo>
                    <a:pt x="589335" y="1361004"/>
                  </a:lnTo>
                  <a:lnTo>
                    <a:pt x="580918" y="1363127"/>
                  </a:lnTo>
                  <a:lnTo>
                    <a:pt x="571975" y="1364189"/>
                  </a:lnTo>
                  <a:lnTo>
                    <a:pt x="563032" y="1365250"/>
                  </a:lnTo>
                  <a:lnTo>
                    <a:pt x="554089" y="1364189"/>
                  </a:lnTo>
                  <a:lnTo>
                    <a:pt x="544620" y="1363127"/>
                  </a:lnTo>
                  <a:lnTo>
                    <a:pt x="536202" y="1361004"/>
                  </a:lnTo>
                  <a:lnTo>
                    <a:pt x="527785" y="1357820"/>
                  </a:lnTo>
                  <a:lnTo>
                    <a:pt x="519894" y="1354105"/>
                  </a:lnTo>
                  <a:lnTo>
                    <a:pt x="512530" y="1349859"/>
                  </a:lnTo>
                  <a:lnTo>
                    <a:pt x="506217" y="1344021"/>
                  </a:lnTo>
                  <a:lnTo>
                    <a:pt x="499378" y="1338714"/>
                  </a:lnTo>
                  <a:lnTo>
                    <a:pt x="494117" y="1331815"/>
                  </a:lnTo>
                  <a:lnTo>
                    <a:pt x="488331" y="1325446"/>
                  </a:lnTo>
                  <a:lnTo>
                    <a:pt x="484122" y="1318016"/>
                  </a:lnTo>
                  <a:lnTo>
                    <a:pt x="480440" y="1310055"/>
                  </a:lnTo>
                  <a:lnTo>
                    <a:pt x="477809" y="1301564"/>
                  </a:lnTo>
                  <a:lnTo>
                    <a:pt x="475179" y="1293072"/>
                  </a:lnTo>
                  <a:lnTo>
                    <a:pt x="474127" y="1284050"/>
                  </a:lnTo>
                  <a:lnTo>
                    <a:pt x="473075" y="1274497"/>
                  </a:lnTo>
                  <a:lnTo>
                    <a:pt x="474127" y="1265475"/>
                  </a:lnTo>
                  <a:lnTo>
                    <a:pt x="475179" y="1256453"/>
                  </a:lnTo>
                  <a:lnTo>
                    <a:pt x="477809" y="1247961"/>
                  </a:lnTo>
                  <a:lnTo>
                    <a:pt x="480440" y="1240001"/>
                  </a:lnTo>
                  <a:lnTo>
                    <a:pt x="484122" y="1232040"/>
                  </a:lnTo>
                  <a:lnTo>
                    <a:pt x="488331" y="1224610"/>
                  </a:lnTo>
                  <a:lnTo>
                    <a:pt x="494117" y="1217180"/>
                  </a:lnTo>
                  <a:lnTo>
                    <a:pt x="499378" y="1211342"/>
                  </a:lnTo>
                  <a:lnTo>
                    <a:pt x="506217" y="1204973"/>
                  </a:lnTo>
                  <a:lnTo>
                    <a:pt x="512530" y="1200197"/>
                  </a:lnTo>
                  <a:lnTo>
                    <a:pt x="519894" y="1195420"/>
                  </a:lnTo>
                  <a:lnTo>
                    <a:pt x="527785" y="1191705"/>
                  </a:lnTo>
                  <a:lnTo>
                    <a:pt x="536202" y="1188521"/>
                  </a:lnTo>
                  <a:lnTo>
                    <a:pt x="544620" y="1185867"/>
                  </a:lnTo>
                  <a:lnTo>
                    <a:pt x="554089" y="1184806"/>
                  </a:lnTo>
                  <a:lnTo>
                    <a:pt x="563032" y="1184275"/>
                  </a:lnTo>
                  <a:close/>
                  <a:moveTo>
                    <a:pt x="325969" y="1184275"/>
                  </a:moveTo>
                  <a:lnTo>
                    <a:pt x="334912" y="1184806"/>
                  </a:lnTo>
                  <a:lnTo>
                    <a:pt x="344381" y="1185867"/>
                  </a:lnTo>
                  <a:lnTo>
                    <a:pt x="352798" y="1188521"/>
                  </a:lnTo>
                  <a:lnTo>
                    <a:pt x="361215" y="1191705"/>
                  </a:lnTo>
                  <a:lnTo>
                    <a:pt x="369106" y="1195420"/>
                  </a:lnTo>
                  <a:lnTo>
                    <a:pt x="376471" y="1200197"/>
                  </a:lnTo>
                  <a:lnTo>
                    <a:pt x="382784" y="1204973"/>
                  </a:lnTo>
                  <a:lnTo>
                    <a:pt x="389623" y="1211342"/>
                  </a:lnTo>
                  <a:lnTo>
                    <a:pt x="394883" y="1217180"/>
                  </a:lnTo>
                  <a:lnTo>
                    <a:pt x="400670" y="1224610"/>
                  </a:lnTo>
                  <a:lnTo>
                    <a:pt x="404878" y="1232040"/>
                  </a:lnTo>
                  <a:lnTo>
                    <a:pt x="408561" y="1240001"/>
                  </a:lnTo>
                  <a:lnTo>
                    <a:pt x="411191" y="1247961"/>
                  </a:lnTo>
                  <a:lnTo>
                    <a:pt x="413821" y="1256453"/>
                  </a:lnTo>
                  <a:lnTo>
                    <a:pt x="414874" y="1265475"/>
                  </a:lnTo>
                  <a:lnTo>
                    <a:pt x="415926" y="1274497"/>
                  </a:lnTo>
                  <a:lnTo>
                    <a:pt x="414874" y="1284050"/>
                  </a:lnTo>
                  <a:lnTo>
                    <a:pt x="413821" y="1293072"/>
                  </a:lnTo>
                  <a:lnTo>
                    <a:pt x="411191" y="1301564"/>
                  </a:lnTo>
                  <a:lnTo>
                    <a:pt x="408561" y="1310055"/>
                  </a:lnTo>
                  <a:lnTo>
                    <a:pt x="404878" y="1318016"/>
                  </a:lnTo>
                  <a:lnTo>
                    <a:pt x="400670" y="1325446"/>
                  </a:lnTo>
                  <a:lnTo>
                    <a:pt x="394883" y="1331815"/>
                  </a:lnTo>
                  <a:lnTo>
                    <a:pt x="389623" y="1338714"/>
                  </a:lnTo>
                  <a:lnTo>
                    <a:pt x="382784" y="1344021"/>
                  </a:lnTo>
                  <a:lnTo>
                    <a:pt x="376471" y="1349859"/>
                  </a:lnTo>
                  <a:lnTo>
                    <a:pt x="369106" y="1354105"/>
                  </a:lnTo>
                  <a:lnTo>
                    <a:pt x="361215" y="1357820"/>
                  </a:lnTo>
                  <a:lnTo>
                    <a:pt x="352798" y="1361004"/>
                  </a:lnTo>
                  <a:lnTo>
                    <a:pt x="344381" y="1363127"/>
                  </a:lnTo>
                  <a:lnTo>
                    <a:pt x="334912" y="1364189"/>
                  </a:lnTo>
                  <a:lnTo>
                    <a:pt x="325969" y="1365250"/>
                  </a:lnTo>
                  <a:lnTo>
                    <a:pt x="317026" y="1364189"/>
                  </a:lnTo>
                  <a:lnTo>
                    <a:pt x="308083" y="1363127"/>
                  </a:lnTo>
                  <a:lnTo>
                    <a:pt x="299665" y="1361004"/>
                  </a:lnTo>
                  <a:lnTo>
                    <a:pt x="291775" y="1357820"/>
                  </a:lnTo>
                  <a:lnTo>
                    <a:pt x="283884" y="1354105"/>
                  </a:lnTo>
                  <a:lnTo>
                    <a:pt x="276519" y="1349859"/>
                  </a:lnTo>
                  <a:lnTo>
                    <a:pt x="269154" y="1344021"/>
                  </a:lnTo>
                  <a:lnTo>
                    <a:pt x="263367" y="1338714"/>
                  </a:lnTo>
                  <a:lnTo>
                    <a:pt x="257054" y="1331815"/>
                  </a:lnTo>
                  <a:lnTo>
                    <a:pt x="252320" y="1325446"/>
                  </a:lnTo>
                  <a:lnTo>
                    <a:pt x="247585" y="1318016"/>
                  </a:lnTo>
                  <a:lnTo>
                    <a:pt x="243903" y="1310055"/>
                  </a:lnTo>
                  <a:lnTo>
                    <a:pt x="240746" y="1301564"/>
                  </a:lnTo>
                  <a:lnTo>
                    <a:pt x="238116" y="1293072"/>
                  </a:lnTo>
                  <a:lnTo>
                    <a:pt x="237064" y="1284050"/>
                  </a:lnTo>
                  <a:lnTo>
                    <a:pt x="236538" y="1274497"/>
                  </a:lnTo>
                  <a:lnTo>
                    <a:pt x="237064" y="1265475"/>
                  </a:lnTo>
                  <a:lnTo>
                    <a:pt x="238116" y="1256453"/>
                  </a:lnTo>
                  <a:lnTo>
                    <a:pt x="240746" y="1247961"/>
                  </a:lnTo>
                  <a:lnTo>
                    <a:pt x="243903" y="1240001"/>
                  </a:lnTo>
                  <a:lnTo>
                    <a:pt x="247585" y="1232040"/>
                  </a:lnTo>
                  <a:lnTo>
                    <a:pt x="252320" y="1224610"/>
                  </a:lnTo>
                  <a:lnTo>
                    <a:pt x="257054" y="1217180"/>
                  </a:lnTo>
                  <a:lnTo>
                    <a:pt x="263367" y="1211342"/>
                  </a:lnTo>
                  <a:lnTo>
                    <a:pt x="269154" y="1204973"/>
                  </a:lnTo>
                  <a:lnTo>
                    <a:pt x="276519" y="1200197"/>
                  </a:lnTo>
                  <a:lnTo>
                    <a:pt x="283884" y="1195420"/>
                  </a:lnTo>
                  <a:lnTo>
                    <a:pt x="291775" y="1191705"/>
                  </a:lnTo>
                  <a:lnTo>
                    <a:pt x="299665" y="1188521"/>
                  </a:lnTo>
                  <a:lnTo>
                    <a:pt x="308083" y="1185867"/>
                  </a:lnTo>
                  <a:lnTo>
                    <a:pt x="317026" y="1184806"/>
                  </a:lnTo>
                  <a:lnTo>
                    <a:pt x="325969" y="1184275"/>
                  </a:lnTo>
                  <a:close/>
                  <a:moveTo>
                    <a:pt x="2684225" y="947737"/>
                  </a:moveTo>
                  <a:lnTo>
                    <a:pt x="2693194" y="947737"/>
                  </a:lnTo>
                  <a:lnTo>
                    <a:pt x="2702163" y="947737"/>
                  </a:lnTo>
                  <a:lnTo>
                    <a:pt x="2711660" y="949325"/>
                  </a:lnTo>
                  <a:lnTo>
                    <a:pt x="2720102" y="950912"/>
                  </a:lnTo>
                  <a:lnTo>
                    <a:pt x="2728544" y="954087"/>
                  </a:lnTo>
                  <a:lnTo>
                    <a:pt x="2736458" y="957791"/>
                  </a:lnTo>
                  <a:lnTo>
                    <a:pt x="2743845" y="962554"/>
                  </a:lnTo>
                  <a:lnTo>
                    <a:pt x="2750176" y="967846"/>
                  </a:lnTo>
                  <a:lnTo>
                    <a:pt x="2757035" y="973666"/>
                  </a:lnTo>
                  <a:lnTo>
                    <a:pt x="2762311" y="980016"/>
                  </a:lnTo>
                  <a:lnTo>
                    <a:pt x="2768115" y="986896"/>
                  </a:lnTo>
                  <a:lnTo>
                    <a:pt x="2772336" y="994304"/>
                  </a:lnTo>
                  <a:lnTo>
                    <a:pt x="2776029" y="1002241"/>
                  </a:lnTo>
                  <a:lnTo>
                    <a:pt x="2778667" y="1010179"/>
                  </a:lnTo>
                  <a:lnTo>
                    <a:pt x="2781305" y="1019175"/>
                  </a:lnTo>
                  <a:lnTo>
                    <a:pt x="2782360" y="1027642"/>
                  </a:lnTo>
                  <a:lnTo>
                    <a:pt x="2782888" y="1037167"/>
                  </a:lnTo>
                  <a:lnTo>
                    <a:pt x="2782360" y="1046162"/>
                  </a:lnTo>
                  <a:lnTo>
                    <a:pt x="2781305" y="1055158"/>
                  </a:lnTo>
                  <a:lnTo>
                    <a:pt x="2778667" y="1063625"/>
                  </a:lnTo>
                  <a:lnTo>
                    <a:pt x="2776029" y="1072092"/>
                  </a:lnTo>
                  <a:lnTo>
                    <a:pt x="2772336" y="1080029"/>
                  </a:lnTo>
                  <a:lnTo>
                    <a:pt x="2768115" y="1087438"/>
                  </a:lnTo>
                  <a:lnTo>
                    <a:pt x="2762311" y="1094317"/>
                  </a:lnTo>
                  <a:lnTo>
                    <a:pt x="2757035" y="1101196"/>
                  </a:lnTo>
                  <a:lnTo>
                    <a:pt x="2750176" y="1106488"/>
                  </a:lnTo>
                  <a:lnTo>
                    <a:pt x="2743845" y="1111779"/>
                  </a:lnTo>
                  <a:lnTo>
                    <a:pt x="2736458" y="1116013"/>
                  </a:lnTo>
                  <a:lnTo>
                    <a:pt x="2728544" y="1119717"/>
                  </a:lnTo>
                  <a:lnTo>
                    <a:pt x="2720102" y="1122892"/>
                  </a:lnTo>
                  <a:lnTo>
                    <a:pt x="2711660" y="1125538"/>
                  </a:lnTo>
                  <a:lnTo>
                    <a:pt x="2702163" y="1126596"/>
                  </a:lnTo>
                  <a:lnTo>
                    <a:pt x="2693194" y="1127125"/>
                  </a:lnTo>
                  <a:lnTo>
                    <a:pt x="2684225" y="1126596"/>
                  </a:lnTo>
                  <a:lnTo>
                    <a:pt x="2675255" y="1125538"/>
                  </a:lnTo>
                  <a:lnTo>
                    <a:pt x="2666813" y="1122892"/>
                  </a:lnTo>
                  <a:lnTo>
                    <a:pt x="2658899" y="1119717"/>
                  </a:lnTo>
                  <a:lnTo>
                    <a:pt x="2650985" y="1116013"/>
                  </a:lnTo>
                  <a:lnTo>
                    <a:pt x="2643598" y="1111779"/>
                  </a:lnTo>
                  <a:lnTo>
                    <a:pt x="2636212" y="1106488"/>
                  </a:lnTo>
                  <a:lnTo>
                    <a:pt x="2630408" y="1101196"/>
                  </a:lnTo>
                  <a:lnTo>
                    <a:pt x="2624077" y="1094317"/>
                  </a:lnTo>
                  <a:lnTo>
                    <a:pt x="2619328" y="1087438"/>
                  </a:lnTo>
                  <a:lnTo>
                    <a:pt x="2614580" y="1080029"/>
                  </a:lnTo>
                  <a:lnTo>
                    <a:pt x="2610887" y="1072092"/>
                  </a:lnTo>
                  <a:lnTo>
                    <a:pt x="2607721" y="1063625"/>
                  </a:lnTo>
                  <a:lnTo>
                    <a:pt x="2605083" y="1055158"/>
                  </a:lnTo>
                  <a:lnTo>
                    <a:pt x="2604028" y="1046162"/>
                  </a:lnTo>
                  <a:lnTo>
                    <a:pt x="2603500" y="1037167"/>
                  </a:lnTo>
                  <a:lnTo>
                    <a:pt x="2604028" y="1027642"/>
                  </a:lnTo>
                  <a:lnTo>
                    <a:pt x="2605083" y="1019175"/>
                  </a:lnTo>
                  <a:lnTo>
                    <a:pt x="2607721" y="1010179"/>
                  </a:lnTo>
                  <a:lnTo>
                    <a:pt x="2610887" y="1002241"/>
                  </a:lnTo>
                  <a:lnTo>
                    <a:pt x="2614580" y="994304"/>
                  </a:lnTo>
                  <a:lnTo>
                    <a:pt x="2619328" y="986896"/>
                  </a:lnTo>
                  <a:lnTo>
                    <a:pt x="2624077" y="980016"/>
                  </a:lnTo>
                  <a:lnTo>
                    <a:pt x="2630408" y="973666"/>
                  </a:lnTo>
                  <a:lnTo>
                    <a:pt x="2636212" y="967846"/>
                  </a:lnTo>
                  <a:lnTo>
                    <a:pt x="2643598" y="962554"/>
                  </a:lnTo>
                  <a:lnTo>
                    <a:pt x="2650985" y="957791"/>
                  </a:lnTo>
                  <a:lnTo>
                    <a:pt x="2658899" y="954087"/>
                  </a:lnTo>
                  <a:lnTo>
                    <a:pt x="2666813" y="950912"/>
                  </a:lnTo>
                  <a:lnTo>
                    <a:pt x="2675255" y="949325"/>
                  </a:lnTo>
                  <a:lnTo>
                    <a:pt x="2684225" y="947737"/>
                  </a:lnTo>
                  <a:close/>
                  <a:moveTo>
                    <a:pt x="2446868" y="947737"/>
                  </a:moveTo>
                  <a:lnTo>
                    <a:pt x="2456393" y="947737"/>
                  </a:lnTo>
                  <a:lnTo>
                    <a:pt x="2465389" y="947737"/>
                  </a:lnTo>
                  <a:lnTo>
                    <a:pt x="2474384" y="949325"/>
                  </a:lnTo>
                  <a:lnTo>
                    <a:pt x="2482851" y="950912"/>
                  </a:lnTo>
                  <a:lnTo>
                    <a:pt x="2491318" y="954087"/>
                  </a:lnTo>
                  <a:lnTo>
                    <a:pt x="2499255" y="957791"/>
                  </a:lnTo>
                  <a:lnTo>
                    <a:pt x="2506664" y="962554"/>
                  </a:lnTo>
                  <a:lnTo>
                    <a:pt x="2513543" y="967846"/>
                  </a:lnTo>
                  <a:lnTo>
                    <a:pt x="2519893" y="973666"/>
                  </a:lnTo>
                  <a:lnTo>
                    <a:pt x="2525714" y="980016"/>
                  </a:lnTo>
                  <a:lnTo>
                    <a:pt x="2531005" y="986896"/>
                  </a:lnTo>
                  <a:lnTo>
                    <a:pt x="2535238" y="994304"/>
                  </a:lnTo>
                  <a:lnTo>
                    <a:pt x="2538943" y="1002241"/>
                  </a:lnTo>
                  <a:lnTo>
                    <a:pt x="2542118" y="1010179"/>
                  </a:lnTo>
                  <a:lnTo>
                    <a:pt x="2544234" y="1019175"/>
                  </a:lnTo>
                  <a:lnTo>
                    <a:pt x="2545822" y="1027642"/>
                  </a:lnTo>
                  <a:lnTo>
                    <a:pt x="2546351" y="1037167"/>
                  </a:lnTo>
                  <a:lnTo>
                    <a:pt x="2545822" y="1046162"/>
                  </a:lnTo>
                  <a:lnTo>
                    <a:pt x="2544234" y="1055158"/>
                  </a:lnTo>
                  <a:lnTo>
                    <a:pt x="2542118" y="1063625"/>
                  </a:lnTo>
                  <a:lnTo>
                    <a:pt x="2538943" y="1072092"/>
                  </a:lnTo>
                  <a:lnTo>
                    <a:pt x="2535238" y="1080029"/>
                  </a:lnTo>
                  <a:lnTo>
                    <a:pt x="2531005" y="1087438"/>
                  </a:lnTo>
                  <a:lnTo>
                    <a:pt x="2525714" y="1094317"/>
                  </a:lnTo>
                  <a:lnTo>
                    <a:pt x="2519893" y="1101196"/>
                  </a:lnTo>
                  <a:lnTo>
                    <a:pt x="2513543" y="1106488"/>
                  </a:lnTo>
                  <a:lnTo>
                    <a:pt x="2506664" y="1111779"/>
                  </a:lnTo>
                  <a:lnTo>
                    <a:pt x="2499255" y="1116013"/>
                  </a:lnTo>
                  <a:lnTo>
                    <a:pt x="2491318" y="1119717"/>
                  </a:lnTo>
                  <a:lnTo>
                    <a:pt x="2482851" y="1122892"/>
                  </a:lnTo>
                  <a:lnTo>
                    <a:pt x="2474384" y="1125538"/>
                  </a:lnTo>
                  <a:lnTo>
                    <a:pt x="2465389" y="1126596"/>
                  </a:lnTo>
                  <a:lnTo>
                    <a:pt x="2456393" y="1127125"/>
                  </a:lnTo>
                  <a:lnTo>
                    <a:pt x="2446868" y="1126596"/>
                  </a:lnTo>
                  <a:lnTo>
                    <a:pt x="2438401" y="1125538"/>
                  </a:lnTo>
                  <a:lnTo>
                    <a:pt x="2429405" y="1122892"/>
                  </a:lnTo>
                  <a:lnTo>
                    <a:pt x="2421468" y="1119717"/>
                  </a:lnTo>
                  <a:lnTo>
                    <a:pt x="2413530" y="1116013"/>
                  </a:lnTo>
                  <a:lnTo>
                    <a:pt x="2406122" y="1111779"/>
                  </a:lnTo>
                  <a:lnTo>
                    <a:pt x="2399243" y="1106488"/>
                  </a:lnTo>
                  <a:lnTo>
                    <a:pt x="2392892" y="1101196"/>
                  </a:lnTo>
                  <a:lnTo>
                    <a:pt x="2387072" y="1094317"/>
                  </a:lnTo>
                  <a:lnTo>
                    <a:pt x="2381780" y="1087438"/>
                  </a:lnTo>
                  <a:lnTo>
                    <a:pt x="2377017" y="1080029"/>
                  </a:lnTo>
                  <a:lnTo>
                    <a:pt x="2373313" y="1072092"/>
                  </a:lnTo>
                  <a:lnTo>
                    <a:pt x="2370138" y="1063625"/>
                  </a:lnTo>
                  <a:lnTo>
                    <a:pt x="2368551" y="1055158"/>
                  </a:lnTo>
                  <a:lnTo>
                    <a:pt x="2366963" y="1046162"/>
                  </a:lnTo>
                  <a:lnTo>
                    <a:pt x="2366963" y="1037167"/>
                  </a:lnTo>
                  <a:lnTo>
                    <a:pt x="2366963" y="1027642"/>
                  </a:lnTo>
                  <a:lnTo>
                    <a:pt x="2368551" y="1019175"/>
                  </a:lnTo>
                  <a:lnTo>
                    <a:pt x="2370138" y="1010179"/>
                  </a:lnTo>
                  <a:lnTo>
                    <a:pt x="2373313" y="1002241"/>
                  </a:lnTo>
                  <a:lnTo>
                    <a:pt x="2377017" y="994304"/>
                  </a:lnTo>
                  <a:lnTo>
                    <a:pt x="2381780" y="986896"/>
                  </a:lnTo>
                  <a:lnTo>
                    <a:pt x="2387072" y="980016"/>
                  </a:lnTo>
                  <a:lnTo>
                    <a:pt x="2392892" y="973666"/>
                  </a:lnTo>
                  <a:lnTo>
                    <a:pt x="2399243" y="967846"/>
                  </a:lnTo>
                  <a:lnTo>
                    <a:pt x="2406122" y="962554"/>
                  </a:lnTo>
                  <a:lnTo>
                    <a:pt x="2413530" y="957791"/>
                  </a:lnTo>
                  <a:lnTo>
                    <a:pt x="2421468" y="954087"/>
                  </a:lnTo>
                  <a:lnTo>
                    <a:pt x="2429405" y="950912"/>
                  </a:lnTo>
                  <a:lnTo>
                    <a:pt x="2438401" y="949325"/>
                  </a:lnTo>
                  <a:lnTo>
                    <a:pt x="2446868" y="947737"/>
                  </a:lnTo>
                  <a:close/>
                  <a:moveTo>
                    <a:pt x="2215385" y="947737"/>
                  </a:moveTo>
                  <a:lnTo>
                    <a:pt x="2224355" y="947737"/>
                  </a:lnTo>
                  <a:lnTo>
                    <a:pt x="2233852" y="947737"/>
                  </a:lnTo>
                  <a:lnTo>
                    <a:pt x="2242821" y="949325"/>
                  </a:lnTo>
                  <a:lnTo>
                    <a:pt x="2251263" y="950912"/>
                  </a:lnTo>
                  <a:lnTo>
                    <a:pt x="2259705" y="954087"/>
                  </a:lnTo>
                  <a:lnTo>
                    <a:pt x="2267619" y="957791"/>
                  </a:lnTo>
                  <a:lnTo>
                    <a:pt x="2275005" y="962554"/>
                  </a:lnTo>
                  <a:lnTo>
                    <a:pt x="2281337" y="967846"/>
                  </a:lnTo>
                  <a:lnTo>
                    <a:pt x="2288196" y="973666"/>
                  </a:lnTo>
                  <a:lnTo>
                    <a:pt x="2293472" y="980016"/>
                  </a:lnTo>
                  <a:lnTo>
                    <a:pt x="2299276" y="986896"/>
                  </a:lnTo>
                  <a:lnTo>
                    <a:pt x="2303496" y="994304"/>
                  </a:lnTo>
                  <a:lnTo>
                    <a:pt x="2307190" y="1002241"/>
                  </a:lnTo>
                  <a:lnTo>
                    <a:pt x="2310355" y="1010179"/>
                  </a:lnTo>
                  <a:lnTo>
                    <a:pt x="2312466" y="1019175"/>
                  </a:lnTo>
                  <a:lnTo>
                    <a:pt x="2313521" y="1027642"/>
                  </a:lnTo>
                  <a:lnTo>
                    <a:pt x="2314576" y="1037167"/>
                  </a:lnTo>
                  <a:lnTo>
                    <a:pt x="2313521" y="1046162"/>
                  </a:lnTo>
                  <a:lnTo>
                    <a:pt x="2312466" y="1055158"/>
                  </a:lnTo>
                  <a:lnTo>
                    <a:pt x="2310355" y="1063625"/>
                  </a:lnTo>
                  <a:lnTo>
                    <a:pt x="2307190" y="1072092"/>
                  </a:lnTo>
                  <a:lnTo>
                    <a:pt x="2303496" y="1080029"/>
                  </a:lnTo>
                  <a:lnTo>
                    <a:pt x="2299276" y="1087438"/>
                  </a:lnTo>
                  <a:lnTo>
                    <a:pt x="2293472" y="1094317"/>
                  </a:lnTo>
                  <a:lnTo>
                    <a:pt x="2288196" y="1101196"/>
                  </a:lnTo>
                  <a:lnTo>
                    <a:pt x="2281337" y="1106488"/>
                  </a:lnTo>
                  <a:lnTo>
                    <a:pt x="2275005" y="1111779"/>
                  </a:lnTo>
                  <a:lnTo>
                    <a:pt x="2267619" y="1116013"/>
                  </a:lnTo>
                  <a:lnTo>
                    <a:pt x="2259705" y="1119717"/>
                  </a:lnTo>
                  <a:lnTo>
                    <a:pt x="2251263" y="1122892"/>
                  </a:lnTo>
                  <a:lnTo>
                    <a:pt x="2242821" y="1125538"/>
                  </a:lnTo>
                  <a:lnTo>
                    <a:pt x="2233852" y="1126596"/>
                  </a:lnTo>
                  <a:lnTo>
                    <a:pt x="2224355" y="1127125"/>
                  </a:lnTo>
                  <a:lnTo>
                    <a:pt x="2215385" y="1126596"/>
                  </a:lnTo>
                  <a:lnTo>
                    <a:pt x="2206416" y="1125538"/>
                  </a:lnTo>
                  <a:lnTo>
                    <a:pt x="2197974" y="1122892"/>
                  </a:lnTo>
                  <a:lnTo>
                    <a:pt x="2190060" y="1119717"/>
                  </a:lnTo>
                  <a:lnTo>
                    <a:pt x="2182146" y="1116013"/>
                  </a:lnTo>
                  <a:lnTo>
                    <a:pt x="2174759" y="1111779"/>
                  </a:lnTo>
                  <a:lnTo>
                    <a:pt x="2167373" y="1106488"/>
                  </a:lnTo>
                  <a:lnTo>
                    <a:pt x="2161569" y="1101196"/>
                  </a:lnTo>
                  <a:lnTo>
                    <a:pt x="2155237" y="1094317"/>
                  </a:lnTo>
                  <a:lnTo>
                    <a:pt x="2150489" y="1087438"/>
                  </a:lnTo>
                  <a:lnTo>
                    <a:pt x="2145740" y="1080029"/>
                  </a:lnTo>
                  <a:lnTo>
                    <a:pt x="2142047" y="1072092"/>
                  </a:lnTo>
                  <a:lnTo>
                    <a:pt x="2138882" y="1063625"/>
                  </a:lnTo>
                  <a:lnTo>
                    <a:pt x="2137299" y="1055158"/>
                  </a:lnTo>
                  <a:lnTo>
                    <a:pt x="2135188" y="1046162"/>
                  </a:lnTo>
                  <a:lnTo>
                    <a:pt x="2135188" y="1037167"/>
                  </a:lnTo>
                  <a:lnTo>
                    <a:pt x="2135188" y="1027642"/>
                  </a:lnTo>
                  <a:lnTo>
                    <a:pt x="2137299" y="1019175"/>
                  </a:lnTo>
                  <a:lnTo>
                    <a:pt x="2138882" y="1010179"/>
                  </a:lnTo>
                  <a:lnTo>
                    <a:pt x="2142047" y="1002241"/>
                  </a:lnTo>
                  <a:lnTo>
                    <a:pt x="2145740" y="994304"/>
                  </a:lnTo>
                  <a:lnTo>
                    <a:pt x="2150489" y="986896"/>
                  </a:lnTo>
                  <a:lnTo>
                    <a:pt x="2155237" y="980016"/>
                  </a:lnTo>
                  <a:lnTo>
                    <a:pt x="2161569" y="973666"/>
                  </a:lnTo>
                  <a:lnTo>
                    <a:pt x="2167373" y="967846"/>
                  </a:lnTo>
                  <a:lnTo>
                    <a:pt x="2174759" y="962554"/>
                  </a:lnTo>
                  <a:lnTo>
                    <a:pt x="2182146" y="957791"/>
                  </a:lnTo>
                  <a:lnTo>
                    <a:pt x="2190060" y="954087"/>
                  </a:lnTo>
                  <a:lnTo>
                    <a:pt x="2197974" y="950912"/>
                  </a:lnTo>
                  <a:lnTo>
                    <a:pt x="2206416" y="949325"/>
                  </a:lnTo>
                  <a:lnTo>
                    <a:pt x="2215385" y="947737"/>
                  </a:lnTo>
                  <a:close/>
                  <a:moveTo>
                    <a:pt x="1973739" y="947737"/>
                  </a:moveTo>
                  <a:lnTo>
                    <a:pt x="1983320" y="947737"/>
                  </a:lnTo>
                  <a:lnTo>
                    <a:pt x="1992369" y="947737"/>
                  </a:lnTo>
                  <a:lnTo>
                    <a:pt x="2001418" y="949325"/>
                  </a:lnTo>
                  <a:lnTo>
                    <a:pt x="2009934" y="950912"/>
                  </a:lnTo>
                  <a:lnTo>
                    <a:pt x="2017918" y="954087"/>
                  </a:lnTo>
                  <a:lnTo>
                    <a:pt x="2025902" y="957791"/>
                  </a:lnTo>
                  <a:lnTo>
                    <a:pt x="2033354" y="962554"/>
                  </a:lnTo>
                  <a:lnTo>
                    <a:pt x="2040806" y="967846"/>
                  </a:lnTo>
                  <a:lnTo>
                    <a:pt x="2046661" y="973666"/>
                  </a:lnTo>
                  <a:lnTo>
                    <a:pt x="2053049" y="980016"/>
                  </a:lnTo>
                  <a:lnTo>
                    <a:pt x="2057839" y="986896"/>
                  </a:lnTo>
                  <a:lnTo>
                    <a:pt x="2062630" y="994304"/>
                  </a:lnTo>
                  <a:lnTo>
                    <a:pt x="2066356" y="1002241"/>
                  </a:lnTo>
                  <a:lnTo>
                    <a:pt x="2069549" y="1010179"/>
                  </a:lnTo>
                  <a:lnTo>
                    <a:pt x="2071146" y="1019175"/>
                  </a:lnTo>
                  <a:lnTo>
                    <a:pt x="2073275" y="1027642"/>
                  </a:lnTo>
                  <a:lnTo>
                    <a:pt x="2073275" y="1037167"/>
                  </a:lnTo>
                  <a:lnTo>
                    <a:pt x="2073275" y="1046162"/>
                  </a:lnTo>
                  <a:lnTo>
                    <a:pt x="2071146" y="1055158"/>
                  </a:lnTo>
                  <a:lnTo>
                    <a:pt x="2069549" y="1063625"/>
                  </a:lnTo>
                  <a:lnTo>
                    <a:pt x="2066356" y="1072092"/>
                  </a:lnTo>
                  <a:lnTo>
                    <a:pt x="2062630" y="1080029"/>
                  </a:lnTo>
                  <a:lnTo>
                    <a:pt x="2057839" y="1087438"/>
                  </a:lnTo>
                  <a:lnTo>
                    <a:pt x="2053049" y="1094317"/>
                  </a:lnTo>
                  <a:lnTo>
                    <a:pt x="2046661" y="1101196"/>
                  </a:lnTo>
                  <a:lnTo>
                    <a:pt x="2040806" y="1106488"/>
                  </a:lnTo>
                  <a:lnTo>
                    <a:pt x="2033354" y="1111779"/>
                  </a:lnTo>
                  <a:lnTo>
                    <a:pt x="2025902" y="1116013"/>
                  </a:lnTo>
                  <a:lnTo>
                    <a:pt x="2017918" y="1119717"/>
                  </a:lnTo>
                  <a:lnTo>
                    <a:pt x="2009934" y="1122892"/>
                  </a:lnTo>
                  <a:lnTo>
                    <a:pt x="2001418" y="1125538"/>
                  </a:lnTo>
                  <a:lnTo>
                    <a:pt x="1992369" y="1126596"/>
                  </a:lnTo>
                  <a:lnTo>
                    <a:pt x="1983320" y="1127125"/>
                  </a:lnTo>
                  <a:lnTo>
                    <a:pt x="1973739" y="1126596"/>
                  </a:lnTo>
                  <a:lnTo>
                    <a:pt x="1964690" y="1125538"/>
                  </a:lnTo>
                  <a:lnTo>
                    <a:pt x="1956174" y="1122892"/>
                  </a:lnTo>
                  <a:lnTo>
                    <a:pt x="1947657" y="1119717"/>
                  </a:lnTo>
                  <a:lnTo>
                    <a:pt x="1939673" y="1116013"/>
                  </a:lnTo>
                  <a:lnTo>
                    <a:pt x="1932221" y="1111779"/>
                  </a:lnTo>
                  <a:lnTo>
                    <a:pt x="1925834" y="1106488"/>
                  </a:lnTo>
                  <a:lnTo>
                    <a:pt x="1918914" y="1101196"/>
                  </a:lnTo>
                  <a:lnTo>
                    <a:pt x="1913591" y="1094317"/>
                  </a:lnTo>
                  <a:lnTo>
                    <a:pt x="1907736" y="1087438"/>
                  </a:lnTo>
                  <a:lnTo>
                    <a:pt x="1903478" y="1080029"/>
                  </a:lnTo>
                  <a:lnTo>
                    <a:pt x="1899752" y="1072092"/>
                  </a:lnTo>
                  <a:lnTo>
                    <a:pt x="1897091" y="1063625"/>
                  </a:lnTo>
                  <a:lnTo>
                    <a:pt x="1894429" y="1055158"/>
                  </a:lnTo>
                  <a:lnTo>
                    <a:pt x="1893365" y="1046162"/>
                  </a:lnTo>
                  <a:lnTo>
                    <a:pt x="1892300" y="1037167"/>
                  </a:lnTo>
                  <a:lnTo>
                    <a:pt x="1893365" y="1027642"/>
                  </a:lnTo>
                  <a:lnTo>
                    <a:pt x="1894429" y="1019175"/>
                  </a:lnTo>
                  <a:lnTo>
                    <a:pt x="1897091" y="1010179"/>
                  </a:lnTo>
                  <a:lnTo>
                    <a:pt x="1899752" y="1002241"/>
                  </a:lnTo>
                  <a:lnTo>
                    <a:pt x="1903478" y="994304"/>
                  </a:lnTo>
                  <a:lnTo>
                    <a:pt x="1907736" y="986896"/>
                  </a:lnTo>
                  <a:lnTo>
                    <a:pt x="1913591" y="980016"/>
                  </a:lnTo>
                  <a:lnTo>
                    <a:pt x="1918914" y="973666"/>
                  </a:lnTo>
                  <a:lnTo>
                    <a:pt x="1925834" y="967846"/>
                  </a:lnTo>
                  <a:lnTo>
                    <a:pt x="1932221" y="962554"/>
                  </a:lnTo>
                  <a:lnTo>
                    <a:pt x="1939673" y="957791"/>
                  </a:lnTo>
                  <a:lnTo>
                    <a:pt x="1947657" y="954087"/>
                  </a:lnTo>
                  <a:lnTo>
                    <a:pt x="1956174" y="950912"/>
                  </a:lnTo>
                  <a:lnTo>
                    <a:pt x="1964690" y="949325"/>
                  </a:lnTo>
                  <a:lnTo>
                    <a:pt x="1973739" y="947737"/>
                  </a:lnTo>
                  <a:close/>
                  <a:moveTo>
                    <a:pt x="1263122" y="947737"/>
                  </a:moveTo>
                  <a:lnTo>
                    <a:pt x="1272118" y="947737"/>
                  </a:lnTo>
                  <a:lnTo>
                    <a:pt x="1281114" y="947737"/>
                  </a:lnTo>
                  <a:lnTo>
                    <a:pt x="1290639" y="949325"/>
                  </a:lnTo>
                  <a:lnTo>
                    <a:pt x="1299105" y="950912"/>
                  </a:lnTo>
                  <a:lnTo>
                    <a:pt x="1307572" y="954087"/>
                  </a:lnTo>
                  <a:lnTo>
                    <a:pt x="1315509" y="957791"/>
                  </a:lnTo>
                  <a:lnTo>
                    <a:pt x="1322918" y="962554"/>
                  </a:lnTo>
                  <a:lnTo>
                    <a:pt x="1329268" y="967846"/>
                  </a:lnTo>
                  <a:lnTo>
                    <a:pt x="1336147" y="973666"/>
                  </a:lnTo>
                  <a:lnTo>
                    <a:pt x="1341439" y="980016"/>
                  </a:lnTo>
                  <a:lnTo>
                    <a:pt x="1347260" y="986896"/>
                  </a:lnTo>
                  <a:lnTo>
                    <a:pt x="1351493" y="994304"/>
                  </a:lnTo>
                  <a:lnTo>
                    <a:pt x="1355197" y="1002241"/>
                  </a:lnTo>
                  <a:lnTo>
                    <a:pt x="1357843" y="1010179"/>
                  </a:lnTo>
                  <a:lnTo>
                    <a:pt x="1360489" y="1019175"/>
                  </a:lnTo>
                  <a:lnTo>
                    <a:pt x="1361547" y="1027642"/>
                  </a:lnTo>
                  <a:lnTo>
                    <a:pt x="1362076" y="1037167"/>
                  </a:lnTo>
                  <a:lnTo>
                    <a:pt x="1361547" y="1046162"/>
                  </a:lnTo>
                  <a:lnTo>
                    <a:pt x="1360489" y="1055158"/>
                  </a:lnTo>
                  <a:lnTo>
                    <a:pt x="1357843" y="1063625"/>
                  </a:lnTo>
                  <a:lnTo>
                    <a:pt x="1355197" y="1072092"/>
                  </a:lnTo>
                  <a:lnTo>
                    <a:pt x="1351493" y="1080029"/>
                  </a:lnTo>
                  <a:lnTo>
                    <a:pt x="1347260" y="1087438"/>
                  </a:lnTo>
                  <a:lnTo>
                    <a:pt x="1341439" y="1094317"/>
                  </a:lnTo>
                  <a:lnTo>
                    <a:pt x="1336147" y="1101196"/>
                  </a:lnTo>
                  <a:lnTo>
                    <a:pt x="1329268" y="1106488"/>
                  </a:lnTo>
                  <a:lnTo>
                    <a:pt x="1322918" y="1111779"/>
                  </a:lnTo>
                  <a:lnTo>
                    <a:pt x="1315509" y="1116013"/>
                  </a:lnTo>
                  <a:lnTo>
                    <a:pt x="1307572" y="1119717"/>
                  </a:lnTo>
                  <a:lnTo>
                    <a:pt x="1299105" y="1122892"/>
                  </a:lnTo>
                  <a:lnTo>
                    <a:pt x="1290639" y="1125538"/>
                  </a:lnTo>
                  <a:lnTo>
                    <a:pt x="1281114" y="1126596"/>
                  </a:lnTo>
                  <a:lnTo>
                    <a:pt x="1272118" y="1127125"/>
                  </a:lnTo>
                  <a:lnTo>
                    <a:pt x="1263122" y="1126596"/>
                  </a:lnTo>
                  <a:lnTo>
                    <a:pt x="1254655" y="1125538"/>
                  </a:lnTo>
                  <a:lnTo>
                    <a:pt x="1245659" y="1122892"/>
                  </a:lnTo>
                  <a:lnTo>
                    <a:pt x="1237722" y="1119717"/>
                  </a:lnTo>
                  <a:lnTo>
                    <a:pt x="1229784" y="1116013"/>
                  </a:lnTo>
                  <a:lnTo>
                    <a:pt x="1222376" y="1111779"/>
                  </a:lnTo>
                  <a:lnTo>
                    <a:pt x="1214968" y="1106488"/>
                  </a:lnTo>
                  <a:lnTo>
                    <a:pt x="1209147" y="1101196"/>
                  </a:lnTo>
                  <a:lnTo>
                    <a:pt x="1202797" y="1094317"/>
                  </a:lnTo>
                  <a:lnTo>
                    <a:pt x="1198034" y="1087438"/>
                  </a:lnTo>
                  <a:lnTo>
                    <a:pt x="1193272" y="1080029"/>
                  </a:lnTo>
                  <a:lnTo>
                    <a:pt x="1189567" y="1072092"/>
                  </a:lnTo>
                  <a:lnTo>
                    <a:pt x="1186392" y="1063625"/>
                  </a:lnTo>
                  <a:lnTo>
                    <a:pt x="1184805" y="1055158"/>
                  </a:lnTo>
                  <a:lnTo>
                    <a:pt x="1182688" y="1046162"/>
                  </a:lnTo>
                  <a:lnTo>
                    <a:pt x="1182688" y="1037167"/>
                  </a:lnTo>
                  <a:lnTo>
                    <a:pt x="1182688" y="1027642"/>
                  </a:lnTo>
                  <a:lnTo>
                    <a:pt x="1184805" y="1019175"/>
                  </a:lnTo>
                  <a:lnTo>
                    <a:pt x="1186392" y="1010179"/>
                  </a:lnTo>
                  <a:lnTo>
                    <a:pt x="1189567" y="1002241"/>
                  </a:lnTo>
                  <a:lnTo>
                    <a:pt x="1193272" y="994304"/>
                  </a:lnTo>
                  <a:lnTo>
                    <a:pt x="1198034" y="986896"/>
                  </a:lnTo>
                  <a:lnTo>
                    <a:pt x="1202797" y="980016"/>
                  </a:lnTo>
                  <a:lnTo>
                    <a:pt x="1209147" y="973666"/>
                  </a:lnTo>
                  <a:lnTo>
                    <a:pt x="1214968" y="967846"/>
                  </a:lnTo>
                  <a:lnTo>
                    <a:pt x="1222376" y="962554"/>
                  </a:lnTo>
                  <a:lnTo>
                    <a:pt x="1229784" y="957791"/>
                  </a:lnTo>
                  <a:lnTo>
                    <a:pt x="1237722" y="954087"/>
                  </a:lnTo>
                  <a:lnTo>
                    <a:pt x="1245659" y="950912"/>
                  </a:lnTo>
                  <a:lnTo>
                    <a:pt x="1254655" y="949325"/>
                  </a:lnTo>
                  <a:lnTo>
                    <a:pt x="1263122" y="947737"/>
                  </a:lnTo>
                  <a:close/>
                  <a:moveTo>
                    <a:pt x="1026055" y="947737"/>
                  </a:moveTo>
                  <a:lnTo>
                    <a:pt x="1036109" y="947737"/>
                  </a:lnTo>
                  <a:lnTo>
                    <a:pt x="1045105" y="947737"/>
                  </a:lnTo>
                  <a:lnTo>
                    <a:pt x="1053571" y="949325"/>
                  </a:lnTo>
                  <a:lnTo>
                    <a:pt x="1062038" y="950912"/>
                  </a:lnTo>
                  <a:lnTo>
                    <a:pt x="1070505" y="954087"/>
                  </a:lnTo>
                  <a:lnTo>
                    <a:pt x="1078442" y="957791"/>
                  </a:lnTo>
                  <a:lnTo>
                    <a:pt x="1085851" y="962554"/>
                  </a:lnTo>
                  <a:lnTo>
                    <a:pt x="1092730" y="967846"/>
                  </a:lnTo>
                  <a:lnTo>
                    <a:pt x="1099080" y="973666"/>
                  </a:lnTo>
                  <a:lnTo>
                    <a:pt x="1105430" y="980016"/>
                  </a:lnTo>
                  <a:lnTo>
                    <a:pt x="1110192" y="986896"/>
                  </a:lnTo>
                  <a:lnTo>
                    <a:pt x="1114426" y="994304"/>
                  </a:lnTo>
                  <a:lnTo>
                    <a:pt x="1118659" y="1002241"/>
                  </a:lnTo>
                  <a:lnTo>
                    <a:pt x="1121834" y="1010179"/>
                  </a:lnTo>
                  <a:lnTo>
                    <a:pt x="1123422" y="1019175"/>
                  </a:lnTo>
                  <a:lnTo>
                    <a:pt x="1125009" y="1027642"/>
                  </a:lnTo>
                  <a:lnTo>
                    <a:pt x="1125538" y="1037167"/>
                  </a:lnTo>
                  <a:lnTo>
                    <a:pt x="1125009" y="1046162"/>
                  </a:lnTo>
                  <a:lnTo>
                    <a:pt x="1123422" y="1055158"/>
                  </a:lnTo>
                  <a:lnTo>
                    <a:pt x="1121834" y="1063625"/>
                  </a:lnTo>
                  <a:lnTo>
                    <a:pt x="1118659" y="1072092"/>
                  </a:lnTo>
                  <a:lnTo>
                    <a:pt x="1114426" y="1080029"/>
                  </a:lnTo>
                  <a:lnTo>
                    <a:pt x="1110192" y="1087438"/>
                  </a:lnTo>
                  <a:lnTo>
                    <a:pt x="1105430" y="1094317"/>
                  </a:lnTo>
                  <a:lnTo>
                    <a:pt x="1099080" y="1101196"/>
                  </a:lnTo>
                  <a:lnTo>
                    <a:pt x="1092730" y="1106488"/>
                  </a:lnTo>
                  <a:lnTo>
                    <a:pt x="1085851" y="1111779"/>
                  </a:lnTo>
                  <a:lnTo>
                    <a:pt x="1078442" y="1116013"/>
                  </a:lnTo>
                  <a:lnTo>
                    <a:pt x="1070505" y="1119717"/>
                  </a:lnTo>
                  <a:lnTo>
                    <a:pt x="1062038" y="1122892"/>
                  </a:lnTo>
                  <a:lnTo>
                    <a:pt x="1053571" y="1125538"/>
                  </a:lnTo>
                  <a:lnTo>
                    <a:pt x="1045105" y="1126596"/>
                  </a:lnTo>
                  <a:lnTo>
                    <a:pt x="1036109" y="1127125"/>
                  </a:lnTo>
                  <a:lnTo>
                    <a:pt x="1026055" y="1126596"/>
                  </a:lnTo>
                  <a:lnTo>
                    <a:pt x="1017588" y="1125538"/>
                  </a:lnTo>
                  <a:lnTo>
                    <a:pt x="1009121" y="1122892"/>
                  </a:lnTo>
                  <a:lnTo>
                    <a:pt x="1000655" y="1119717"/>
                  </a:lnTo>
                  <a:lnTo>
                    <a:pt x="992717" y="1116013"/>
                  </a:lnTo>
                  <a:lnTo>
                    <a:pt x="985309" y="1111779"/>
                  </a:lnTo>
                  <a:lnTo>
                    <a:pt x="978959" y="1106488"/>
                  </a:lnTo>
                  <a:lnTo>
                    <a:pt x="972079" y="1101196"/>
                  </a:lnTo>
                  <a:lnTo>
                    <a:pt x="966259" y="1094317"/>
                  </a:lnTo>
                  <a:lnTo>
                    <a:pt x="960967" y="1087438"/>
                  </a:lnTo>
                  <a:lnTo>
                    <a:pt x="956734" y="1080029"/>
                  </a:lnTo>
                  <a:lnTo>
                    <a:pt x="952500" y="1072092"/>
                  </a:lnTo>
                  <a:lnTo>
                    <a:pt x="949325" y="1063625"/>
                  </a:lnTo>
                  <a:lnTo>
                    <a:pt x="947738" y="1055158"/>
                  </a:lnTo>
                  <a:lnTo>
                    <a:pt x="946679" y="1046162"/>
                  </a:lnTo>
                  <a:lnTo>
                    <a:pt x="946150" y="1037167"/>
                  </a:lnTo>
                  <a:lnTo>
                    <a:pt x="946679" y="1027642"/>
                  </a:lnTo>
                  <a:lnTo>
                    <a:pt x="947738" y="1019175"/>
                  </a:lnTo>
                  <a:lnTo>
                    <a:pt x="949325" y="1010179"/>
                  </a:lnTo>
                  <a:lnTo>
                    <a:pt x="952500" y="1002241"/>
                  </a:lnTo>
                  <a:lnTo>
                    <a:pt x="956734" y="994304"/>
                  </a:lnTo>
                  <a:lnTo>
                    <a:pt x="960967" y="986896"/>
                  </a:lnTo>
                  <a:lnTo>
                    <a:pt x="966259" y="980016"/>
                  </a:lnTo>
                  <a:lnTo>
                    <a:pt x="972079" y="973666"/>
                  </a:lnTo>
                  <a:lnTo>
                    <a:pt x="978959" y="967846"/>
                  </a:lnTo>
                  <a:lnTo>
                    <a:pt x="985309" y="962554"/>
                  </a:lnTo>
                  <a:lnTo>
                    <a:pt x="992717" y="957791"/>
                  </a:lnTo>
                  <a:lnTo>
                    <a:pt x="1000655" y="954087"/>
                  </a:lnTo>
                  <a:lnTo>
                    <a:pt x="1009121" y="950912"/>
                  </a:lnTo>
                  <a:lnTo>
                    <a:pt x="1017588" y="949325"/>
                  </a:lnTo>
                  <a:lnTo>
                    <a:pt x="1026055" y="947737"/>
                  </a:lnTo>
                  <a:close/>
                  <a:moveTo>
                    <a:pt x="794572" y="947737"/>
                  </a:moveTo>
                  <a:lnTo>
                    <a:pt x="804069" y="947737"/>
                  </a:lnTo>
                  <a:lnTo>
                    <a:pt x="813566" y="947737"/>
                  </a:lnTo>
                  <a:lnTo>
                    <a:pt x="822008" y="949325"/>
                  </a:lnTo>
                  <a:lnTo>
                    <a:pt x="830450" y="950912"/>
                  </a:lnTo>
                  <a:lnTo>
                    <a:pt x="838892" y="954087"/>
                  </a:lnTo>
                  <a:lnTo>
                    <a:pt x="846806" y="957791"/>
                  </a:lnTo>
                  <a:lnTo>
                    <a:pt x="854192" y="962554"/>
                  </a:lnTo>
                  <a:lnTo>
                    <a:pt x="860524" y="967846"/>
                  </a:lnTo>
                  <a:lnTo>
                    <a:pt x="867383" y="973666"/>
                  </a:lnTo>
                  <a:lnTo>
                    <a:pt x="873714" y="980016"/>
                  </a:lnTo>
                  <a:lnTo>
                    <a:pt x="878463" y="986896"/>
                  </a:lnTo>
                  <a:lnTo>
                    <a:pt x="882683" y="994304"/>
                  </a:lnTo>
                  <a:lnTo>
                    <a:pt x="886904" y="1002241"/>
                  </a:lnTo>
                  <a:lnTo>
                    <a:pt x="890070" y="1010179"/>
                  </a:lnTo>
                  <a:lnTo>
                    <a:pt x="891653" y="1019175"/>
                  </a:lnTo>
                  <a:lnTo>
                    <a:pt x="892708" y="1027642"/>
                  </a:lnTo>
                  <a:lnTo>
                    <a:pt x="893763" y="1037167"/>
                  </a:lnTo>
                  <a:lnTo>
                    <a:pt x="892708" y="1046162"/>
                  </a:lnTo>
                  <a:lnTo>
                    <a:pt x="891653" y="1055158"/>
                  </a:lnTo>
                  <a:lnTo>
                    <a:pt x="890070" y="1063625"/>
                  </a:lnTo>
                  <a:lnTo>
                    <a:pt x="886904" y="1072092"/>
                  </a:lnTo>
                  <a:lnTo>
                    <a:pt x="882683" y="1080029"/>
                  </a:lnTo>
                  <a:lnTo>
                    <a:pt x="878463" y="1087438"/>
                  </a:lnTo>
                  <a:lnTo>
                    <a:pt x="873714" y="1094317"/>
                  </a:lnTo>
                  <a:lnTo>
                    <a:pt x="867383" y="1101196"/>
                  </a:lnTo>
                  <a:lnTo>
                    <a:pt x="860524" y="1106488"/>
                  </a:lnTo>
                  <a:lnTo>
                    <a:pt x="854192" y="1111779"/>
                  </a:lnTo>
                  <a:lnTo>
                    <a:pt x="846806" y="1116013"/>
                  </a:lnTo>
                  <a:lnTo>
                    <a:pt x="838892" y="1119717"/>
                  </a:lnTo>
                  <a:lnTo>
                    <a:pt x="830450" y="1122892"/>
                  </a:lnTo>
                  <a:lnTo>
                    <a:pt x="822008" y="1125538"/>
                  </a:lnTo>
                  <a:lnTo>
                    <a:pt x="813566" y="1126596"/>
                  </a:lnTo>
                  <a:lnTo>
                    <a:pt x="804069" y="1127125"/>
                  </a:lnTo>
                  <a:lnTo>
                    <a:pt x="794572" y="1126596"/>
                  </a:lnTo>
                  <a:lnTo>
                    <a:pt x="786130" y="1125538"/>
                  </a:lnTo>
                  <a:lnTo>
                    <a:pt x="777689" y="1122892"/>
                  </a:lnTo>
                  <a:lnTo>
                    <a:pt x="769247" y="1119717"/>
                  </a:lnTo>
                  <a:lnTo>
                    <a:pt x="761333" y="1116013"/>
                  </a:lnTo>
                  <a:lnTo>
                    <a:pt x="753946" y="1111779"/>
                  </a:lnTo>
                  <a:lnTo>
                    <a:pt x="747087" y="1106488"/>
                  </a:lnTo>
                  <a:lnTo>
                    <a:pt x="740756" y="1101196"/>
                  </a:lnTo>
                  <a:lnTo>
                    <a:pt x="734424" y="1094317"/>
                  </a:lnTo>
                  <a:lnTo>
                    <a:pt x="729676" y="1087438"/>
                  </a:lnTo>
                  <a:lnTo>
                    <a:pt x="725455" y="1080029"/>
                  </a:lnTo>
                  <a:lnTo>
                    <a:pt x="721234" y="1072092"/>
                  </a:lnTo>
                  <a:lnTo>
                    <a:pt x="718069" y="1063625"/>
                  </a:lnTo>
                  <a:lnTo>
                    <a:pt x="716486" y="1055158"/>
                  </a:lnTo>
                  <a:lnTo>
                    <a:pt x="714903" y="1046162"/>
                  </a:lnTo>
                  <a:lnTo>
                    <a:pt x="714375" y="1037167"/>
                  </a:lnTo>
                  <a:lnTo>
                    <a:pt x="714903" y="1027642"/>
                  </a:lnTo>
                  <a:lnTo>
                    <a:pt x="716486" y="1019175"/>
                  </a:lnTo>
                  <a:lnTo>
                    <a:pt x="718069" y="1010179"/>
                  </a:lnTo>
                  <a:lnTo>
                    <a:pt x="721234" y="1002241"/>
                  </a:lnTo>
                  <a:lnTo>
                    <a:pt x="725455" y="994304"/>
                  </a:lnTo>
                  <a:lnTo>
                    <a:pt x="729676" y="986896"/>
                  </a:lnTo>
                  <a:lnTo>
                    <a:pt x="734424" y="980016"/>
                  </a:lnTo>
                  <a:lnTo>
                    <a:pt x="740756" y="973666"/>
                  </a:lnTo>
                  <a:lnTo>
                    <a:pt x="747087" y="967846"/>
                  </a:lnTo>
                  <a:lnTo>
                    <a:pt x="753946" y="962554"/>
                  </a:lnTo>
                  <a:lnTo>
                    <a:pt x="761333" y="957791"/>
                  </a:lnTo>
                  <a:lnTo>
                    <a:pt x="769247" y="954087"/>
                  </a:lnTo>
                  <a:lnTo>
                    <a:pt x="777689" y="950912"/>
                  </a:lnTo>
                  <a:lnTo>
                    <a:pt x="786130" y="949325"/>
                  </a:lnTo>
                  <a:lnTo>
                    <a:pt x="794572" y="947737"/>
                  </a:lnTo>
                  <a:close/>
                  <a:moveTo>
                    <a:pt x="554089" y="947737"/>
                  </a:moveTo>
                  <a:lnTo>
                    <a:pt x="563032" y="947737"/>
                  </a:lnTo>
                  <a:lnTo>
                    <a:pt x="571975" y="947737"/>
                  </a:lnTo>
                  <a:lnTo>
                    <a:pt x="580918" y="949325"/>
                  </a:lnTo>
                  <a:lnTo>
                    <a:pt x="589335" y="950912"/>
                  </a:lnTo>
                  <a:lnTo>
                    <a:pt x="597226" y="954087"/>
                  </a:lnTo>
                  <a:lnTo>
                    <a:pt x="605117" y="957791"/>
                  </a:lnTo>
                  <a:lnTo>
                    <a:pt x="613008" y="962554"/>
                  </a:lnTo>
                  <a:lnTo>
                    <a:pt x="619847" y="967846"/>
                  </a:lnTo>
                  <a:lnTo>
                    <a:pt x="625633" y="973666"/>
                  </a:lnTo>
                  <a:lnTo>
                    <a:pt x="631946" y="980016"/>
                  </a:lnTo>
                  <a:lnTo>
                    <a:pt x="636681" y="986896"/>
                  </a:lnTo>
                  <a:lnTo>
                    <a:pt x="641415" y="994304"/>
                  </a:lnTo>
                  <a:lnTo>
                    <a:pt x="645098" y="1002241"/>
                  </a:lnTo>
                  <a:lnTo>
                    <a:pt x="648254" y="1010179"/>
                  </a:lnTo>
                  <a:lnTo>
                    <a:pt x="650885" y="1019175"/>
                  </a:lnTo>
                  <a:lnTo>
                    <a:pt x="651937" y="1027642"/>
                  </a:lnTo>
                  <a:lnTo>
                    <a:pt x="652463" y="1037167"/>
                  </a:lnTo>
                  <a:lnTo>
                    <a:pt x="651937" y="1046162"/>
                  </a:lnTo>
                  <a:lnTo>
                    <a:pt x="650885" y="1055158"/>
                  </a:lnTo>
                  <a:lnTo>
                    <a:pt x="648254" y="1063625"/>
                  </a:lnTo>
                  <a:lnTo>
                    <a:pt x="645098" y="1072092"/>
                  </a:lnTo>
                  <a:lnTo>
                    <a:pt x="641415" y="1080029"/>
                  </a:lnTo>
                  <a:lnTo>
                    <a:pt x="636681" y="1087438"/>
                  </a:lnTo>
                  <a:lnTo>
                    <a:pt x="631946" y="1094317"/>
                  </a:lnTo>
                  <a:lnTo>
                    <a:pt x="625633" y="1101196"/>
                  </a:lnTo>
                  <a:lnTo>
                    <a:pt x="619847" y="1106488"/>
                  </a:lnTo>
                  <a:lnTo>
                    <a:pt x="613008" y="1111779"/>
                  </a:lnTo>
                  <a:lnTo>
                    <a:pt x="605117" y="1116013"/>
                  </a:lnTo>
                  <a:lnTo>
                    <a:pt x="597226" y="1119717"/>
                  </a:lnTo>
                  <a:lnTo>
                    <a:pt x="589335" y="1122892"/>
                  </a:lnTo>
                  <a:lnTo>
                    <a:pt x="580918" y="1125538"/>
                  </a:lnTo>
                  <a:lnTo>
                    <a:pt x="571975" y="1126596"/>
                  </a:lnTo>
                  <a:lnTo>
                    <a:pt x="563032" y="1127125"/>
                  </a:lnTo>
                  <a:lnTo>
                    <a:pt x="554089" y="1126596"/>
                  </a:lnTo>
                  <a:lnTo>
                    <a:pt x="544620" y="1125538"/>
                  </a:lnTo>
                  <a:lnTo>
                    <a:pt x="536202" y="1122892"/>
                  </a:lnTo>
                  <a:lnTo>
                    <a:pt x="527785" y="1119717"/>
                  </a:lnTo>
                  <a:lnTo>
                    <a:pt x="519894" y="1116013"/>
                  </a:lnTo>
                  <a:lnTo>
                    <a:pt x="512530" y="1111779"/>
                  </a:lnTo>
                  <a:lnTo>
                    <a:pt x="506217" y="1106488"/>
                  </a:lnTo>
                  <a:lnTo>
                    <a:pt x="499378" y="1101196"/>
                  </a:lnTo>
                  <a:lnTo>
                    <a:pt x="494117" y="1094317"/>
                  </a:lnTo>
                  <a:lnTo>
                    <a:pt x="488331" y="1087438"/>
                  </a:lnTo>
                  <a:lnTo>
                    <a:pt x="484122" y="1080029"/>
                  </a:lnTo>
                  <a:lnTo>
                    <a:pt x="480440" y="1072092"/>
                  </a:lnTo>
                  <a:lnTo>
                    <a:pt x="477809" y="1063625"/>
                  </a:lnTo>
                  <a:lnTo>
                    <a:pt x="475179" y="1055158"/>
                  </a:lnTo>
                  <a:lnTo>
                    <a:pt x="474127" y="1046162"/>
                  </a:lnTo>
                  <a:lnTo>
                    <a:pt x="473075" y="1037167"/>
                  </a:lnTo>
                  <a:lnTo>
                    <a:pt x="474127" y="1027642"/>
                  </a:lnTo>
                  <a:lnTo>
                    <a:pt x="475179" y="1019175"/>
                  </a:lnTo>
                  <a:lnTo>
                    <a:pt x="477809" y="1010179"/>
                  </a:lnTo>
                  <a:lnTo>
                    <a:pt x="480440" y="1002241"/>
                  </a:lnTo>
                  <a:lnTo>
                    <a:pt x="484122" y="994304"/>
                  </a:lnTo>
                  <a:lnTo>
                    <a:pt x="488331" y="986896"/>
                  </a:lnTo>
                  <a:lnTo>
                    <a:pt x="494117" y="980016"/>
                  </a:lnTo>
                  <a:lnTo>
                    <a:pt x="499378" y="973666"/>
                  </a:lnTo>
                  <a:lnTo>
                    <a:pt x="506217" y="967846"/>
                  </a:lnTo>
                  <a:lnTo>
                    <a:pt x="512530" y="962554"/>
                  </a:lnTo>
                  <a:lnTo>
                    <a:pt x="519894" y="957791"/>
                  </a:lnTo>
                  <a:lnTo>
                    <a:pt x="527785" y="954087"/>
                  </a:lnTo>
                  <a:lnTo>
                    <a:pt x="536202" y="950912"/>
                  </a:lnTo>
                  <a:lnTo>
                    <a:pt x="544620" y="949325"/>
                  </a:lnTo>
                  <a:lnTo>
                    <a:pt x="554089" y="947737"/>
                  </a:lnTo>
                  <a:close/>
                  <a:moveTo>
                    <a:pt x="2929995" y="711200"/>
                  </a:moveTo>
                  <a:lnTo>
                    <a:pt x="2938938" y="711729"/>
                  </a:lnTo>
                  <a:lnTo>
                    <a:pt x="2947881" y="712788"/>
                  </a:lnTo>
                  <a:lnTo>
                    <a:pt x="2956298" y="714904"/>
                  </a:lnTo>
                  <a:lnTo>
                    <a:pt x="2964189" y="718079"/>
                  </a:lnTo>
                  <a:lnTo>
                    <a:pt x="2972080" y="722313"/>
                  </a:lnTo>
                  <a:lnTo>
                    <a:pt x="2979971" y="726546"/>
                  </a:lnTo>
                  <a:lnTo>
                    <a:pt x="2986810" y="731838"/>
                  </a:lnTo>
                  <a:lnTo>
                    <a:pt x="2992597" y="737129"/>
                  </a:lnTo>
                  <a:lnTo>
                    <a:pt x="2998909" y="744009"/>
                  </a:lnTo>
                  <a:lnTo>
                    <a:pt x="3003644" y="750888"/>
                  </a:lnTo>
                  <a:lnTo>
                    <a:pt x="3008379" y="758296"/>
                  </a:lnTo>
                  <a:lnTo>
                    <a:pt x="3012061" y="766234"/>
                  </a:lnTo>
                  <a:lnTo>
                    <a:pt x="3015217" y="774700"/>
                  </a:lnTo>
                  <a:lnTo>
                    <a:pt x="3017848" y="783167"/>
                  </a:lnTo>
                  <a:lnTo>
                    <a:pt x="3018900" y="791634"/>
                  </a:lnTo>
                  <a:lnTo>
                    <a:pt x="3019426" y="801159"/>
                  </a:lnTo>
                  <a:lnTo>
                    <a:pt x="3018900" y="810684"/>
                  </a:lnTo>
                  <a:lnTo>
                    <a:pt x="3017848" y="819150"/>
                  </a:lnTo>
                  <a:lnTo>
                    <a:pt x="3015217" y="827617"/>
                  </a:lnTo>
                  <a:lnTo>
                    <a:pt x="3012061" y="836084"/>
                  </a:lnTo>
                  <a:lnTo>
                    <a:pt x="3008379" y="844021"/>
                  </a:lnTo>
                  <a:lnTo>
                    <a:pt x="3003644" y="851430"/>
                  </a:lnTo>
                  <a:lnTo>
                    <a:pt x="2998909" y="858309"/>
                  </a:lnTo>
                  <a:lnTo>
                    <a:pt x="2992597" y="864659"/>
                  </a:lnTo>
                  <a:lnTo>
                    <a:pt x="2986810" y="870480"/>
                  </a:lnTo>
                  <a:lnTo>
                    <a:pt x="2979971" y="875771"/>
                  </a:lnTo>
                  <a:lnTo>
                    <a:pt x="2972080" y="880005"/>
                  </a:lnTo>
                  <a:lnTo>
                    <a:pt x="2964189" y="884238"/>
                  </a:lnTo>
                  <a:lnTo>
                    <a:pt x="2956298" y="887413"/>
                  </a:lnTo>
                  <a:lnTo>
                    <a:pt x="2947881" y="889001"/>
                  </a:lnTo>
                  <a:lnTo>
                    <a:pt x="2938938" y="890588"/>
                  </a:lnTo>
                  <a:lnTo>
                    <a:pt x="2929995" y="890588"/>
                  </a:lnTo>
                  <a:lnTo>
                    <a:pt x="2920526" y="890588"/>
                  </a:lnTo>
                  <a:lnTo>
                    <a:pt x="2911583" y="889001"/>
                  </a:lnTo>
                  <a:lnTo>
                    <a:pt x="2903166" y="887413"/>
                  </a:lnTo>
                  <a:lnTo>
                    <a:pt x="2894749" y="884238"/>
                  </a:lnTo>
                  <a:lnTo>
                    <a:pt x="2887384" y="880005"/>
                  </a:lnTo>
                  <a:lnTo>
                    <a:pt x="2879493" y="875771"/>
                  </a:lnTo>
                  <a:lnTo>
                    <a:pt x="2873180" y="870480"/>
                  </a:lnTo>
                  <a:lnTo>
                    <a:pt x="2866341" y="864659"/>
                  </a:lnTo>
                  <a:lnTo>
                    <a:pt x="2861081" y="858309"/>
                  </a:lnTo>
                  <a:lnTo>
                    <a:pt x="2855294" y="851430"/>
                  </a:lnTo>
                  <a:lnTo>
                    <a:pt x="2851085" y="844021"/>
                  </a:lnTo>
                  <a:lnTo>
                    <a:pt x="2847403" y="836084"/>
                  </a:lnTo>
                  <a:lnTo>
                    <a:pt x="2844247" y="827617"/>
                  </a:lnTo>
                  <a:lnTo>
                    <a:pt x="2842142" y="819150"/>
                  </a:lnTo>
                  <a:lnTo>
                    <a:pt x="2841090" y="810684"/>
                  </a:lnTo>
                  <a:lnTo>
                    <a:pt x="2840038" y="801159"/>
                  </a:lnTo>
                  <a:lnTo>
                    <a:pt x="2841090" y="791634"/>
                  </a:lnTo>
                  <a:lnTo>
                    <a:pt x="2842142" y="783167"/>
                  </a:lnTo>
                  <a:lnTo>
                    <a:pt x="2844247" y="774700"/>
                  </a:lnTo>
                  <a:lnTo>
                    <a:pt x="2847403" y="766234"/>
                  </a:lnTo>
                  <a:lnTo>
                    <a:pt x="2851085" y="758296"/>
                  </a:lnTo>
                  <a:lnTo>
                    <a:pt x="2855294" y="750888"/>
                  </a:lnTo>
                  <a:lnTo>
                    <a:pt x="2861081" y="744009"/>
                  </a:lnTo>
                  <a:lnTo>
                    <a:pt x="2866341" y="737129"/>
                  </a:lnTo>
                  <a:lnTo>
                    <a:pt x="2873180" y="731838"/>
                  </a:lnTo>
                  <a:lnTo>
                    <a:pt x="2879493" y="726546"/>
                  </a:lnTo>
                  <a:lnTo>
                    <a:pt x="2887384" y="722313"/>
                  </a:lnTo>
                  <a:lnTo>
                    <a:pt x="2894749" y="718079"/>
                  </a:lnTo>
                  <a:lnTo>
                    <a:pt x="2903166" y="714904"/>
                  </a:lnTo>
                  <a:lnTo>
                    <a:pt x="2911583" y="712788"/>
                  </a:lnTo>
                  <a:lnTo>
                    <a:pt x="2920526" y="711729"/>
                  </a:lnTo>
                  <a:lnTo>
                    <a:pt x="2929995" y="711200"/>
                  </a:lnTo>
                  <a:close/>
                  <a:moveTo>
                    <a:pt x="2693194" y="711200"/>
                  </a:moveTo>
                  <a:lnTo>
                    <a:pt x="2702163" y="711729"/>
                  </a:lnTo>
                  <a:lnTo>
                    <a:pt x="2711660" y="712788"/>
                  </a:lnTo>
                  <a:lnTo>
                    <a:pt x="2720102" y="714904"/>
                  </a:lnTo>
                  <a:lnTo>
                    <a:pt x="2728544" y="718079"/>
                  </a:lnTo>
                  <a:lnTo>
                    <a:pt x="2736458" y="722313"/>
                  </a:lnTo>
                  <a:lnTo>
                    <a:pt x="2743845" y="726546"/>
                  </a:lnTo>
                  <a:lnTo>
                    <a:pt x="2750176" y="731838"/>
                  </a:lnTo>
                  <a:lnTo>
                    <a:pt x="2757035" y="737129"/>
                  </a:lnTo>
                  <a:lnTo>
                    <a:pt x="2762311" y="744009"/>
                  </a:lnTo>
                  <a:lnTo>
                    <a:pt x="2768115" y="750888"/>
                  </a:lnTo>
                  <a:lnTo>
                    <a:pt x="2772336" y="758296"/>
                  </a:lnTo>
                  <a:lnTo>
                    <a:pt x="2776029" y="766234"/>
                  </a:lnTo>
                  <a:lnTo>
                    <a:pt x="2778667" y="774700"/>
                  </a:lnTo>
                  <a:lnTo>
                    <a:pt x="2781305" y="783167"/>
                  </a:lnTo>
                  <a:lnTo>
                    <a:pt x="2782360" y="791634"/>
                  </a:lnTo>
                  <a:lnTo>
                    <a:pt x="2782888" y="801159"/>
                  </a:lnTo>
                  <a:lnTo>
                    <a:pt x="2782360" y="810684"/>
                  </a:lnTo>
                  <a:lnTo>
                    <a:pt x="2781305" y="819150"/>
                  </a:lnTo>
                  <a:lnTo>
                    <a:pt x="2778667" y="827617"/>
                  </a:lnTo>
                  <a:lnTo>
                    <a:pt x="2776029" y="836084"/>
                  </a:lnTo>
                  <a:lnTo>
                    <a:pt x="2772336" y="844021"/>
                  </a:lnTo>
                  <a:lnTo>
                    <a:pt x="2768115" y="851430"/>
                  </a:lnTo>
                  <a:lnTo>
                    <a:pt x="2762311" y="858309"/>
                  </a:lnTo>
                  <a:lnTo>
                    <a:pt x="2757035" y="864659"/>
                  </a:lnTo>
                  <a:lnTo>
                    <a:pt x="2750176" y="870480"/>
                  </a:lnTo>
                  <a:lnTo>
                    <a:pt x="2743845" y="875771"/>
                  </a:lnTo>
                  <a:lnTo>
                    <a:pt x="2736458" y="880005"/>
                  </a:lnTo>
                  <a:lnTo>
                    <a:pt x="2728544" y="884238"/>
                  </a:lnTo>
                  <a:lnTo>
                    <a:pt x="2720102" y="887413"/>
                  </a:lnTo>
                  <a:lnTo>
                    <a:pt x="2711660" y="889001"/>
                  </a:lnTo>
                  <a:lnTo>
                    <a:pt x="2702163" y="890588"/>
                  </a:lnTo>
                  <a:lnTo>
                    <a:pt x="2693194" y="890588"/>
                  </a:lnTo>
                  <a:lnTo>
                    <a:pt x="2684225" y="890588"/>
                  </a:lnTo>
                  <a:lnTo>
                    <a:pt x="2675255" y="889001"/>
                  </a:lnTo>
                  <a:lnTo>
                    <a:pt x="2666813" y="887413"/>
                  </a:lnTo>
                  <a:lnTo>
                    <a:pt x="2658899" y="884238"/>
                  </a:lnTo>
                  <a:lnTo>
                    <a:pt x="2650985" y="880005"/>
                  </a:lnTo>
                  <a:lnTo>
                    <a:pt x="2643598" y="875771"/>
                  </a:lnTo>
                  <a:lnTo>
                    <a:pt x="2636212" y="870480"/>
                  </a:lnTo>
                  <a:lnTo>
                    <a:pt x="2630408" y="864659"/>
                  </a:lnTo>
                  <a:lnTo>
                    <a:pt x="2624077" y="858309"/>
                  </a:lnTo>
                  <a:lnTo>
                    <a:pt x="2619328" y="851430"/>
                  </a:lnTo>
                  <a:lnTo>
                    <a:pt x="2614580" y="844021"/>
                  </a:lnTo>
                  <a:lnTo>
                    <a:pt x="2610887" y="836084"/>
                  </a:lnTo>
                  <a:lnTo>
                    <a:pt x="2607721" y="827617"/>
                  </a:lnTo>
                  <a:lnTo>
                    <a:pt x="2605083" y="819150"/>
                  </a:lnTo>
                  <a:lnTo>
                    <a:pt x="2604028" y="810684"/>
                  </a:lnTo>
                  <a:lnTo>
                    <a:pt x="2603500" y="801159"/>
                  </a:lnTo>
                  <a:lnTo>
                    <a:pt x="2604028" y="791634"/>
                  </a:lnTo>
                  <a:lnTo>
                    <a:pt x="2605083" y="783167"/>
                  </a:lnTo>
                  <a:lnTo>
                    <a:pt x="2607721" y="774700"/>
                  </a:lnTo>
                  <a:lnTo>
                    <a:pt x="2610887" y="766234"/>
                  </a:lnTo>
                  <a:lnTo>
                    <a:pt x="2614580" y="758296"/>
                  </a:lnTo>
                  <a:lnTo>
                    <a:pt x="2619328" y="750888"/>
                  </a:lnTo>
                  <a:lnTo>
                    <a:pt x="2624077" y="744009"/>
                  </a:lnTo>
                  <a:lnTo>
                    <a:pt x="2630408" y="737129"/>
                  </a:lnTo>
                  <a:lnTo>
                    <a:pt x="2636212" y="731838"/>
                  </a:lnTo>
                  <a:lnTo>
                    <a:pt x="2643598" y="726546"/>
                  </a:lnTo>
                  <a:lnTo>
                    <a:pt x="2650985" y="722313"/>
                  </a:lnTo>
                  <a:lnTo>
                    <a:pt x="2658899" y="718079"/>
                  </a:lnTo>
                  <a:lnTo>
                    <a:pt x="2666813" y="714904"/>
                  </a:lnTo>
                  <a:lnTo>
                    <a:pt x="2675255" y="712788"/>
                  </a:lnTo>
                  <a:lnTo>
                    <a:pt x="2684225" y="711729"/>
                  </a:lnTo>
                  <a:lnTo>
                    <a:pt x="2693194" y="711200"/>
                  </a:lnTo>
                  <a:close/>
                  <a:moveTo>
                    <a:pt x="2456393" y="711200"/>
                  </a:moveTo>
                  <a:lnTo>
                    <a:pt x="2465389" y="711729"/>
                  </a:lnTo>
                  <a:lnTo>
                    <a:pt x="2474384" y="712788"/>
                  </a:lnTo>
                  <a:lnTo>
                    <a:pt x="2482851" y="714904"/>
                  </a:lnTo>
                  <a:lnTo>
                    <a:pt x="2491318" y="718079"/>
                  </a:lnTo>
                  <a:lnTo>
                    <a:pt x="2499255" y="722313"/>
                  </a:lnTo>
                  <a:lnTo>
                    <a:pt x="2506664" y="726546"/>
                  </a:lnTo>
                  <a:lnTo>
                    <a:pt x="2513543" y="731838"/>
                  </a:lnTo>
                  <a:lnTo>
                    <a:pt x="2519893" y="737129"/>
                  </a:lnTo>
                  <a:lnTo>
                    <a:pt x="2525714" y="744009"/>
                  </a:lnTo>
                  <a:lnTo>
                    <a:pt x="2531005" y="750888"/>
                  </a:lnTo>
                  <a:lnTo>
                    <a:pt x="2535238" y="758296"/>
                  </a:lnTo>
                  <a:lnTo>
                    <a:pt x="2538943" y="766234"/>
                  </a:lnTo>
                  <a:lnTo>
                    <a:pt x="2542118" y="774700"/>
                  </a:lnTo>
                  <a:lnTo>
                    <a:pt x="2544234" y="783167"/>
                  </a:lnTo>
                  <a:lnTo>
                    <a:pt x="2545822" y="791634"/>
                  </a:lnTo>
                  <a:lnTo>
                    <a:pt x="2546351" y="801159"/>
                  </a:lnTo>
                  <a:lnTo>
                    <a:pt x="2545822" y="810684"/>
                  </a:lnTo>
                  <a:lnTo>
                    <a:pt x="2544234" y="819150"/>
                  </a:lnTo>
                  <a:lnTo>
                    <a:pt x="2542118" y="827617"/>
                  </a:lnTo>
                  <a:lnTo>
                    <a:pt x="2538943" y="836084"/>
                  </a:lnTo>
                  <a:lnTo>
                    <a:pt x="2535238" y="844021"/>
                  </a:lnTo>
                  <a:lnTo>
                    <a:pt x="2531005" y="851430"/>
                  </a:lnTo>
                  <a:lnTo>
                    <a:pt x="2525714" y="858309"/>
                  </a:lnTo>
                  <a:lnTo>
                    <a:pt x="2519893" y="864659"/>
                  </a:lnTo>
                  <a:lnTo>
                    <a:pt x="2513543" y="870480"/>
                  </a:lnTo>
                  <a:lnTo>
                    <a:pt x="2506664" y="875771"/>
                  </a:lnTo>
                  <a:lnTo>
                    <a:pt x="2499255" y="880005"/>
                  </a:lnTo>
                  <a:lnTo>
                    <a:pt x="2491318" y="884238"/>
                  </a:lnTo>
                  <a:lnTo>
                    <a:pt x="2482851" y="887413"/>
                  </a:lnTo>
                  <a:lnTo>
                    <a:pt x="2474384" y="889001"/>
                  </a:lnTo>
                  <a:lnTo>
                    <a:pt x="2465389" y="890588"/>
                  </a:lnTo>
                  <a:lnTo>
                    <a:pt x="2456393" y="890588"/>
                  </a:lnTo>
                  <a:lnTo>
                    <a:pt x="2446868" y="890588"/>
                  </a:lnTo>
                  <a:lnTo>
                    <a:pt x="2438401" y="889001"/>
                  </a:lnTo>
                  <a:lnTo>
                    <a:pt x="2429405" y="887413"/>
                  </a:lnTo>
                  <a:lnTo>
                    <a:pt x="2421468" y="884238"/>
                  </a:lnTo>
                  <a:lnTo>
                    <a:pt x="2413530" y="880005"/>
                  </a:lnTo>
                  <a:lnTo>
                    <a:pt x="2406122" y="875771"/>
                  </a:lnTo>
                  <a:lnTo>
                    <a:pt x="2399243" y="870480"/>
                  </a:lnTo>
                  <a:lnTo>
                    <a:pt x="2392892" y="864659"/>
                  </a:lnTo>
                  <a:lnTo>
                    <a:pt x="2387072" y="858309"/>
                  </a:lnTo>
                  <a:lnTo>
                    <a:pt x="2381780" y="851430"/>
                  </a:lnTo>
                  <a:lnTo>
                    <a:pt x="2377017" y="844021"/>
                  </a:lnTo>
                  <a:lnTo>
                    <a:pt x="2373313" y="836084"/>
                  </a:lnTo>
                  <a:lnTo>
                    <a:pt x="2370138" y="827617"/>
                  </a:lnTo>
                  <a:lnTo>
                    <a:pt x="2368551" y="819150"/>
                  </a:lnTo>
                  <a:lnTo>
                    <a:pt x="2366963" y="810684"/>
                  </a:lnTo>
                  <a:lnTo>
                    <a:pt x="2366963" y="801159"/>
                  </a:lnTo>
                  <a:lnTo>
                    <a:pt x="2366963" y="791634"/>
                  </a:lnTo>
                  <a:lnTo>
                    <a:pt x="2368551" y="783167"/>
                  </a:lnTo>
                  <a:lnTo>
                    <a:pt x="2370138" y="774700"/>
                  </a:lnTo>
                  <a:lnTo>
                    <a:pt x="2373313" y="766234"/>
                  </a:lnTo>
                  <a:lnTo>
                    <a:pt x="2377017" y="758296"/>
                  </a:lnTo>
                  <a:lnTo>
                    <a:pt x="2381780" y="750888"/>
                  </a:lnTo>
                  <a:lnTo>
                    <a:pt x="2387072" y="744009"/>
                  </a:lnTo>
                  <a:lnTo>
                    <a:pt x="2392892" y="737129"/>
                  </a:lnTo>
                  <a:lnTo>
                    <a:pt x="2399243" y="731838"/>
                  </a:lnTo>
                  <a:lnTo>
                    <a:pt x="2406122" y="726546"/>
                  </a:lnTo>
                  <a:lnTo>
                    <a:pt x="2413530" y="722313"/>
                  </a:lnTo>
                  <a:lnTo>
                    <a:pt x="2421468" y="718079"/>
                  </a:lnTo>
                  <a:lnTo>
                    <a:pt x="2429405" y="714904"/>
                  </a:lnTo>
                  <a:lnTo>
                    <a:pt x="2438401" y="712788"/>
                  </a:lnTo>
                  <a:lnTo>
                    <a:pt x="2446868" y="711729"/>
                  </a:lnTo>
                  <a:lnTo>
                    <a:pt x="2456393" y="711200"/>
                  </a:lnTo>
                  <a:close/>
                  <a:moveTo>
                    <a:pt x="2220384" y="711200"/>
                  </a:moveTo>
                  <a:lnTo>
                    <a:pt x="2229909" y="711729"/>
                  </a:lnTo>
                  <a:lnTo>
                    <a:pt x="2238376" y="712788"/>
                  </a:lnTo>
                  <a:lnTo>
                    <a:pt x="2246842" y="714904"/>
                  </a:lnTo>
                  <a:lnTo>
                    <a:pt x="2255309" y="718079"/>
                  </a:lnTo>
                  <a:lnTo>
                    <a:pt x="2263246" y="722313"/>
                  </a:lnTo>
                  <a:lnTo>
                    <a:pt x="2270655" y="726546"/>
                  </a:lnTo>
                  <a:lnTo>
                    <a:pt x="2277005" y="731838"/>
                  </a:lnTo>
                  <a:lnTo>
                    <a:pt x="2283884" y="737129"/>
                  </a:lnTo>
                  <a:lnTo>
                    <a:pt x="2289705" y="744009"/>
                  </a:lnTo>
                  <a:lnTo>
                    <a:pt x="2294997" y="750888"/>
                  </a:lnTo>
                  <a:lnTo>
                    <a:pt x="2299230" y="758296"/>
                  </a:lnTo>
                  <a:lnTo>
                    <a:pt x="2303463" y="766234"/>
                  </a:lnTo>
                  <a:lnTo>
                    <a:pt x="2306109" y="774700"/>
                  </a:lnTo>
                  <a:lnTo>
                    <a:pt x="2308226" y="783167"/>
                  </a:lnTo>
                  <a:lnTo>
                    <a:pt x="2309284" y="791634"/>
                  </a:lnTo>
                  <a:lnTo>
                    <a:pt x="2309813" y="801159"/>
                  </a:lnTo>
                  <a:lnTo>
                    <a:pt x="2309284" y="810684"/>
                  </a:lnTo>
                  <a:lnTo>
                    <a:pt x="2308226" y="819150"/>
                  </a:lnTo>
                  <a:lnTo>
                    <a:pt x="2306109" y="827617"/>
                  </a:lnTo>
                  <a:lnTo>
                    <a:pt x="2303463" y="836084"/>
                  </a:lnTo>
                  <a:lnTo>
                    <a:pt x="2299230" y="844021"/>
                  </a:lnTo>
                  <a:lnTo>
                    <a:pt x="2294997" y="851430"/>
                  </a:lnTo>
                  <a:lnTo>
                    <a:pt x="2289705" y="858309"/>
                  </a:lnTo>
                  <a:lnTo>
                    <a:pt x="2283884" y="864659"/>
                  </a:lnTo>
                  <a:lnTo>
                    <a:pt x="2277005" y="870480"/>
                  </a:lnTo>
                  <a:lnTo>
                    <a:pt x="2270655" y="875771"/>
                  </a:lnTo>
                  <a:lnTo>
                    <a:pt x="2263246" y="880005"/>
                  </a:lnTo>
                  <a:lnTo>
                    <a:pt x="2255309" y="884238"/>
                  </a:lnTo>
                  <a:lnTo>
                    <a:pt x="2246842" y="887413"/>
                  </a:lnTo>
                  <a:lnTo>
                    <a:pt x="2238376" y="889001"/>
                  </a:lnTo>
                  <a:lnTo>
                    <a:pt x="2229909" y="890588"/>
                  </a:lnTo>
                  <a:lnTo>
                    <a:pt x="2220384" y="890588"/>
                  </a:lnTo>
                  <a:lnTo>
                    <a:pt x="2210859" y="890588"/>
                  </a:lnTo>
                  <a:lnTo>
                    <a:pt x="2202392" y="889001"/>
                  </a:lnTo>
                  <a:lnTo>
                    <a:pt x="2193925" y="887413"/>
                  </a:lnTo>
                  <a:lnTo>
                    <a:pt x="2185459" y="884238"/>
                  </a:lnTo>
                  <a:lnTo>
                    <a:pt x="2177521" y="880005"/>
                  </a:lnTo>
                  <a:lnTo>
                    <a:pt x="2170113" y="875771"/>
                  </a:lnTo>
                  <a:lnTo>
                    <a:pt x="2163234" y="870480"/>
                  </a:lnTo>
                  <a:lnTo>
                    <a:pt x="2156354" y="864659"/>
                  </a:lnTo>
                  <a:lnTo>
                    <a:pt x="2151063" y="858309"/>
                  </a:lnTo>
                  <a:lnTo>
                    <a:pt x="2145771" y="851430"/>
                  </a:lnTo>
                  <a:lnTo>
                    <a:pt x="2141538" y="844021"/>
                  </a:lnTo>
                  <a:lnTo>
                    <a:pt x="2137304" y="836084"/>
                  </a:lnTo>
                  <a:lnTo>
                    <a:pt x="2134129" y="827617"/>
                  </a:lnTo>
                  <a:lnTo>
                    <a:pt x="2132013" y="819150"/>
                  </a:lnTo>
                  <a:lnTo>
                    <a:pt x="2130954" y="810684"/>
                  </a:lnTo>
                  <a:lnTo>
                    <a:pt x="2130425" y="801159"/>
                  </a:lnTo>
                  <a:lnTo>
                    <a:pt x="2130954" y="791634"/>
                  </a:lnTo>
                  <a:lnTo>
                    <a:pt x="2132013" y="783167"/>
                  </a:lnTo>
                  <a:lnTo>
                    <a:pt x="2134129" y="774700"/>
                  </a:lnTo>
                  <a:lnTo>
                    <a:pt x="2137304" y="766234"/>
                  </a:lnTo>
                  <a:lnTo>
                    <a:pt x="2141538" y="758296"/>
                  </a:lnTo>
                  <a:lnTo>
                    <a:pt x="2145771" y="750888"/>
                  </a:lnTo>
                  <a:lnTo>
                    <a:pt x="2151063" y="744009"/>
                  </a:lnTo>
                  <a:lnTo>
                    <a:pt x="2156354" y="737129"/>
                  </a:lnTo>
                  <a:lnTo>
                    <a:pt x="2163234" y="731838"/>
                  </a:lnTo>
                  <a:lnTo>
                    <a:pt x="2170113" y="726546"/>
                  </a:lnTo>
                  <a:lnTo>
                    <a:pt x="2177521" y="722313"/>
                  </a:lnTo>
                  <a:lnTo>
                    <a:pt x="2185459" y="718079"/>
                  </a:lnTo>
                  <a:lnTo>
                    <a:pt x="2193925" y="714904"/>
                  </a:lnTo>
                  <a:lnTo>
                    <a:pt x="2202392" y="712788"/>
                  </a:lnTo>
                  <a:lnTo>
                    <a:pt x="2210859" y="711729"/>
                  </a:lnTo>
                  <a:lnTo>
                    <a:pt x="2220384" y="711200"/>
                  </a:lnTo>
                  <a:close/>
                  <a:moveTo>
                    <a:pt x="1509978" y="711200"/>
                  </a:moveTo>
                  <a:lnTo>
                    <a:pt x="1519000" y="711729"/>
                  </a:lnTo>
                  <a:lnTo>
                    <a:pt x="1528023" y="712788"/>
                  </a:lnTo>
                  <a:lnTo>
                    <a:pt x="1536514" y="714904"/>
                  </a:lnTo>
                  <a:lnTo>
                    <a:pt x="1545006" y="718079"/>
                  </a:lnTo>
                  <a:lnTo>
                    <a:pt x="1552966" y="722313"/>
                  </a:lnTo>
                  <a:lnTo>
                    <a:pt x="1560396" y="726546"/>
                  </a:lnTo>
                  <a:lnTo>
                    <a:pt x="1567296" y="731838"/>
                  </a:lnTo>
                  <a:lnTo>
                    <a:pt x="1574195" y="737129"/>
                  </a:lnTo>
                  <a:lnTo>
                    <a:pt x="1579502" y="744009"/>
                  </a:lnTo>
                  <a:lnTo>
                    <a:pt x="1584809" y="750888"/>
                  </a:lnTo>
                  <a:lnTo>
                    <a:pt x="1589055" y="758296"/>
                  </a:lnTo>
                  <a:lnTo>
                    <a:pt x="1592770" y="766234"/>
                  </a:lnTo>
                  <a:lnTo>
                    <a:pt x="1595954" y="774700"/>
                  </a:lnTo>
                  <a:lnTo>
                    <a:pt x="1598608" y="783167"/>
                  </a:lnTo>
                  <a:lnTo>
                    <a:pt x="1599670" y="791634"/>
                  </a:lnTo>
                  <a:lnTo>
                    <a:pt x="1600200" y="801159"/>
                  </a:lnTo>
                  <a:lnTo>
                    <a:pt x="1599670" y="810684"/>
                  </a:lnTo>
                  <a:lnTo>
                    <a:pt x="1598608" y="819150"/>
                  </a:lnTo>
                  <a:lnTo>
                    <a:pt x="1595954" y="827617"/>
                  </a:lnTo>
                  <a:lnTo>
                    <a:pt x="1592770" y="836084"/>
                  </a:lnTo>
                  <a:lnTo>
                    <a:pt x="1589055" y="844021"/>
                  </a:lnTo>
                  <a:lnTo>
                    <a:pt x="1584809" y="851430"/>
                  </a:lnTo>
                  <a:lnTo>
                    <a:pt x="1579502" y="858309"/>
                  </a:lnTo>
                  <a:lnTo>
                    <a:pt x="1574195" y="864659"/>
                  </a:lnTo>
                  <a:lnTo>
                    <a:pt x="1567296" y="870480"/>
                  </a:lnTo>
                  <a:lnTo>
                    <a:pt x="1560396" y="875771"/>
                  </a:lnTo>
                  <a:lnTo>
                    <a:pt x="1552966" y="880005"/>
                  </a:lnTo>
                  <a:lnTo>
                    <a:pt x="1545006" y="884238"/>
                  </a:lnTo>
                  <a:lnTo>
                    <a:pt x="1536514" y="887413"/>
                  </a:lnTo>
                  <a:lnTo>
                    <a:pt x="1528023" y="889001"/>
                  </a:lnTo>
                  <a:lnTo>
                    <a:pt x="1519000" y="890588"/>
                  </a:lnTo>
                  <a:lnTo>
                    <a:pt x="1509978" y="890588"/>
                  </a:lnTo>
                  <a:lnTo>
                    <a:pt x="1500425" y="890588"/>
                  </a:lnTo>
                  <a:lnTo>
                    <a:pt x="1491403" y="889001"/>
                  </a:lnTo>
                  <a:lnTo>
                    <a:pt x="1482911" y="887413"/>
                  </a:lnTo>
                  <a:lnTo>
                    <a:pt x="1474951" y="884238"/>
                  </a:lnTo>
                  <a:lnTo>
                    <a:pt x="1466990" y="880005"/>
                  </a:lnTo>
                  <a:lnTo>
                    <a:pt x="1459560" y="875771"/>
                  </a:lnTo>
                  <a:lnTo>
                    <a:pt x="1452661" y="870480"/>
                  </a:lnTo>
                  <a:lnTo>
                    <a:pt x="1446292" y="864659"/>
                  </a:lnTo>
                  <a:lnTo>
                    <a:pt x="1440454" y="858309"/>
                  </a:lnTo>
                  <a:lnTo>
                    <a:pt x="1435147" y="851430"/>
                  </a:lnTo>
                  <a:lnTo>
                    <a:pt x="1430370" y="844021"/>
                  </a:lnTo>
                  <a:lnTo>
                    <a:pt x="1426655" y="836084"/>
                  </a:lnTo>
                  <a:lnTo>
                    <a:pt x="1423471" y="827617"/>
                  </a:lnTo>
                  <a:lnTo>
                    <a:pt x="1421348" y="819150"/>
                  </a:lnTo>
                  <a:lnTo>
                    <a:pt x="1420287" y="810684"/>
                  </a:lnTo>
                  <a:lnTo>
                    <a:pt x="1419225" y="801159"/>
                  </a:lnTo>
                  <a:lnTo>
                    <a:pt x="1420287" y="791634"/>
                  </a:lnTo>
                  <a:lnTo>
                    <a:pt x="1421348" y="783167"/>
                  </a:lnTo>
                  <a:lnTo>
                    <a:pt x="1423471" y="774700"/>
                  </a:lnTo>
                  <a:lnTo>
                    <a:pt x="1426655" y="766234"/>
                  </a:lnTo>
                  <a:lnTo>
                    <a:pt x="1430370" y="758296"/>
                  </a:lnTo>
                  <a:lnTo>
                    <a:pt x="1435147" y="750888"/>
                  </a:lnTo>
                  <a:lnTo>
                    <a:pt x="1440454" y="744009"/>
                  </a:lnTo>
                  <a:lnTo>
                    <a:pt x="1446292" y="737129"/>
                  </a:lnTo>
                  <a:lnTo>
                    <a:pt x="1452661" y="731838"/>
                  </a:lnTo>
                  <a:lnTo>
                    <a:pt x="1459560" y="726546"/>
                  </a:lnTo>
                  <a:lnTo>
                    <a:pt x="1466990" y="722313"/>
                  </a:lnTo>
                  <a:lnTo>
                    <a:pt x="1474951" y="718079"/>
                  </a:lnTo>
                  <a:lnTo>
                    <a:pt x="1482911" y="714904"/>
                  </a:lnTo>
                  <a:lnTo>
                    <a:pt x="1491403" y="712788"/>
                  </a:lnTo>
                  <a:lnTo>
                    <a:pt x="1500425" y="711729"/>
                  </a:lnTo>
                  <a:lnTo>
                    <a:pt x="1509978" y="711200"/>
                  </a:lnTo>
                  <a:close/>
                  <a:moveTo>
                    <a:pt x="1272118" y="711200"/>
                  </a:moveTo>
                  <a:lnTo>
                    <a:pt x="1281114" y="711729"/>
                  </a:lnTo>
                  <a:lnTo>
                    <a:pt x="1290639" y="712788"/>
                  </a:lnTo>
                  <a:lnTo>
                    <a:pt x="1299105" y="714904"/>
                  </a:lnTo>
                  <a:lnTo>
                    <a:pt x="1307572" y="718079"/>
                  </a:lnTo>
                  <a:lnTo>
                    <a:pt x="1315509" y="722313"/>
                  </a:lnTo>
                  <a:lnTo>
                    <a:pt x="1322918" y="726546"/>
                  </a:lnTo>
                  <a:lnTo>
                    <a:pt x="1329268" y="731838"/>
                  </a:lnTo>
                  <a:lnTo>
                    <a:pt x="1336147" y="737129"/>
                  </a:lnTo>
                  <a:lnTo>
                    <a:pt x="1341439" y="744009"/>
                  </a:lnTo>
                  <a:lnTo>
                    <a:pt x="1347260" y="750888"/>
                  </a:lnTo>
                  <a:lnTo>
                    <a:pt x="1351493" y="758296"/>
                  </a:lnTo>
                  <a:lnTo>
                    <a:pt x="1355197" y="766234"/>
                  </a:lnTo>
                  <a:lnTo>
                    <a:pt x="1357843" y="774700"/>
                  </a:lnTo>
                  <a:lnTo>
                    <a:pt x="1360489" y="783167"/>
                  </a:lnTo>
                  <a:lnTo>
                    <a:pt x="1361547" y="791634"/>
                  </a:lnTo>
                  <a:lnTo>
                    <a:pt x="1362076" y="801159"/>
                  </a:lnTo>
                  <a:lnTo>
                    <a:pt x="1361547" y="810684"/>
                  </a:lnTo>
                  <a:lnTo>
                    <a:pt x="1360489" y="819150"/>
                  </a:lnTo>
                  <a:lnTo>
                    <a:pt x="1357843" y="827617"/>
                  </a:lnTo>
                  <a:lnTo>
                    <a:pt x="1355197" y="836084"/>
                  </a:lnTo>
                  <a:lnTo>
                    <a:pt x="1351493" y="844021"/>
                  </a:lnTo>
                  <a:lnTo>
                    <a:pt x="1347260" y="851430"/>
                  </a:lnTo>
                  <a:lnTo>
                    <a:pt x="1341439" y="858309"/>
                  </a:lnTo>
                  <a:lnTo>
                    <a:pt x="1336147" y="864659"/>
                  </a:lnTo>
                  <a:lnTo>
                    <a:pt x="1329268" y="870480"/>
                  </a:lnTo>
                  <a:lnTo>
                    <a:pt x="1322918" y="875771"/>
                  </a:lnTo>
                  <a:lnTo>
                    <a:pt x="1315509" y="880005"/>
                  </a:lnTo>
                  <a:lnTo>
                    <a:pt x="1307572" y="884238"/>
                  </a:lnTo>
                  <a:lnTo>
                    <a:pt x="1299105" y="887413"/>
                  </a:lnTo>
                  <a:lnTo>
                    <a:pt x="1290639" y="889001"/>
                  </a:lnTo>
                  <a:lnTo>
                    <a:pt x="1281114" y="890588"/>
                  </a:lnTo>
                  <a:lnTo>
                    <a:pt x="1272118" y="890588"/>
                  </a:lnTo>
                  <a:lnTo>
                    <a:pt x="1263122" y="890588"/>
                  </a:lnTo>
                  <a:lnTo>
                    <a:pt x="1254655" y="889001"/>
                  </a:lnTo>
                  <a:lnTo>
                    <a:pt x="1245659" y="887413"/>
                  </a:lnTo>
                  <a:lnTo>
                    <a:pt x="1237722" y="884238"/>
                  </a:lnTo>
                  <a:lnTo>
                    <a:pt x="1229784" y="880005"/>
                  </a:lnTo>
                  <a:lnTo>
                    <a:pt x="1222376" y="875771"/>
                  </a:lnTo>
                  <a:lnTo>
                    <a:pt x="1214968" y="870480"/>
                  </a:lnTo>
                  <a:lnTo>
                    <a:pt x="1209147" y="864659"/>
                  </a:lnTo>
                  <a:lnTo>
                    <a:pt x="1202797" y="858309"/>
                  </a:lnTo>
                  <a:lnTo>
                    <a:pt x="1198034" y="851430"/>
                  </a:lnTo>
                  <a:lnTo>
                    <a:pt x="1193272" y="844021"/>
                  </a:lnTo>
                  <a:lnTo>
                    <a:pt x="1189567" y="836084"/>
                  </a:lnTo>
                  <a:lnTo>
                    <a:pt x="1186392" y="827617"/>
                  </a:lnTo>
                  <a:lnTo>
                    <a:pt x="1184805" y="819150"/>
                  </a:lnTo>
                  <a:lnTo>
                    <a:pt x="1182688" y="810684"/>
                  </a:lnTo>
                  <a:lnTo>
                    <a:pt x="1182688" y="801159"/>
                  </a:lnTo>
                  <a:lnTo>
                    <a:pt x="1182688" y="791634"/>
                  </a:lnTo>
                  <a:lnTo>
                    <a:pt x="1184805" y="783167"/>
                  </a:lnTo>
                  <a:lnTo>
                    <a:pt x="1186392" y="774700"/>
                  </a:lnTo>
                  <a:lnTo>
                    <a:pt x="1189567" y="766234"/>
                  </a:lnTo>
                  <a:lnTo>
                    <a:pt x="1193272" y="758296"/>
                  </a:lnTo>
                  <a:lnTo>
                    <a:pt x="1198034" y="750888"/>
                  </a:lnTo>
                  <a:lnTo>
                    <a:pt x="1202797" y="744009"/>
                  </a:lnTo>
                  <a:lnTo>
                    <a:pt x="1209147" y="737129"/>
                  </a:lnTo>
                  <a:lnTo>
                    <a:pt x="1214968" y="731838"/>
                  </a:lnTo>
                  <a:lnTo>
                    <a:pt x="1222376" y="726546"/>
                  </a:lnTo>
                  <a:lnTo>
                    <a:pt x="1229784" y="722313"/>
                  </a:lnTo>
                  <a:lnTo>
                    <a:pt x="1237722" y="718079"/>
                  </a:lnTo>
                  <a:lnTo>
                    <a:pt x="1245659" y="714904"/>
                  </a:lnTo>
                  <a:lnTo>
                    <a:pt x="1254655" y="712788"/>
                  </a:lnTo>
                  <a:lnTo>
                    <a:pt x="1263122" y="711729"/>
                  </a:lnTo>
                  <a:lnTo>
                    <a:pt x="1272118" y="711200"/>
                  </a:lnTo>
                  <a:close/>
                  <a:moveTo>
                    <a:pt x="1036109" y="711200"/>
                  </a:moveTo>
                  <a:lnTo>
                    <a:pt x="1045105" y="711729"/>
                  </a:lnTo>
                  <a:lnTo>
                    <a:pt x="1053571" y="712788"/>
                  </a:lnTo>
                  <a:lnTo>
                    <a:pt x="1062038" y="714904"/>
                  </a:lnTo>
                  <a:lnTo>
                    <a:pt x="1070505" y="718079"/>
                  </a:lnTo>
                  <a:lnTo>
                    <a:pt x="1078442" y="722313"/>
                  </a:lnTo>
                  <a:lnTo>
                    <a:pt x="1085851" y="726546"/>
                  </a:lnTo>
                  <a:lnTo>
                    <a:pt x="1092730" y="731838"/>
                  </a:lnTo>
                  <a:lnTo>
                    <a:pt x="1099080" y="737129"/>
                  </a:lnTo>
                  <a:lnTo>
                    <a:pt x="1105430" y="744009"/>
                  </a:lnTo>
                  <a:lnTo>
                    <a:pt x="1110192" y="750888"/>
                  </a:lnTo>
                  <a:lnTo>
                    <a:pt x="1114426" y="758296"/>
                  </a:lnTo>
                  <a:lnTo>
                    <a:pt x="1118659" y="766234"/>
                  </a:lnTo>
                  <a:lnTo>
                    <a:pt x="1121834" y="774700"/>
                  </a:lnTo>
                  <a:lnTo>
                    <a:pt x="1123422" y="783167"/>
                  </a:lnTo>
                  <a:lnTo>
                    <a:pt x="1125009" y="791634"/>
                  </a:lnTo>
                  <a:lnTo>
                    <a:pt x="1125538" y="801159"/>
                  </a:lnTo>
                  <a:lnTo>
                    <a:pt x="1125009" y="810684"/>
                  </a:lnTo>
                  <a:lnTo>
                    <a:pt x="1123422" y="819150"/>
                  </a:lnTo>
                  <a:lnTo>
                    <a:pt x="1121834" y="827617"/>
                  </a:lnTo>
                  <a:lnTo>
                    <a:pt x="1118659" y="836084"/>
                  </a:lnTo>
                  <a:lnTo>
                    <a:pt x="1114426" y="844021"/>
                  </a:lnTo>
                  <a:lnTo>
                    <a:pt x="1110192" y="851430"/>
                  </a:lnTo>
                  <a:lnTo>
                    <a:pt x="1105430" y="858309"/>
                  </a:lnTo>
                  <a:lnTo>
                    <a:pt x="1099080" y="864659"/>
                  </a:lnTo>
                  <a:lnTo>
                    <a:pt x="1092730" y="870480"/>
                  </a:lnTo>
                  <a:lnTo>
                    <a:pt x="1085851" y="875771"/>
                  </a:lnTo>
                  <a:lnTo>
                    <a:pt x="1078442" y="880005"/>
                  </a:lnTo>
                  <a:lnTo>
                    <a:pt x="1070505" y="884238"/>
                  </a:lnTo>
                  <a:lnTo>
                    <a:pt x="1062038" y="887413"/>
                  </a:lnTo>
                  <a:lnTo>
                    <a:pt x="1053571" y="889001"/>
                  </a:lnTo>
                  <a:lnTo>
                    <a:pt x="1045105" y="890588"/>
                  </a:lnTo>
                  <a:lnTo>
                    <a:pt x="1036109" y="890588"/>
                  </a:lnTo>
                  <a:lnTo>
                    <a:pt x="1026055" y="890588"/>
                  </a:lnTo>
                  <a:lnTo>
                    <a:pt x="1017588" y="889001"/>
                  </a:lnTo>
                  <a:lnTo>
                    <a:pt x="1009121" y="887413"/>
                  </a:lnTo>
                  <a:lnTo>
                    <a:pt x="1000655" y="884238"/>
                  </a:lnTo>
                  <a:lnTo>
                    <a:pt x="992717" y="880005"/>
                  </a:lnTo>
                  <a:lnTo>
                    <a:pt x="985309" y="875771"/>
                  </a:lnTo>
                  <a:lnTo>
                    <a:pt x="978959" y="870480"/>
                  </a:lnTo>
                  <a:lnTo>
                    <a:pt x="972079" y="864659"/>
                  </a:lnTo>
                  <a:lnTo>
                    <a:pt x="966259" y="858309"/>
                  </a:lnTo>
                  <a:lnTo>
                    <a:pt x="960967" y="851430"/>
                  </a:lnTo>
                  <a:lnTo>
                    <a:pt x="956734" y="844021"/>
                  </a:lnTo>
                  <a:lnTo>
                    <a:pt x="952500" y="836084"/>
                  </a:lnTo>
                  <a:lnTo>
                    <a:pt x="949325" y="827617"/>
                  </a:lnTo>
                  <a:lnTo>
                    <a:pt x="947738" y="819150"/>
                  </a:lnTo>
                  <a:lnTo>
                    <a:pt x="946679" y="810684"/>
                  </a:lnTo>
                  <a:lnTo>
                    <a:pt x="946150" y="801159"/>
                  </a:lnTo>
                  <a:lnTo>
                    <a:pt x="946679" y="791634"/>
                  </a:lnTo>
                  <a:lnTo>
                    <a:pt x="947738" y="783167"/>
                  </a:lnTo>
                  <a:lnTo>
                    <a:pt x="949325" y="774700"/>
                  </a:lnTo>
                  <a:lnTo>
                    <a:pt x="952500" y="766234"/>
                  </a:lnTo>
                  <a:lnTo>
                    <a:pt x="956734" y="758296"/>
                  </a:lnTo>
                  <a:lnTo>
                    <a:pt x="960967" y="750888"/>
                  </a:lnTo>
                  <a:lnTo>
                    <a:pt x="966259" y="744009"/>
                  </a:lnTo>
                  <a:lnTo>
                    <a:pt x="972079" y="737129"/>
                  </a:lnTo>
                  <a:lnTo>
                    <a:pt x="978959" y="731838"/>
                  </a:lnTo>
                  <a:lnTo>
                    <a:pt x="985309" y="726546"/>
                  </a:lnTo>
                  <a:lnTo>
                    <a:pt x="992717" y="722313"/>
                  </a:lnTo>
                  <a:lnTo>
                    <a:pt x="1000655" y="718079"/>
                  </a:lnTo>
                  <a:lnTo>
                    <a:pt x="1009121" y="714904"/>
                  </a:lnTo>
                  <a:lnTo>
                    <a:pt x="1017588" y="712788"/>
                  </a:lnTo>
                  <a:lnTo>
                    <a:pt x="1026055" y="711729"/>
                  </a:lnTo>
                  <a:lnTo>
                    <a:pt x="1036109" y="711200"/>
                  </a:lnTo>
                  <a:close/>
                  <a:moveTo>
                    <a:pt x="799572" y="711200"/>
                  </a:moveTo>
                  <a:lnTo>
                    <a:pt x="809097" y="711729"/>
                  </a:lnTo>
                  <a:lnTo>
                    <a:pt x="817564" y="712788"/>
                  </a:lnTo>
                  <a:lnTo>
                    <a:pt x="826559" y="714904"/>
                  </a:lnTo>
                  <a:lnTo>
                    <a:pt x="834497" y="718079"/>
                  </a:lnTo>
                  <a:lnTo>
                    <a:pt x="842434" y="722313"/>
                  </a:lnTo>
                  <a:lnTo>
                    <a:pt x="849843" y="726546"/>
                  </a:lnTo>
                  <a:lnTo>
                    <a:pt x="856722" y="731838"/>
                  </a:lnTo>
                  <a:lnTo>
                    <a:pt x="863072" y="737129"/>
                  </a:lnTo>
                  <a:lnTo>
                    <a:pt x="868893" y="744009"/>
                  </a:lnTo>
                  <a:lnTo>
                    <a:pt x="874185" y="750888"/>
                  </a:lnTo>
                  <a:lnTo>
                    <a:pt x="878947" y="758296"/>
                  </a:lnTo>
                  <a:lnTo>
                    <a:pt x="882651" y="766234"/>
                  </a:lnTo>
                  <a:lnTo>
                    <a:pt x="885826" y="774700"/>
                  </a:lnTo>
                  <a:lnTo>
                    <a:pt x="887414" y="783167"/>
                  </a:lnTo>
                  <a:lnTo>
                    <a:pt x="889001" y="791634"/>
                  </a:lnTo>
                  <a:lnTo>
                    <a:pt x="889001" y="801159"/>
                  </a:lnTo>
                  <a:lnTo>
                    <a:pt x="889001" y="810684"/>
                  </a:lnTo>
                  <a:lnTo>
                    <a:pt x="887414" y="819150"/>
                  </a:lnTo>
                  <a:lnTo>
                    <a:pt x="885826" y="827617"/>
                  </a:lnTo>
                  <a:lnTo>
                    <a:pt x="882651" y="836084"/>
                  </a:lnTo>
                  <a:lnTo>
                    <a:pt x="878947" y="844021"/>
                  </a:lnTo>
                  <a:lnTo>
                    <a:pt x="874185" y="851430"/>
                  </a:lnTo>
                  <a:lnTo>
                    <a:pt x="868893" y="858309"/>
                  </a:lnTo>
                  <a:lnTo>
                    <a:pt x="863072" y="864659"/>
                  </a:lnTo>
                  <a:lnTo>
                    <a:pt x="856722" y="870480"/>
                  </a:lnTo>
                  <a:lnTo>
                    <a:pt x="849843" y="875771"/>
                  </a:lnTo>
                  <a:lnTo>
                    <a:pt x="842434" y="880005"/>
                  </a:lnTo>
                  <a:lnTo>
                    <a:pt x="834497" y="884238"/>
                  </a:lnTo>
                  <a:lnTo>
                    <a:pt x="826559" y="887413"/>
                  </a:lnTo>
                  <a:lnTo>
                    <a:pt x="817564" y="889001"/>
                  </a:lnTo>
                  <a:lnTo>
                    <a:pt x="809097" y="890588"/>
                  </a:lnTo>
                  <a:lnTo>
                    <a:pt x="799572" y="890588"/>
                  </a:lnTo>
                  <a:lnTo>
                    <a:pt x="790576" y="890588"/>
                  </a:lnTo>
                  <a:lnTo>
                    <a:pt x="781580" y="889001"/>
                  </a:lnTo>
                  <a:lnTo>
                    <a:pt x="773113" y="887413"/>
                  </a:lnTo>
                  <a:lnTo>
                    <a:pt x="764647" y="884238"/>
                  </a:lnTo>
                  <a:lnTo>
                    <a:pt x="756709" y="880005"/>
                  </a:lnTo>
                  <a:lnTo>
                    <a:pt x="749301" y="875771"/>
                  </a:lnTo>
                  <a:lnTo>
                    <a:pt x="742422" y="870480"/>
                  </a:lnTo>
                  <a:lnTo>
                    <a:pt x="735542" y="864659"/>
                  </a:lnTo>
                  <a:lnTo>
                    <a:pt x="730251" y="858309"/>
                  </a:lnTo>
                  <a:lnTo>
                    <a:pt x="724959" y="851430"/>
                  </a:lnTo>
                  <a:lnTo>
                    <a:pt x="720726" y="844021"/>
                  </a:lnTo>
                  <a:lnTo>
                    <a:pt x="717022" y="836084"/>
                  </a:lnTo>
                  <a:lnTo>
                    <a:pt x="713847" y="827617"/>
                  </a:lnTo>
                  <a:lnTo>
                    <a:pt x="711201" y="819150"/>
                  </a:lnTo>
                  <a:lnTo>
                    <a:pt x="710142" y="810684"/>
                  </a:lnTo>
                  <a:lnTo>
                    <a:pt x="709613" y="801159"/>
                  </a:lnTo>
                  <a:lnTo>
                    <a:pt x="710142" y="791634"/>
                  </a:lnTo>
                  <a:lnTo>
                    <a:pt x="711201" y="783167"/>
                  </a:lnTo>
                  <a:lnTo>
                    <a:pt x="713847" y="774700"/>
                  </a:lnTo>
                  <a:lnTo>
                    <a:pt x="717022" y="766234"/>
                  </a:lnTo>
                  <a:lnTo>
                    <a:pt x="720726" y="758296"/>
                  </a:lnTo>
                  <a:lnTo>
                    <a:pt x="724959" y="750888"/>
                  </a:lnTo>
                  <a:lnTo>
                    <a:pt x="730251" y="744009"/>
                  </a:lnTo>
                  <a:lnTo>
                    <a:pt x="735542" y="737129"/>
                  </a:lnTo>
                  <a:lnTo>
                    <a:pt x="742422" y="731838"/>
                  </a:lnTo>
                  <a:lnTo>
                    <a:pt x="749301" y="726546"/>
                  </a:lnTo>
                  <a:lnTo>
                    <a:pt x="756709" y="722313"/>
                  </a:lnTo>
                  <a:lnTo>
                    <a:pt x="764647" y="718079"/>
                  </a:lnTo>
                  <a:lnTo>
                    <a:pt x="773113" y="714904"/>
                  </a:lnTo>
                  <a:lnTo>
                    <a:pt x="781580" y="712788"/>
                  </a:lnTo>
                  <a:lnTo>
                    <a:pt x="790576" y="711729"/>
                  </a:lnTo>
                  <a:lnTo>
                    <a:pt x="799572" y="711200"/>
                  </a:lnTo>
                  <a:close/>
                  <a:moveTo>
                    <a:pt x="2693194" y="474662"/>
                  </a:moveTo>
                  <a:lnTo>
                    <a:pt x="2702163" y="475717"/>
                  </a:lnTo>
                  <a:lnTo>
                    <a:pt x="2711660" y="476773"/>
                  </a:lnTo>
                  <a:lnTo>
                    <a:pt x="2720102" y="478883"/>
                  </a:lnTo>
                  <a:lnTo>
                    <a:pt x="2728544" y="482049"/>
                  </a:lnTo>
                  <a:lnTo>
                    <a:pt x="2736458" y="485742"/>
                  </a:lnTo>
                  <a:lnTo>
                    <a:pt x="2743845" y="489963"/>
                  </a:lnTo>
                  <a:lnTo>
                    <a:pt x="2750176" y="495767"/>
                  </a:lnTo>
                  <a:lnTo>
                    <a:pt x="2757035" y="501043"/>
                  </a:lnTo>
                  <a:lnTo>
                    <a:pt x="2762311" y="507902"/>
                  </a:lnTo>
                  <a:lnTo>
                    <a:pt x="2768115" y="514233"/>
                  </a:lnTo>
                  <a:lnTo>
                    <a:pt x="2772336" y="521620"/>
                  </a:lnTo>
                  <a:lnTo>
                    <a:pt x="2776029" y="529534"/>
                  </a:lnTo>
                  <a:lnTo>
                    <a:pt x="2778667" y="537976"/>
                  </a:lnTo>
                  <a:lnTo>
                    <a:pt x="2781305" y="546417"/>
                  </a:lnTo>
                  <a:lnTo>
                    <a:pt x="2782360" y="555387"/>
                  </a:lnTo>
                  <a:lnTo>
                    <a:pt x="2782888" y="564884"/>
                  </a:lnTo>
                  <a:lnTo>
                    <a:pt x="2782360" y="573853"/>
                  </a:lnTo>
                  <a:lnTo>
                    <a:pt x="2781305" y="582295"/>
                  </a:lnTo>
                  <a:lnTo>
                    <a:pt x="2778667" y="591264"/>
                  </a:lnTo>
                  <a:lnTo>
                    <a:pt x="2776029" y="599179"/>
                  </a:lnTo>
                  <a:lnTo>
                    <a:pt x="2772336" y="607093"/>
                  </a:lnTo>
                  <a:lnTo>
                    <a:pt x="2768115" y="614479"/>
                  </a:lnTo>
                  <a:lnTo>
                    <a:pt x="2762311" y="621866"/>
                  </a:lnTo>
                  <a:lnTo>
                    <a:pt x="2757035" y="627670"/>
                  </a:lnTo>
                  <a:lnTo>
                    <a:pt x="2750176" y="634001"/>
                  </a:lnTo>
                  <a:lnTo>
                    <a:pt x="2743845" y="638749"/>
                  </a:lnTo>
                  <a:lnTo>
                    <a:pt x="2736458" y="643498"/>
                  </a:lnTo>
                  <a:lnTo>
                    <a:pt x="2728544" y="647191"/>
                  </a:lnTo>
                  <a:lnTo>
                    <a:pt x="2720102" y="650357"/>
                  </a:lnTo>
                  <a:lnTo>
                    <a:pt x="2711660" y="651940"/>
                  </a:lnTo>
                  <a:lnTo>
                    <a:pt x="2702163" y="654050"/>
                  </a:lnTo>
                  <a:lnTo>
                    <a:pt x="2693194" y="654050"/>
                  </a:lnTo>
                  <a:lnTo>
                    <a:pt x="2684225" y="654050"/>
                  </a:lnTo>
                  <a:lnTo>
                    <a:pt x="2675255" y="651940"/>
                  </a:lnTo>
                  <a:lnTo>
                    <a:pt x="2666813" y="650357"/>
                  </a:lnTo>
                  <a:lnTo>
                    <a:pt x="2658899" y="647191"/>
                  </a:lnTo>
                  <a:lnTo>
                    <a:pt x="2650985" y="643498"/>
                  </a:lnTo>
                  <a:lnTo>
                    <a:pt x="2643598" y="638749"/>
                  </a:lnTo>
                  <a:lnTo>
                    <a:pt x="2636212" y="634001"/>
                  </a:lnTo>
                  <a:lnTo>
                    <a:pt x="2630408" y="627670"/>
                  </a:lnTo>
                  <a:lnTo>
                    <a:pt x="2624077" y="621866"/>
                  </a:lnTo>
                  <a:lnTo>
                    <a:pt x="2619328" y="614479"/>
                  </a:lnTo>
                  <a:lnTo>
                    <a:pt x="2614580" y="607093"/>
                  </a:lnTo>
                  <a:lnTo>
                    <a:pt x="2610887" y="599179"/>
                  </a:lnTo>
                  <a:lnTo>
                    <a:pt x="2607721" y="591264"/>
                  </a:lnTo>
                  <a:lnTo>
                    <a:pt x="2605083" y="582295"/>
                  </a:lnTo>
                  <a:lnTo>
                    <a:pt x="2604028" y="573853"/>
                  </a:lnTo>
                  <a:lnTo>
                    <a:pt x="2603500" y="564884"/>
                  </a:lnTo>
                  <a:lnTo>
                    <a:pt x="2604028" y="555387"/>
                  </a:lnTo>
                  <a:lnTo>
                    <a:pt x="2605083" y="546417"/>
                  </a:lnTo>
                  <a:lnTo>
                    <a:pt x="2607721" y="537976"/>
                  </a:lnTo>
                  <a:lnTo>
                    <a:pt x="2610887" y="529534"/>
                  </a:lnTo>
                  <a:lnTo>
                    <a:pt x="2614580" y="521620"/>
                  </a:lnTo>
                  <a:lnTo>
                    <a:pt x="2619328" y="514233"/>
                  </a:lnTo>
                  <a:lnTo>
                    <a:pt x="2624077" y="507902"/>
                  </a:lnTo>
                  <a:lnTo>
                    <a:pt x="2630408" y="501043"/>
                  </a:lnTo>
                  <a:lnTo>
                    <a:pt x="2636212" y="495767"/>
                  </a:lnTo>
                  <a:lnTo>
                    <a:pt x="2643598" y="489963"/>
                  </a:lnTo>
                  <a:lnTo>
                    <a:pt x="2650985" y="485742"/>
                  </a:lnTo>
                  <a:lnTo>
                    <a:pt x="2658899" y="482049"/>
                  </a:lnTo>
                  <a:lnTo>
                    <a:pt x="2666813" y="478883"/>
                  </a:lnTo>
                  <a:lnTo>
                    <a:pt x="2675255" y="476773"/>
                  </a:lnTo>
                  <a:lnTo>
                    <a:pt x="2684225" y="475717"/>
                  </a:lnTo>
                  <a:lnTo>
                    <a:pt x="2693194" y="474662"/>
                  </a:lnTo>
                  <a:close/>
                  <a:moveTo>
                    <a:pt x="2456393" y="474662"/>
                  </a:moveTo>
                  <a:lnTo>
                    <a:pt x="2465389" y="475717"/>
                  </a:lnTo>
                  <a:lnTo>
                    <a:pt x="2474384" y="476773"/>
                  </a:lnTo>
                  <a:lnTo>
                    <a:pt x="2482851" y="478883"/>
                  </a:lnTo>
                  <a:lnTo>
                    <a:pt x="2491318" y="482049"/>
                  </a:lnTo>
                  <a:lnTo>
                    <a:pt x="2499255" y="485742"/>
                  </a:lnTo>
                  <a:lnTo>
                    <a:pt x="2506664" y="489963"/>
                  </a:lnTo>
                  <a:lnTo>
                    <a:pt x="2513543" y="495767"/>
                  </a:lnTo>
                  <a:lnTo>
                    <a:pt x="2519893" y="501043"/>
                  </a:lnTo>
                  <a:lnTo>
                    <a:pt x="2525714" y="507902"/>
                  </a:lnTo>
                  <a:lnTo>
                    <a:pt x="2531005" y="514233"/>
                  </a:lnTo>
                  <a:lnTo>
                    <a:pt x="2535238" y="521620"/>
                  </a:lnTo>
                  <a:lnTo>
                    <a:pt x="2538943" y="529534"/>
                  </a:lnTo>
                  <a:lnTo>
                    <a:pt x="2542118" y="537976"/>
                  </a:lnTo>
                  <a:lnTo>
                    <a:pt x="2544234" y="546417"/>
                  </a:lnTo>
                  <a:lnTo>
                    <a:pt x="2545822" y="555387"/>
                  </a:lnTo>
                  <a:lnTo>
                    <a:pt x="2546351" y="564884"/>
                  </a:lnTo>
                  <a:lnTo>
                    <a:pt x="2545822" y="573853"/>
                  </a:lnTo>
                  <a:lnTo>
                    <a:pt x="2544234" y="582295"/>
                  </a:lnTo>
                  <a:lnTo>
                    <a:pt x="2542118" y="591264"/>
                  </a:lnTo>
                  <a:lnTo>
                    <a:pt x="2538943" y="599179"/>
                  </a:lnTo>
                  <a:lnTo>
                    <a:pt x="2535238" y="607093"/>
                  </a:lnTo>
                  <a:lnTo>
                    <a:pt x="2531005" y="614479"/>
                  </a:lnTo>
                  <a:lnTo>
                    <a:pt x="2525714" y="621866"/>
                  </a:lnTo>
                  <a:lnTo>
                    <a:pt x="2519893" y="627670"/>
                  </a:lnTo>
                  <a:lnTo>
                    <a:pt x="2513543" y="634001"/>
                  </a:lnTo>
                  <a:lnTo>
                    <a:pt x="2506664" y="638749"/>
                  </a:lnTo>
                  <a:lnTo>
                    <a:pt x="2499255" y="643498"/>
                  </a:lnTo>
                  <a:lnTo>
                    <a:pt x="2491318" y="647191"/>
                  </a:lnTo>
                  <a:lnTo>
                    <a:pt x="2482851" y="650357"/>
                  </a:lnTo>
                  <a:lnTo>
                    <a:pt x="2474384" y="651940"/>
                  </a:lnTo>
                  <a:lnTo>
                    <a:pt x="2465389" y="654050"/>
                  </a:lnTo>
                  <a:lnTo>
                    <a:pt x="2456393" y="654050"/>
                  </a:lnTo>
                  <a:lnTo>
                    <a:pt x="2446868" y="654050"/>
                  </a:lnTo>
                  <a:lnTo>
                    <a:pt x="2438401" y="651940"/>
                  </a:lnTo>
                  <a:lnTo>
                    <a:pt x="2429405" y="650357"/>
                  </a:lnTo>
                  <a:lnTo>
                    <a:pt x="2421468" y="647191"/>
                  </a:lnTo>
                  <a:lnTo>
                    <a:pt x="2413530" y="643498"/>
                  </a:lnTo>
                  <a:lnTo>
                    <a:pt x="2406122" y="638749"/>
                  </a:lnTo>
                  <a:lnTo>
                    <a:pt x="2399243" y="634001"/>
                  </a:lnTo>
                  <a:lnTo>
                    <a:pt x="2392892" y="627670"/>
                  </a:lnTo>
                  <a:lnTo>
                    <a:pt x="2387072" y="621866"/>
                  </a:lnTo>
                  <a:lnTo>
                    <a:pt x="2381780" y="614479"/>
                  </a:lnTo>
                  <a:lnTo>
                    <a:pt x="2377017" y="607093"/>
                  </a:lnTo>
                  <a:lnTo>
                    <a:pt x="2373313" y="599179"/>
                  </a:lnTo>
                  <a:lnTo>
                    <a:pt x="2370138" y="591264"/>
                  </a:lnTo>
                  <a:lnTo>
                    <a:pt x="2368551" y="582295"/>
                  </a:lnTo>
                  <a:lnTo>
                    <a:pt x="2366963" y="573853"/>
                  </a:lnTo>
                  <a:lnTo>
                    <a:pt x="2366963" y="564884"/>
                  </a:lnTo>
                  <a:lnTo>
                    <a:pt x="2366963" y="555387"/>
                  </a:lnTo>
                  <a:lnTo>
                    <a:pt x="2368551" y="546417"/>
                  </a:lnTo>
                  <a:lnTo>
                    <a:pt x="2370138" y="537976"/>
                  </a:lnTo>
                  <a:lnTo>
                    <a:pt x="2373313" y="529534"/>
                  </a:lnTo>
                  <a:lnTo>
                    <a:pt x="2377017" y="521620"/>
                  </a:lnTo>
                  <a:lnTo>
                    <a:pt x="2381780" y="514233"/>
                  </a:lnTo>
                  <a:lnTo>
                    <a:pt x="2387072" y="507902"/>
                  </a:lnTo>
                  <a:lnTo>
                    <a:pt x="2392892" y="501043"/>
                  </a:lnTo>
                  <a:lnTo>
                    <a:pt x="2399243" y="495767"/>
                  </a:lnTo>
                  <a:lnTo>
                    <a:pt x="2406122" y="489963"/>
                  </a:lnTo>
                  <a:lnTo>
                    <a:pt x="2413530" y="485742"/>
                  </a:lnTo>
                  <a:lnTo>
                    <a:pt x="2421468" y="482049"/>
                  </a:lnTo>
                  <a:lnTo>
                    <a:pt x="2429405" y="478883"/>
                  </a:lnTo>
                  <a:lnTo>
                    <a:pt x="2438401" y="476773"/>
                  </a:lnTo>
                  <a:lnTo>
                    <a:pt x="2446868" y="475717"/>
                  </a:lnTo>
                  <a:lnTo>
                    <a:pt x="2456393" y="474662"/>
                  </a:lnTo>
                  <a:close/>
                  <a:moveTo>
                    <a:pt x="2220384" y="474662"/>
                  </a:moveTo>
                  <a:lnTo>
                    <a:pt x="2229909" y="475717"/>
                  </a:lnTo>
                  <a:lnTo>
                    <a:pt x="2238376" y="476773"/>
                  </a:lnTo>
                  <a:lnTo>
                    <a:pt x="2246842" y="478883"/>
                  </a:lnTo>
                  <a:lnTo>
                    <a:pt x="2255309" y="482049"/>
                  </a:lnTo>
                  <a:lnTo>
                    <a:pt x="2263246" y="485742"/>
                  </a:lnTo>
                  <a:lnTo>
                    <a:pt x="2270655" y="489963"/>
                  </a:lnTo>
                  <a:lnTo>
                    <a:pt x="2277005" y="495767"/>
                  </a:lnTo>
                  <a:lnTo>
                    <a:pt x="2283884" y="501043"/>
                  </a:lnTo>
                  <a:lnTo>
                    <a:pt x="2289705" y="507902"/>
                  </a:lnTo>
                  <a:lnTo>
                    <a:pt x="2294997" y="514233"/>
                  </a:lnTo>
                  <a:lnTo>
                    <a:pt x="2299230" y="521620"/>
                  </a:lnTo>
                  <a:lnTo>
                    <a:pt x="2303463" y="529534"/>
                  </a:lnTo>
                  <a:lnTo>
                    <a:pt x="2306109" y="537976"/>
                  </a:lnTo>
                  <a:lnTo>
                    <a:pt x="2308226" y="546417"/>
                  </a:lnTo>
                  <a:lnTo>
                    <a:pt x="2309284" y="555387"/>
                  </a:lnTo>
                  <a:lnTo>
                    <a:pt x="2309813" y="564884"/>
                  </a:lnTo>
                  <a:lnTo>
                    <a:pt x="2309284" y="573853"/>
                  </a:lnTo>
                  <a:lnTo>
                    <a:pt x="2308226" y="582295"/>
                  </a:lnTo>
                  <a:lnTo>
                    <a:pt x="2306109" y="591264"/>
                  </a:lnTo>
                  <a:lnTo>
                    <a:pt x="2303463" y="599179"/>
                  </a:lnTo>
                  <a:lnTo>
                    <a:pt x="2299230" y="607093"/>
                  </a:lnTo>
                  <a:lnTo>
                    <a:pt x="2294997" y="614479"/>
                  </a:lnTo>
                  <a:lnTo>
                    <a:pt x="2289705" y="621866"/>
                  </a:lnTo>
                  <a:lnTo>
                    <a:pt x="2283884" y="627670"/>
                  </a:lnTo>
                  <a:lnTo>
                    <a:pt x="2277005" y="634001"/>
                  </a:lnTo>
                  <a:lnTo>
                    <a:pt x="2270655" y="638749"/>
                  </a:lnTo>
                  <a:lnTo>
                    <a:pt x="2263246" y="643498"/>
                  </a:lnTo>
                  <a:lnTo>
                    <a:pt x="2255309" y="647191"/>
                  </a:lnTo>
                  <a:lnTo>
                    <a:pt x="2246842" y="650357"/>
                  </a:lnTo>
                  <a:lnTo>
                    <a:pt x="2238376" y="651940"/>
                  </a:lnTo>
                  <a:lnTo>
                    <a:pt x="2229909" y="654050"/>
                  </a:lnTo>
                  <a:lnTo>
                    <a:pt x="2220384" y="654050"/>
                  </a:lnTo>
                  <a:lnTo>
                    <a:pt x="2210859" y="654050"/>
                  </a:lnTo>
                  <a:lnTo>
                    <a:pt x="2202392" y="651940"/>
                  </a:lnTo>
                  <a:lnTo>
                    <a:pt x="2193925" y="650357"/>
                  </a:lnTo>
                  <a:lnTo>
                    <a:pt x="2185459" y="647191"/>
                  </a:lnTo>
                  <a:lnTo>
                    <a:pt x="2177521" y="643498"/>
                  </a:lnTo>
                  <a:lnTo>
                    <a:pt x="2170113" y="638749"/>
                  </a:lnTo>
                  <a:lnTo>
                    <a:pt x="2163234" y="634001"/>
                  </a:lnTo>
                  <a:lnTo>
                    <a:pt x="2156354" y="627670"/>
                  </a:lnTo>
                  <a:lnTo>
                    <a:pt x="2151063" y="621866"/>
                  </a:lnTo>
                  <a:lnTo>
                    <a:pt x="2145771" y="614479"/>
                  </a:lnTo>
                  <a:lnTo>
                    <a:pt x="2141538" y="607093"/>
                  </a:lnTo>
                  <a:lnTo>
                    <a:pt x="2137304" y="599179"/>
                  </a:lnTo>
                  <a:lnTo>
                    <a:pt x="2134129" y="591264"/>
                  </a:lnTo>
                  <a:lnTo>
                    <a:pt x="2132013" y="582295"/>
                  </a:lnTo>
                  <a:lnTo>
                    <a:pt x="2130954" y="573853"/>
                  </a:lnTo>
                  <a:lnTo>
                    <a:pt x="2130425" y="564884"/>
                  </a:lnTo>
                  <a:lnTo>
                    <a:pt x="2130954" y="555387"/>
                  </a:lnTo>
                  <a:lnTo>
                    <a:pt x="2132013" y="546417"/>
                  </a:lnTo>
                  <a:lnTo>
                    <a:pt x="2134129" y="537976"/>
                  </a:lnTo>
                  <a:lnTo>
                    <a:pt x="2137304" y="529534"/>
                  </a:lnTo>
                  <a:lnTo>
                    <a:pt x="2141538" y="521620"/>
                  </a:lnTo>
                  <a:lnTo>
                    <a:pt x="2145771" y="514233"/>
                  </a:lnTo>
                  <a:lnTo>
                    <a:pt x="2151063" y="507902"/>
                  </a:lnTo>
                  <a:lnTo>
                    <a:pt x="2156354" y="501043"/>
                  </a:lnTo>
                  <a:lnTo>
                    <a:pt x="2163234" y="495767"/>
                  </a:lnTo>
                  <a:lnTo>
                    <a:pt x="2170113" y="489963"/>
                  </a:lnTo>
                  <a:lnTo>
                    <a:pt x="2177521" y="485742"/>
                  </a:lnTo>
                  <a:lnTo>
                    <a:pt x="2185459" y="482049"/>
                  </a:lnTo>
                  <a:lnTo>
                    <a:pt x="2193925" y="478883"/>
                  </a:lnTo>
                  <a:lnTo>
                    <a:pt x="2202392" y="476773"/>
                  </a:lnTo>
                  <a:lnTo>
                    <a:pt x="2210859" y="475717"/>
                  </a:lnTo>
                  <a:lnTo>
                    <a:pt x="2220384" y="474662"/>
                  </a:lnTo>
                  <a:close/>
                  <a:moveTo>
                    <a:pt x="1983320" y="474662"/>
                  </a:moveTo>
                  <a:lnTo>
                    <a:pt x="1992369" y="475717"/>
                  </a:lnTo>
                  <a:lnTo>
                    <a:pt x="2001418" y="476773"/>
                  </a:lnTo>
                  <a:lnTo>
                    <a:pt x="2009934" y="478883"/>
                  </a:lnTo>
                  <a:lnTo>
                    <a:pt x="2017918" y="482049"/>
                  </a:lnTo>
                  <a:lnTo>
                    <a:pt x="2025902" y="485742"/>
                  </a:lnTo>
                  <a:lnTo>
                    <a:pt x="2033354" y="489963"/>
                  </a:lnTo>
                  <a:lnTo>
                    <a:pt x="2040806" y="495767"/>
                  </a:lnTo>
                  <a:lnTo>
                    <a:pt x="2046661" y="501043"/>
                  </a:lnTo>
                  <a:lnTo>
                    <a:pt x="2053049" y="507902"/>
                  </a:lnTo>
                  <a:lnTo>
                    <a:pt x="2057839" y="514233"/>
                  </a:lnTo>
                  <a:lnTo>
                    <a:pt x="2062630" y="521620"/>
                  </a:lnTo>
                  <a:lnTo>
                    <a:pt x="2066356" y="529534"/>
                  </a:lnTo>
                  <a:lnTo>
                    <a:pt x="2069549" y="537976"/>
                  </a:lnTo>
                  <a:lnTo>
                    <a:pt x="2071146" y="546417"/>
                  </a:lnTo>
                  <a:lnTo>
                    <a:pt x="2073275" y="555387"/>
                  </a:lnTo>
                  <a:lnTo>
                    <a:pt x="2073275" y="564884"/>
                  </a:lnTo>
                  <a:lnTo>
                    <a:pt x="2073275" y="573853"/>
                  </a:lnTo>
                  <a:lnTo>
                    <a:pt x="2071146" y="582295"/>
                  </a:lnTo>
                  <a:lnTo>
                    <a:pt x="2069549" y="591264"/>
                  </a:lnTo>
                  <a:lnTo>
                    <a:pt x="2066356" y="599179"/>
                  </a:lnTo>
                  <a:lnTo>
                    <a:pt x="2062630" y="607093"/>
                  </a:lnTo>
                  <a:lnTo>
                    <a:pt x="2057839" y="614479"/>
                  </a:lnTo>
                  <a:lnTo>
                    <a:pt x="2053049" y="621866"/>
                  </a:lnTo>
                  <a:lnTo>
                    <a:pt x="2046661" y="627670"/>
                  </a:lnTo>
                  <a:lnTo>
                    <a:pt x="2040806" y="634001"/>
                  </a:lnTo>
                  <a:lnTo>
                    <a:pt x="2033354" y="638749"/>
                  </a:lnTo>
                  <a:lnTo>
                    <a:pt x="2025902" y="643498"/>
                  </a:lnTo>
                  <a:lnTo>
                    <a:pt x="2017918" y="647191"/>
                  </a:lnTo>
                  <a:lnTo>
                    <a:pt x="2009934" y="650357"/>
                  </a:lnTo>
                  <a:lnTo>
                    <a:pt x="2001418" y="651940"/>
                  </a:lnTo>
                  <a:lnTo>
                    <a:pt x="1992369" y="654050"/>
                  </a:lnTo>
                  <a:lnTo>
                    <a:pt x="1983320" y="654050"/>
                  </a:lnTo>
                  <a:lnTo>
                    <a:pt x="1973739" y="654050"/>
                  </a:lnTo>
                  <a:lnTo>
                    <a:pt x="1964690" y="651940"/>
                  </a:lnTo>
                  <a:lnTo>
                    <a:pt x="1956174" y="650357"/>
                  </a:lnTo>
                  <a:lnTo>
                    <a:pt x="1947657" y="647191"/>
                  </a:lnTo>
                  <a:lnTo>
                    <a:pt x="1939673" y="643498"/>
                  </a:lnTo>
                  <a:lnTo>
                    <a:pt x="1932221" y="638749"/>
                  </a:lnTo>
                  <a:lnTo>
                    <a:pt x="1925834" y="634001"/>
                  </a:lnTo>
                  <a:lnTo>
                    <a:pt x="1918914" y="627670"/>
                  </a:lnTo>
                  <a:lnTo>
                    <a:pt x="1913591" y="621866"/>
                  </a:lnTo>
                  <a:lnTo>
                    <a:pt x="1907736" y="614479"/>
                  </a:lnTo>
                  <a:lnTo>
                    <a:pt x="1903478" y="607093"/>
                  </a:lnTo>
                  <a:lnTo>
                    <a:pt x="1899752" y="599179"/>
                  </a:lnTo>
                  <a:lnTo>
                    <a:pt x="1897091" y="591264"/>
                  </a:lnTo>
                  <a:lnTo>
                    <a:pt x="1894429" y="582295"/>
                  </a:lnTo>
                  <a:lnTo>
                    <a:pt x="1893365" y="573853"/>
                  </a:lnTo>
                  <a:lnTo>
                    <a:pt x="1892300" y="564884"/>
                  </a:lnTo>
                  <a:lnTo>
                    <a:pt x="1893365" y="555387"/>
                  </a:lnTo>
                  <a:lnTo>
                    <a:pt x="1894429" y="546417"/>
                  </a:lnTo>
                  <a:lnTo>
                    <a:pt x="1897091" y="537976"/>
                  </a:lnTo>
                  <a:lnTo>
                    <a:pt x="1899752" y="529534"/>
                  </a:lnTo>
                  <a:lnTo>
                    <a:pt x="1903478" y="521620"/>
                  </a:lnTo>
                  <a:lnTo>
                    <a:pt x="1907736" y="514233"/>
                  </a:lnTo>
                  <a:lnTo>
                    <a:pt x="1913591" y="507902"/>
                  </a:lnTo>
                  <a:lnTo>
                    <a:pt x="1918914" y="501043"/>
                  </a:lnTo>
                  <a:lnTo>
                    <a:pt x="1925834" y="495767"/>
                  </a:lnTo>
                  <a:lnTo>
                    <a:pt x="1932221" y="489963"/>
                  </a:lnTo>
                  <a:lnTo>
                    <a:pt x="1939673" y="485742"/>
                  </a:lnTo>
                  <a:lnTo>
                    <a:pt x="1947657" y="482049"/>
                  </a:lnTo>
                  <a:lnTo>
                    <a:pt x="1956174" y="478883"/>
                  </a:lnTo>
                  <a:lnTo>
                    <a:pt x="1964690" y="476773"/>
                  </a:lnTo>
                  <a:lnTo>
                    <a:pt x="1973739" y="475717"/>
                  </a:lnTo>
                  <a:lnTo>
                    <a:pt x="1983320" y="474662"/>
                  </a:lnTo>
                  <a:close/>
                  <a:moveTo>
                    <a:pt x="1272118" y="474662"/>
                  </a:moveTo>
                  <a:lnTo>
                    <a:pt x="1281114" y="475717"/>
                  </a:lnTo>
                  <a:lnTo>
                    <a:pt x="1290639" y="476773"/>
                  </a:lnTo>
                  <a:lnTo>
                    <a:pt x="1299105" y="478883"/>
                  </a:lnTo>
                  <a:lnTo>
                    <a:pt x="1307572" y="482049"/>
                  </a:lnTo>
                  <a:lnTo>
                    <a:pt x="1315509" y="485742"/>
                  </a:lnTo>
                  <a:lnTo>
                    <a:pt x="1322918" y="489963"/>
                  </a:lnTo>
                  <a:lnTo>
                    <a:pt x="1329268" y="495767"/>
                  </a:lnTo>
                  <a:lnTo>
                    <a:pt x="1336147" y="501043"/>
                  </a:lnTo>
                  <a:lnTo>
                    <a:pt x="1341439" y="507902"/>
                  </a:lnTo>
                  <a:lnTo>
                    <a:pt x="1347260" y="514233"/>
                  </a:lnTo>
                  <a:lnTo>
                    <a:pt x="1351493" y="521620"/>
                  </a:lnTo>
                  <a:lnTo>
                    <a:pt x="1355197" y="529534"/>
                  </a:lnTo>
                  <a:lnTo>
                    <a:pt x="1357843" y="537976"/>
                  </a:lnTo>
                  <a:lnTo>
                    <a:pt x="1360489" y="546417"/>
                  </a:lnTo>
                  <a:lnTo>
                    <a:pt x="1361547" y="555387"/>
                  </a:lnTo>
                  <a:lnTo>
                    <a:pt x="1362076" y="564884"/>
                  </a:lnTo>
                  <a:lnTo>
                    <a:pt x="1361547" y="573853"/>
                  </a:lnTo>
                  <a:lnTo>
                    <a:pt x="1360489" y="582295"/>
                  </a:lnTo>
                  <a:lnTo>
                    <a:pt x="1357843" y="591264"/>
                  </a:lnTo>
                  <a:lnTo>
                    <a:pt x="1355197" y="599179"/>
                  </a:lnTo>
                  <a:lnTo>
                    <a:pt x="1351493" y="607093"/>
                  </a:lnTo>
                  <a:lnTo>
                    <a:pt x="1347260" y="614479"/>
                  </a:lnTo>
                  <a:lnTo>
                    <a:pt x="1341439" y="621866"/>
                  </a:lnTo>
                  <a:lnTo>
                    <a:pt x="1336147" y="627670"/>
                  </a:lnTo>
                  <a:lnTo>
                    <a:pt x="1329268" y="634001"/>
                  </a:lnTo>
                  <a:lnTo>
                    <a:pt x="1322918" y="638749"/>
                  </a:lnTo>
                  <a:lnTo>
                    <a:pt x="1315509" y="643498"/>
                  </a:lnTo>
                  <a:lnTo>
                    <a:pt x="1307572" y="647191"/>
                  </a:lnTo>
                  <a:lnTo>
                    <a:pt x="1299105" y="650357"/>
                  </a:lnTo>
                  <a:lnTo>
                    <a:pt x="1290639" y="651940"/>
                  </a:lnTo>
                  <a:lnTo>
                    <a:pt x="1281114" y="654050"/>
                  </a:lnTo>
                  <a:lnTo>
                    <a:pt x="1272118" y="654050"/>
                  </a:lnTo>
                  <a:lnTo>
                    <a:pt x="1263122" y="654050"/>
                  </a:lnTo>
                  <a:lnTo>
                    <a:pt x="1254655" y="651940"/>
                  </a:lnTo>
                  <a:lnTo>
                    <a:pt x="1245659" y="650357"/>
                  </a:lnTo>
                  <a:lnTo>
                    <a:pt x="1237722" y="647191"/>
                  </a:lnTo>
                  <a:lnTo>
                    <a:pt x="1229784" y="643498"/>
                  </a:lnTo>
                  <a:lnTo>
                    <a:pt x="1222376" y="638749"/>
                  </a:lnTo>
                  <a:lnTo>
                    <a:pt x="1214968" y="634001"/>
                  </a:lnTo>
                  <a:lnTo>
                    <a:pt x="1209147" y="627670"/>
                  </a:lnTo>
                  <a:lnTo>
                    <a:pt x="1202797" y="621866"/>
                  </a:lnTo>
                  <a:lnTo>
                    <a:pt x="1198034" y="614479"/>
                  </a:lnTo>
                  <a:lnTo>
                    <a:pt x="1193272" y="607093"/>
                  </a:lnTo>
                  <a:lnTo>
                    <a:pt x="1189567" y="599179"/>
                  </a:lnTo>
                  <a:lnTo>
                    <a:pt x="1186392" y="591264"/>
                  </a:lnTo>
                  <a:lnTo>
                    <a:pt x="1184805" y="582295"/>
                  </a:lnTo>
                  <a:lnTo>
                    <a:pt x="1182688" y="573853"/>
                  </a:lnTo>
                  <a:lnTo>
                    <a:pt x="1182688" y="564884"/>
                  </a:lnTo>
                  <a:lnTo>
                    <a:pt x="1182688" y="555387"/>
                  </a:lnTo>
                  <a:lnTo>
                    <a:pt x="1184805" y="546417"/>
                  </a:lnTo>
                  <a:lnTo>
                    <a:pt x="1186392" y="537976"/>
                  </a:lnTo>
                  <a:lnTo>
                    <a:pt x="1189567" y="529534"/>
                  </a:lnTo>
                  <a:lnTo>
                    <a:pt x="1193272" y="521620"/>
                  </a:lnTo>
                  <a:lnTo>
                    <a:pt x="1198034" y="514233"/>
                  </a:lnTo>
                  <a:lnTo>
                    <a:pt x="1202797" y="507902"/>
                  </a:lnTo>
                  <a:lnTo>
                    <a:pt x="1209147" y="501043"/>
                  </a:lnTo>
                  <a:lnTo>
                    <a:pt x="1214968" y="495767"/>
                  </a:lnTo>
                  <a:lnTo>
                    <a:pt x="1222376" y="489963"/>
                  </a:lnTo>
                  <a:lnTo>
                    <a:pt x="1229784" y="485742"/>
                  </a:lnTo>
                  <a:lnTo>
                    <a:pt x="1237722" y="482049"/>
                  </a:lnTo>
                  <a:lnTo>
                    <a:pt x="1245659" y="478883"/>
                  </a:lnTo>
                  <a:lnTo>
                    <a:pt x="1254655" y="476773"/>
                  </a:lnTo>
                  <a:lnTo>
                    <a:pt x="1263122" y="475717"/>
                  </a:lnTo>
                  <a:lnTo>
                    <a:pt x="1272118" y="474662"/>
                  </a:lnTo>
                  <a:close/>
                  <a:moveTo>
                    <a:pt x="1036109" y="474662"/>
                  </a:moveTo>
                  <a:lnTo>
                    <a:pt x="1045105" y="475717"/>
                  </a:lnTo>
                  <a:lnTo>
                    <a:pt x="1053571" y="476773"/>
                  </a:lnTo>
                  <a:lnTo>
                    <a:pt x="1062038" y="478883"/>
                  </a:lnTo>
                  <a:lnTo>
                    <a:pt x="1070505" y="482049"/>
                  </a:lnTo>
                  <a:lnTo>
                    <a:pt x="1078442" y="485742"/>
                  </a:lnTo>
                  <a:lnTo>
                    <a:pt x="1085851" y="489963"/>
                  </a:lnTo>
                  <a:lnTo>
                    <a:pt x="1092730" y="495767"/>
                  </a:lnTo>
                  <a:lnTo>
                    <a:pt x="1099080" y="501043"/>
                  </a:lnTo>
                  <a:lnTo>
                    <a:pt x="1105430" y="507902"/>
                  </a:lnTo>
                  <a:lnTo>
                    <a:pt x="1110192" y="514233"/>
                  </a:lnTo>
                  <a:lnTo>
                    <a:pt x="1114426" y="521620"/>
                  </a:lnTo>
                  <a:lnTo>
                    <a:pt x="1118659" y="529534"/>
                  </a:lnTo>
                  <a:lnTo>
                    <a:pt x="1121834" y="537976"/>
                  </a:lnTo>
                  <a:lnTo>
                    <a:pt x="1123422" y="546417"/>
                  </a:lnTo>
                  <a:lnTo>
                    <a:pt x="1125009" y="555387"/>
                  </a:lnTo>
                  <a:lnTo>
                    <a:pt x="1125538" y="564884"/>
                  </a:lnTo>
                  <a:lnTo>
                    <a:pt x="1125009" y="573853"/>
                  </a:lnTo>
                  <a:lnTo>
                    <a:pt x="1123422" y="582295"/>
                  </a:lnTo>
                  <a:lnTo>
                    <a:pt x="1121834" y="591264"/>
                  </a:lnTo>
                  <a:lnTo>
                    <a:pt x="1118659" y="599179"/>
                  </a:lnTo>
                  <a:lnTo>
                    <a:pt x="1114426" y="607093"/>
                  </a:lnTo>
                  <a:lnTo>
                    <a:pt x="1110192" y="614479"/>
                  </a:lnTo>
                  <a:lnTo>
                    <a:pt x="1105430" y="621866"/>
                  </a:lnTo>
                  <a:lnTo>
                    <a:pt x="1099080" y="627670"/>
                  </a:lnTo>
                  <a:lnTo>
                    <a:pt x="1092730" y="634001"/>
                  </a:lnTo>
                  <a:lnTo>
                    <a:pt x="1085851" y="638749"/>
                  </a:lnTo>
                  <a:lnTo>
                    <a:pt x="1078442" y="643498"/>
                  </a:lnTo>
                  <a:lnTo>
                    <a:pt x="1070505" y="647191"/>
                  </a:lnTo>
                  <a:lnTo>
                    <a:pt x="1062038" y="650357"/>
                  </a:lnTo>
                  <a:lnTo>
                    <a:pt x="1053571" y="651940"/>
                  </a:lnTo>
                  <a:lnTo>
                    <a:pt x="1045105" y="654050"/>
                  </a:lnTo>
                  <a:lnTo>
                    <a:pt x="1036109" y="654050"/>
                  </a:lnTo>
                  <a:lnTo>
                    <a:pt x="1026055" y="654050"/>
                  </a:lnTo>
                  <a:lnTo>
                    <a:pt x="1017588" y="651940"/>
                  </a:lnTo>
                  <a:lnTo>
                    <a:pt x="1009121" y="650357"/>
                  </a:lnTo>
                  <a:lnTo>
                    <a:pt x="1000655" y="647191"/>
                  </a:lnTo>
                  <a:lnTo>
                    <a:pt x="992717" y="643498"/>
                  </a:lnTo>
                  <a:lnTo>
                    <a:pt x="985309" y="638749"/>
                  </a:lnTo>
                  <a:lnTo>
                    <a:pt x="978959" y="634001"/>
                  </a:lnTo>
                  <a:lnTo>
                    <a:pt x="972079" y="627670"/>
                  </a:lnTo>
                  <a:lnTo>
                    <a:pt x="966259" y="621866"/>
                  </a:lnTo>
                  <a:lnTo>
                    <a:pt x="960967" y="614479"/>
                  </a:lnTo>
                  <a:lnTo>
                    <a:pt x="956734" y="607093"/>
                  </a:lnTo>
                  <a:lnTo>
                    <a:pt x="952500" y="599179"/>
                  </a:lnTo>
                  <a:lnTo>
                    <a:pt x="949325" y="591264"/>
                  </a:lnTo>
                  <a:lnTo>
                    <a:pt x="947738" y="582295"/>
                  </a:lnTo>
                  <a:lnTo>
                    <a:pt x="946679" y="573853"/>
                  </a:lnTo>
                  <a:lnTo>
                    <a:pt x="946150" y="564884"/>
                  </a:lnTo>
                  <a:lnTo>
                    <a:pt x="946679" y="555387"/>
                  </a:lnTo>
                  <a:lnTo>
                    <a:pt x="947738" y="546417"/>
                  </a:lnTo>
                  <a:lnTo>
                    <a:pt x="949325" y="537976"/>
                  </a:lnTo>
                  <a:lnTo>
                    <a:pt x="952500" y="529534"/>
                  </a:lnTo>
                  <a:lnTo>
                    <a:pt x="956734" y="521620"/>
                  </a:lnTo>
                  <a:lnTo>
                    <a:pt x="960967" y="514233"/>
                  </a:lnTo>
                  <a:lnTo>
                    <a:pt x="966259" y="507902"/>
                  </a:lnTo>
                  <a:lnTo>
                    <a:pt x="972079" y="501043"/>
                  </a:lnTo>
                  <a:lnTo>
                    <a:pt x="978959" y="495767"/>
                  </a:lnTo>
                  <a:lnTo>
                    <a:pt x="985309" y="489963"/>
                  </a:lnTo>
                  <a:lnTo>
                    <a:pt x="992717" y="485742"/>
                  </a:lnTo>
                  <a:lnTo>
                    <a:pt x="1000655" y="482049"/>
                  </a:lnTo>
                  <a:lnTo>
                    <a:pt x="1009121" y="478883"/>
                  </a:lnTo>
                  <a:lnTo>
                    <a:pt x="1017588" y="476773"/>
                  </a:lnTo>
                  <a:lnTo>
                    <a:pt x="1026055" y="475717"/>
                  </a:lnTo>
                  <a:lnTo>
                    <a:pt x="1036109" y="474662"/>
                  </a:lnTo>
                  <a:close/>
                  <a:moveTo>
                    <a:pt x="799572" y="474662"/>
                  </a:moveTo>
                  <a:lnTo>
                    <a:pt x="809097" y="475717"/>
                  </a:lnTo>
                  <a:lnTo>
                    <a:pt x="817564" y="476773"/>
                  </a:lnTo>
                  <a:lnTo>
                    <a:pt x="826559" y="478883"/>
                  </a:lnTo>
                  <a:lnTo>
                    <a:pt x="834497" y="482049"/>
                  </a:lnTo>
                  <a:lnTo>
                    <a:pt x="842434" y="485742"/>
                  </a:lnTo>
                  <a:lnTo>
                    <a:pt x="849843" y="489963"/>
                  </a:lnTo>
                  <a:lnTo>
                    <a:pt x="856722" y="495767"/>
                  </a:lnTo>
                  <a:lnTo>
                    <a:pt x="863072" y="501043"/>
                  </a:lnTo>
                  <a:lnTo>
                    <a:pt x="868893" y="507902"/>
                  </a:lnTo>
                  <a:lnTo>
                    <a:pt x="874185" y="514233"/>
                  </a:lnTo>
                  <a:lnTo>
                    <a:pt x="878947" y="521620"/>
                  </a:lnTo>
                  <a:lnTo>
                    <a:pt x="882651" y="529534"/>
                  </a:lnTo>
                  <a:lnTo>
                    <a:pt x="885826" y="537976"/>
                  </a:lnTo>
                  <a:lnTo>
                    <a:pt x="887414" y="546417"/>
                  </a:lnTo>
                  <a:lnTo>
                    <a:pt x="889001" y="555387"/>
                  </a:lnTo>
                  <a:lnTo>
                    <a:pt x="889001" y="564884"/>
                  </a:lnTo>
                  <a:lnTo>
                    <a:pt x="889001" y="573853"/>
                  </a:lnTo>
                  <a:lnTo>
                    <a:pt x="887414" y="582295"/>
                  </a:lnTo>
                  <a:lnTo>
                    <a:pt x="885826" y="591264"/>
                  </a:lnTo>
                  <a:lnTo>
                    <a:pt x="882651" y="599179"/>
                  </a:lnTo>
                  <a:lnTo>
                    <a:pt x="878947" y="607093"/>
                  </a:lnTo>
                  <a:lnTo>
                    <a:pt x="874185" y="614479"/>
                  </a:lnTo>
                  <a:lnTo>
                    <a:pt x="868893" y="621866"/>
                  </a:lnTo>
                  <a:lnTo>
                    <a:pt x="863072" y="627670"/>
                  </a:lnTo>
                  <a:lnTo>
                    <a:pt x="856722" y="634001"/>
                  </a:lnTo>
                  <a:lnTo>
                    <a:pt x="849843" y="638749"/>
                  </a:lnTo>
                  <a:lnTo>
                    <a:pt x="842434" y="643498"/>
                  </a:lnTo>
                  <a:lnTo>
                    <a:pt x="834497" y="647191"/>
                  </a:lnTo>
                  <a:lnTo>
                    <a:pt x="826559" y="650357"/>
                  </a:lnTo>
                  <a:lnTo>
                    <a:pt x="817564" y="651940"/>
                  </a:lnTo>
                  <a:lnTo>
                    <a:pt x="809097" y="654050"/>
                  </a:lnTo>
                  <a:lnTo>
                    <a:pt x="799572" y="654050"/>
                  </a:lnTo>
                  <a:lnTo>
                    <a:pt x="790576" y="654050"/>
                  </a:lnTo>
                  <a:lnTo>
                    <a:pt x="781580" y="651940"/>
                  </a:lnTo>
                  <a:lnTo>
                    <a:pt x="773113" y="650357"/>
                  </a:lnTo>
                  <a:lnTo>
                    <a:pt x="764647" y="647191"/>
                  </a:lnTo>
                  <a:lnTo>
                    <a:pt x="756709" y="643498"/>
                  </a:lnTo>
                  <a:lnTo>
                    <a:pt x="749301" y="638749"/>
                  </a:lnTo>
                  <a:lnTo>
                    <a:pt x="742422" y="634001"/>
                  </a:lnTo>
                  <a:lnTo>
                    <a:pt x="735542" y="627670"/>
                  </a:lnTo>
                  <a:lnTo>
                    <a:pt x="730251" y="621866"/>
                  </a:lnTo>
                  <a:lnTo>
                    <a:pt x="724959" y="614479"/>
                  </a:lnTo>
                  <a:lnTo>
                    <a:pt x="720726" y="607093"/>
                  </a:lnTo>
                  <a:lnTo>
                    <a:pt x="717022" y="599179"/>
                  </a:lnTo>
                  <a:lnTo>
                    <a:pt x="713847" y="591264"/>
                  </a:lnTo>
                  <a:lnTo>
                    <a:pt x="711201" y="582295"/>
                  </a:lnTo>
                  <a:lnTo>
                    <a:pt x="710142" y="573853"/>
                  </a:lnTo>
                  <a:lnTo>
                    <a:pt x="709613" y="564884"/>
                  </a:lnTo>
                  <a:lnTo>
                    <a:pt x="710142" y="555387"/>
                  </a:lnTo>
                  <a:lnTo>
                    <a:pt x="711201" y="546417"/>
                  </a:lnTo>
                  <a:lnTo>
                    <a:pt x="713847" y="537976"/>
                  </a:lnTo>
                  <a:lnTo>
                    <a:pt x="717022" y="529534"/>
                  </a:lnTo>
                  <a:lnTo>
                    <a:pt x="720726" y="521620"/>
                  </a:lnTo>
                  <a:lnTo>
                    <a:pt x="724959" y="514233"/>
                  </a:lnTo>
                  <a:lnTo>
                    <a:pt x="730251" y="507902"/>
                  </a:lnTo>
                  <a:lnTo>
                    <a:pt x="735542" y="501043"/>
                  </a:lnTo>
                  <a:lnTo>
                    <a:pt x="742422" y="495767"/>
                  </a:lnTo>
                  <a:lnTo>
                    <a:pt x="749301" y="489963"/>
                  </a:lnTo>
                  <a:lnTo>
                    <a:pt x="756709" y="485742"/>
                  </a:lnTo>
                  <a:lnTo>
                    <a:pt x="764647" y="482049"/>
                  </a:lnTo>
                  <a:lnTo>
                    <a:pt x="773113" y="478883"/>
                  </a:lnTo>
                  <a:lnTo>
                    <a:pt x="781580" y="476773"/>
                  </a:lnTo>
                  <a:lnTo>
                    <a:pt x="790576" y="475717"/>
                  </a:lnTo>
                  <a:lnTo>
                    <a:pt x="799572" y="474662"/>
                  </a:lnTo>
                  <a:close/>
                  <a:moveTo>
                    <a:pt x="563032" y="474662"/>
                  </a:moveTo>
                  <a:lnTo>
                    <a:pt x="571975" y="475717"/>
                  </a:lnTo>
                  <a:lnTo>
                    <a:pt x="580918" y="476773"/>
                  </a:lnTo>
                  <a:lnTo>
                    <a:pt x="589335" y="478883"/>
                  </a:lnTo>
                  <a:lnTo>
                    <a:pt x="597226" y="482049"/>
                  </a:lnTo>
                  <a:lnTo>
                    <a:pt x="605117" y="485742"/>
                  </a:lnTo>
                  <a:lnTo>
                    <a:pt x="613008" y="489963"/>
                  </a:lnTo>
                  <a:lnTo>
                    <a:pt x="619847" y="495767"/>
                  </a:lnTo>
                  <a:lnTo>
                    <a:pt x="625633" y="501043"/>
                  </a:lnTo>
                  <a:lnTo>
                    <a:pt x="631946" y="507902"/>
                  </a:lnTo>
                  <a:lnTo>
                    <a:pt x="636681" y="514233"/>
                  </a:lnTo>
                  <a:lnTo>
                    <a:pt x="641415" y="521620"/>
                  </a:lnTo>
                  <a:lnTo>
                    <a:pt x="645098" y="529534"/>
                  </a:lnTo>
                  <a:lnTo>
                    <a:pt x="648254" y="537976"/>
                  </a:lnTo>
                  <a:lnTo>
                    <a:pt x="650885" y="546417"/>
                  </a:lnTo>
                  <a:lnTo>
                    <a:pt x="651937" y="555387"/>
                  </a:lnTo>
                  <a:lnTo>
                    <a:pt x="652463" y="564884"/>
                  </a:lnTo>
                  <a:lnTo>
                    <a:pt x="651937" y="573853"/>
                  </a:lnTo>
                  <a:lnTo>
                    <a:pt x="650885" y="582295"/>
                  </a:lnTo>
                  <a:lnTo>
                    <a:pt x="648254" y="591264"/>
                  </a:lnTo>
                  <a:lnTo>
                    <a:pt x="645098" y="599179"/>
                  </a:lnTo>
                  <a:lnTo>
                    <a:pt x="641415" y="607093"/>
                  </a:lnTo>
                  <a:lnTo>
                    <a:pt x="636681" y="614479"/>
                  </a:lnTo>
                  <a:lnTo>
                    <a:pt x="631946" y="621866"/>
                  </a:lnTo>
                  <a:lnTo>
                    <a:pt x="625633" y="627670"/>
                  </a:lnTo>
                  <a:lnTo>
                    <a:pt x="619847" y="634001"/>
                  </a:lnTo>
                  <a:lnTo>
                    <a:pt x="613008" y="638749"/>
                  </a:lnTo>
                  <a:lnTo>
                    <a:pt x="605117" y="643498"/>
                  </a:lnTo>
                  <a:lnTo>
                    <a:pt x="597226" y="647191"/>
                  </a:lnTo>
                  <a:lnTo>
                    <a:pt x="589335" y="650357"/>
                  </a:lnTo>
                  <a:lnTo>
                    <a:pt x="580918" y="651940"/>
                  </a:lnTo>
                  <a:lnTo>
                    <a:pt x="571975" y="654050"/>
                  </a:lnTo>
                  <a:lnTo>
                    <a:pt x="563032" y="654050"/>
                  </a:lnTo>
                  <a:lnTo>
                    <a:pt x="554089" y="654050"/>
                  </a:lnTo>
                  <a:lnTo>
                    <a:pt x="544620" y="651940"/>
                  </a:lnTo>
                  <a:lnTo>
                    <a:pt x="536202" y="650357"/>
                  </a:lnTo>
                  <a:lnTo>
                    <a:pt x="527785" y="647191"/>
                  </a:lnTo>
                  <a:lnTo>
                    <a:pt x="519894" y="643498"/>
                  </a:lnTo>
                  <a:lnTo>
                    <a:pt x="512530" y="638749"/>
                  </a:lnTo>
                  <a:lnTo>
                    <a:pt x="506217" y="634001"/>
                  </a:lnTo>
                  <a:lnTo>
                    <a:pt x="499378" y="627670"/>
                  </a:lnTo>
                  <a:lnTo>
                    <a:pt x="494117" y="621866"/>
                  </a:lnTo>
                  <a:lnTo>
                    <a:pt x="488331" y="614479"/>
                  </a:lnTo>
                  <a:lnTo>
                    <a:pt x="484122" y="607093"/>
                  </a:lnTo>
                  <a:lnTo>
                    <a:pt x="480440" y="599179"/>
                  </a:lnTo>
                  <a:lnTo>
                    <a:pt x="477809" y="591264"/>
                  </a:lnTo>
                  <a:lnTo>
                    <a:pt x="475179" y="582295"/>
                  </a:lnTo>
                  <a:lnTo>
                    <a:pt x="474127" y="573853"/>
                  </a:lnTo>
                  <a:lnTo>
                    <a:pt x="473075" y="564884"/>
                  </a:lnTo>
                  <a:lnTo>
                    <a:pt x="474127" y="555387"/>
                  </a:lnTo>
                  <a:lnTo>
                    <a:pt x="475179" y="546417"/>
                  </a:lnTo>
                  <a:lnTo>
                    <a:pt x="477809" y="537976"/>
                  </a:lnTo>
                  <a:lnTo>
                    <a:pt x="480440" y="529534"/>
                  </a:lnTo>
                  <a:lnTo>
                    <a:pt x="484122" y="521620"/>
                  </a:lnTo>
                  <a:lnTo>
                    <a:pt x="488331" y="514233"/>
                  </a:lnTo>
                  <a:lnTo>
                    <a:pt x="494117" y="507902"/>
                  </a:lnTo>
                  <a:lnTo>
                    <a:pt x="499378" y="501043"/>
                  </a:lnTo>
                  <a:lnTo>
                    <a:pt x="506217" y="495767"/>
                  </a:lnTo>
                  <a:lnTo>
                    <a:pt x="512530" y="489963"/>
                  </a:lnTo>
                  <a:lnTo>
                    <a:pt x="519894" y="485742"/>
                  </a:lnTo>
                  <a:lnTo>
                    <a:pt x="527785" y="482049"/>
                  </a:lnTo>
                  <a:lnTo>
                    <a:pt x="536202" y="478883"/>
                  </a:lnTo>
                  <a:lnTo>
                    <a:pt x="544620" y="476773"/>
                  </a:lnTo>
                  <a:lnTo>
                    <a:pt x="554089" y="475717"/>
                  </a:lnTo>
                  <a:lnTo>
                    <a:pt x="563032" y="474662"/>
                  </a:lnTo>
                  <a:close/>
                  <a:moveTo>
                    <a:pt x="2456393" y="238125"/>
                  </a:moveTo>
                  <a:lnTo>
                    <a:pt x="2465389" y="238653"/>
                  </a:lnTo>
                  <a:lnTo>
                    <a:pt x="2474384" y="239708"/>
                  </a:lnTo>
                  <a:lnTo>
                    <a:pt x="2482851" y="242346"/>
                  </a:lnTo>
                  <a:lnTo>
                    <a:pt x="2491318" y="245512"/>
                  </a:lnTo>
                  <a:lnTo>
                    <a:pt x="2499255" y="249205"/>
                  </a:lnTo>
                  <a:lnTo>
                    <a:pt x="2506664" y="253426"/>
                  </a:lnTo>
                  <a:lnTo>
                    <a:pt x="2513543" y="258702"/>
                  </a:lnTo>
                  <a:lnTo>
                    <a:pt x="2519893" y="263978"/>
                  </a:lnTo>
                  <a:lnTo>
                    <a:pt x="2525714" y="270837"/>
                  </a:lnTo>
                  <a:lnTo>
                    <a:pt x="2531005" y="277696"/>
                  </a:lnTo>
                  <a:lnTo>
                    <a:pt x="2535238" y="285610"/>
                  </a:lnTo>
                  <a:lnTo>
                    <a:pt x="2538943" y="292469"/>
                  </a:lnTo>
                  <a:lnTo>
                    <a:pt x="2542118" y="301439"/>
                  </a:lnTo>
                  <a:lnTo>
                    <a:pt x="2544234" y="309880"/>
                  </a:lnTo>
                  <a:lnTo>
                    <a:pt x="2545822" y="318850"/>
                  </a:lnTo>
                  <a:lnTo>
                    <a:pt x="2546351" y="327819"/>
                  </a:lnTo>
                  <a:lnTo>
                    <a:pt x="2545822" y="336789"/>
                  </a:lnTo>
                  <a:lnTo>
                    <a:pt x="2544234" y="346286"/>
                  </a:lnTo>
                  <a:lnTo>
                    <a:pt x="2542118" y="354727"/>
                  </a:lnTo>
                  <a:lnTo>
                    <a:pt x="2538943" y="362642"/>
                  </a:lnTo>
                  <a:lnTo>
                    <a:pt x="2535238" y="370556"/>
                  </a:lnTo>
                  <a:lnTo>
                    <a:pt x="2531005" y="378470"/>
                  </a:lnTo>
                  <a:lnTo>
                    <a:pt x="2525714" y="384801"/>
                  </a:lnTo>
                  <a:lnTo>
                    <a:pt x="2519893" y="391133"/>
                  </a:lnTo>
                  <a:lnTo>
                    <a:pt x="2513543" y="396936"/>
                  </a:lnTo>
                  <a:lnTo>
                    <a:pt x="2506664" y="402212"/>
                  </a:lnTo>
                  <a:lnTo>
                    <a:pt x="2499255" y="406961"/>
                  </a:lnTo>
                  <a:lnTo>
                    <a:pt x="2491318" y="410654"/>
                  </a:lnTo>
                  <a:lnTo>
                    <a:pt x="2482851" y="413292"/>
                  </a:lnTo>
                  <a:lnTo>
                    <a:pt x="2474384" y="415930"/>
                  </a:lnTo>
                  <a:lnTo>
                    <a:pt x="2465389" y="416986"/>
                  </a:lnTo>
                  <a:lnTo>
                    <a:pt x="2456393" y="417513"/>
                  </a:lnTo>
                  <a:lnTo>
                    <a:pt x="2446868" y="416986"/>
                  </a:lnTo>
                  <a:lnTo>
                    <a:pt x="2438401" y="415930"/>
                  </a:lnTo>
                  <a:lnTo>
                    <a:pt x="2429405" y="413292"/>
                  </a:lnTo>
                  <a:lnTo>
                    <a:pt x="2421468" y="410654"/>
                  </a:lnTo>
                  <a:lnTo>
                    <a:pt x="2413530" y="406961"/>
                  </a:lnTo>
                  <a:lnTo>
                    <a:pt x="2406122" y="402212"/>
                  </a:lnTo>
                  <a:lnTo>
                    <a:pt x="2399243" y="396936"/>
                  </a:lnTo>
                  <a:lnTo>
                    <a:pt x="2392892" y="391133"/>
                  </a:lnTo>
                  <a:lnTo>
                    <a:pt x="2387072" y="384801"/>
                  </a:lnTo>
                  <a:lnTo>
                    <a:pt x="2381780" y="378470"/>
                  </a:lnTo>
                  <a:lnTo>
                    <a:pt x="2377017" y="370556"/>
                  </a:lnTo>
                  <a:lnTo>
                    <a:pt x="2373313" y="362642"/>
                  </a:lnTo>
                  <a:lnTo>
                    <a:pt x="2370138" y="354727"/>
                  </a:lnTo>
                  <a:lnTo>
                    <a:pt x="2368551" y="346286"/>
                  </a:lnTo>
                  <a:lnTo>
                    <a:pt x="2366963" y="336789"/>
                  </a:lnTo>
                  <a:lnTo>
                    <a:pt x="2366963" y="327819"/>
                  </a:lnTo>
                  <a:lnTo>
                    <a:pt x="2366963" y="318850"/>
                  </a:lnTo>
                  <a:lnTo>
                    <a:pt x="2368551" y="309880"/>
                  </a:lnTo>
                  <a:lnTo>
                    <a:pt x="2370138" y="301439"/>
                  </a:lnTo>
                  <a:lnTo>
                    <a:pt x="2373313" y="292469"/>
                  </a:lnTo>
                  <a:lnTo>
                    <a:pt x="2377017" y="285610"/>
                  </a:lnTo>
                  <a:lnTo>
                    <a:pt x="2381780" y="277696"/>
                  </a:lnTo>
                  <a:lnTo>
                    <a:pt x="2387072" y="270837"/>
                  </a:lnTo>
                  <a:lnTo>
                    <a:pt x="2392892" y="263978"/>
                  </a:lnTo>
                  <a:lnTo>
                    <a:pt x="2399243" y="258702"/>
                  </a:lnTo>
                  <a:lnTo>
                    <a:pt x="2406122" y="253426"/>
                  </a:lnTo>
                  <a:lnTo>
                    <a:pt x="2413530" y="249205"/>
                  </a:lnTo>
                  <a:lnTo>
                    <a:pt x="2421468" y="245512"/>
                  </a:lnTo>
                  <a:lnTo>
                    <a:pt x="2429405" y="242346"/>
                  </a:lnTo>
                  <a:lnTo>
                    <a:pt x="2438401" y="239708"/>
                  </a:lnTo>
                  <a:lnTo>
                    <a:pt x="2446868" y="238653"/>
                  </a:lnTo>
                  <a:lnTo>
                    <a:pt x="2456393" y="238125"/>
                  </a:lnTo>
                  <a:close/>
                  <a:moveTo>
                    <a:pt x="2220384" y="238125"/>
                  </a:moveTo>
                  <a:lnTo>
                    <a:pt x="2229909" y="238653"/>
                  </a:lnTo>
                  <a:lnTo>
                    <a:pt x="2238376" y="239708"/>
                  </a:lnTo>
                  <a:lnTo>
                    <a:pt x="2246842" y="242346"/>
                  </a:lnTo>
                  <a:lnTo>
                    <a:pt x="2255309" y="245512"/>
                  </a:lnTo>
                  <a:lnTo>
                    <a:pt x="2263246" y="249205"/>
                  </a:lnTo>
                  <a:lnTo>
                    <a:pt x="2270655" y="253426"/>
                  </a:lnTo>
                  <a:lnTo>
                    <a:pt x="2277005" y="258702"/>
                  </a:lnTo>
                  <a:lnTo>
                    <a:pt x="2283884" y="263978"/>
                  </a:lnTo>
                  <a:lnTo>
                    <a:pt x="2289705" y="270837"/>
                  </a:lnTo>
                  <a:lnTo>
                    <a:pt x="2294997" y="277696"/>
                  </a:lnTo>
                  <a:lnTo>
                    <a:pt x="2299230" y="285610"/>
                  </a:lnTo>
                  <a:lnTo>
                    <a:pt x="2303463" y="292469"/>
                  </a:lnTo>
                  <a:lnTo>
                    <a:pt x="2306109" y="301439"/>
                  </a:lnTo>
                  <a:lnTo>
                    <a:pt x="2308226" y="309880"/>
                  </a:lnTo>
                  <a:lnTo>
                    <a:pt x="2309284" y="318850"/>
                  </a:lnTo>
                  <a:lnTo>
                    <a:pt x="2309813" y="327819"/>
                  </a:lnTo>
                  <a:lnTo>
                    <a:pt x="2309284" y="336789"/>
                  </a:lnTo>
                  <a:lnTo>
                    <a:pt x="2308226" y="346286"/>
                  </a:lnTo>
                  <a:lnTo>
                    <a:pt x="2306109" y="354727"/>
                  </a:lnTo>
                  <a:lnTo>
                    <a:pt x="2303463" y="362642"/>
                  </a:lnTo>
                  <a:lnTo>
                    <a:pt x="2299230" y="370556"/>
                  </a:lnTo>
                  <a:lnTo>
                    <a:pt x="2294997" y="378470"/>
                  </a:lnTo>
                  <a:lnTo>
                    <a:pt x="2289705" y="384801"/>
                  </a:lnTo>
                  <a:lnTo>
                    <a:pt x="2283884" y="391133"/>
                  </a:lnTo>
                  <a:lnTo>
                    <a:pt x="2277005" y="396936"/>
                  </a:lnTo>
                  <a:lnTo>
                    <a:pt x="2270655" y="402212"/>
                  </a:lnTo>
                  <a:lnTo>
                    <a:pt x="2263246" y="406961"/>
                  </a:lnTo>
                  <a:lnTo>
                    <a:pt x="2255309" y="410654"/>
                  </a:lnTo>
                  <a:lnTo>
                    <a:pt x="2246842" y="413292"/>
                  </a:lnTo>
                  <a:lnTo>
                    <a:pt x="2238376" y="415930"/>
                  </a:lnTo>
                  <a:lnTo>
                    <a:pt x="2229909" y="416986"/>
                  </a:lnTo>
                  <a:lnTo>
                    <a:pt x="2220384" y="417513"/>
                  </a:lnTo>
                  <a:lnTo>
                    <a:pt x="2210859" y="416986"/>
                  </a:lnTo>
                  <a:lnTo>
                    <a:pt x="2202392" y="415930"/>
                  </a:lnTo>
                  <a:lnTo>
                    <a:pt x="2193925" y="413292"/>
                  </a:lnTo>
                  <a:lnTo>
                    <a:pt x="2185459" y="410654"/>
                  </a:lnTo>
                  <a:lnTo>
                    <a:pt x="2177521" y="406961"/>
                  </a:lnTo>
                  <a:lnTo>
                    <a:pt x="2170113" y="402212"/>
                  </a:lnTo>
                  <a:lnTo>
                    <a:pt x="2163234" y="396936"/>
                  </a:lnTo>
                  <a:lnTo>
                    <a:pt x="2156354" y="391133"/>
                  </a:lnTo>
                  <a:lnTo>
                    <a:pt x="2151063" y="384801"/>
                  </a:lnTo>
                  <a:lnTo>
                    <a:pt x="2145771" y="378470"/>
                  </a:lnTo>
                  <a:lnTo>
                    <a:pt x="2141538" y="370556"/>
                  </a:lnTo>
                  <a:lnTo>
                    <a:pt x="2137304" y="362642"/>
                  </a:lnTo>
                  <a:lnTo>
                    <a:pt x="2134129" y="354727"/>
                  </a:lnTo>
                  <a:lnTo>
                    <a:pt x="2132013" y="346286"/>
                  </a:lnTo>
                  <a:lnTo>
                    <a:pt x="2130954" y="336789"/>
                  </a:lnTo>
                  <a:lnTo>
                    <a:pt x="2130425" y="327819"/>
                  </a:lnTo>
                  <a:lnTo>
                    <a:pt x="2130954" y="318850"/>
                  </a:lnTo>
                  <a:lnTo>
                    <a:pt x="2132013" y="309880"/>
                  </a:lnTo>
                  <a:lnTo>
                    <a:pt x="2134129" y="301439"/>
                  </a:lnTo>
                  <a:lnTo>
                    <a:pt x="2137304" y="292469"/>
                  </a:lnTo>
                  <a:lnTo>
                    <a:pt x="2141538" y="285610"/>
                  </a:lnTo>
                  <a:lnTo>
                    <a:pt x="2145771" y="277696"/>
                  </a:lnTo>
                  <a:lnTo>
                    <a:pt x="2151063" y="270837"/>
                  </a:lnTo>
                  <a:lnTo>
                    <a:pt x="2156354" y="263978"/>
                  </a:lnTo>
                  <a:lnTo>
                    <a:pt x="2163234" y="258702"/>
                  </a:lnTo>
                  <a:lnTo>
                    <a:pt x="2170113" y="253426"/>
                  </a:lnTo>
                  <a:lnTo>
                    <a:pt x="2177521" y="249205"/>
                  </a:lnTo>
                  <a:lnTo>
                    <a:pt x="2185459" y="245512"/>
                  </a:lnTo>
                  <a:lnTo>
                    <a:pt x="2193925" y="242346"/>
                  </a:lnTo>
                  <a:lnTo>
                    <a:pt x="2202392" y="239708"/>
                  </a:lnTo>
                  <a:lnTo>
                    <a:pt x="2210859" y="238653"/>
                  </a:lnTo>
                  <a:lnTo>
                    <a:pt x="2220384" y="238125"/>
                  </a:lnTo>
                  <a:close/>
                  <a:moveTo>
                    <a:pt x="1983320" y="238125"/>
                  </a:moveTo>
                  <a:lnTo>
                    <a:pt x="1992369" y="238653"/>
                  </a:lnTo>
                  <a:lnTo>
                    <a:pt x="2001418" y="239708"/>
                  </a:lnTo>
                  <a:lnTo>
                    <a:pt x="2009934" y="242346"/>
                  </a:lnTo>
                  <a:lnTo>
                    <a:pt x="2017918" y="245512"/>
                  </a:lnTo>
                  <a:lnTo>
                    <a:pt x="2025902" y="249205"/>
                  </a:lnTo>
                  <a:lnTo>
                    <a:pt x="2033354" y="253426"/>
                  </a:lnTo>
                  <a:lnTo>
                    <a:pt x="2040806" y="258702"/>
                  </a:lnTo>
                  <a:lnTo>
                    <a:pt x="2046661" y="263978"/>
                  </a:lnTo>
                  <a:lnTo>
                    <a:pt x="2053049" y="270837"/>
                  </a:lnTo>
                  <a:lnTo>
                    <a:pt x="2057839" y="277696"/>
                  </a:lnTo>
                  <a:lnTo>
                    <a:pt x="2062630" y="285610"/>
                  </a:lnTo>
                  <a:lnTo>
                    <a:pt x="2066356" y="292469"/>
                  </a:lnTo>
                  <a:lnTo>
                    <a:pt x="2069549" y="301439"/>
                  </a:lnTo>
                  <a:lnTo>
                    <a:pt x="2071146" y="309880"/>
                  </a:lnTo>
                  <a:lnTo>
                    <a:pt x="2073275" y="318850"/>
                  </a:lnTo>
                  <a:lnTo>
                    <a:pt x="2073275" y="327819"/>
                  </a:lnTo>
                  <a:lnTo>
                    <a:pt x="2073275" y="336789"/>
                  </a:lnTo>
                  <a:lnTo>
                    <a:pt x="2071146" y="346286"/>
                  </a:lnTo>
                  <a:lnTo>
                    <a:pt x="2069549" y="354727"/>
                  </a:lnTo>
                  <a:lnTo>
                    <a:pt x="2066356" y="362642"/>
                  </a:lnTo>
                  <a:lnTo>
                    <a:pt x="2062630" y="370556"/>
                  </a:lnTo>
                  <a:lnTo>
                    <a:pt x="2057839" y="378470"/>
                  </a:lnTo>
                  <a:lnTo>
                    <a:pt x="2053049" y="384801"/>
                  </a:lnTo>
                  <a:lnTo>
                    <a:pt x="2046661" y="391133"/>
                  </a:lnTo>
                  <a:lnTo>
                    <a:pt x="2040806" y="396936"/>
                  </a:lnTo>
                  <a:lnTo>
                    <a:pt x="2033354" y="402212"/>
                  </a:lnTo>
                  <a:lnTo>
                    <a:pt x="2025902" y="406961"/>
                  </a:lnTo>
                  <a:lnTo>
                    <a:pt x="2017918" y="410654"/>
                  </a:lnTo>
                  <a:lnTo>
                    <a:pt x="2009934" y="413292"/>
                  </a:lnTo>
                  <a:lnTo>
                    <a:pt x="2001418" y="415930"/>
                  </a:lnTo>
                  <a:lnTo>
                    <a:pt x="1992369" y="416986"/>
                  </a:lnTo>
                  <a:lnTo>
                    <a:pt x="1983320" y="417513"/>
                  </a:lnTo>
                  <a:lnTo>
                    <a:pt x="1973739" y="416986"/>
                  </a:lnTo>
                  <a:lnTo>
                    <a:pt x="1964690" y="415930"/>
                  </a:lnTo>
                  <a:lnTo>
                    <a:pt x="1956174" y="413292"/>
                  </a:lnTo>
                  <a:lnTo>
                    <a:pt x="1947657" y="410654"/>
                  </a:lnTo>
                  <a:lnTo>
                    <a:pt x="1939673" y="406961"/>
                  </a:lnTo>
                  <a:lnTo>
                    <a:pt x="1932221" y="402212"/>
                  </a:lnTo>
                  <a:lnTo>
                    <a:pt x="1925834" y="396936"/>
                  </a:lnTo>
                  <a:lnTo>
                    <a:pt x="1918914" y="391133"/>
                  </a:lnTo>
                  <a:lnTo>
                    <a:pt x="1913591" y="384801"/>
                  </a:lnTo>
                  <a:lnTo>
                    <a:pt x="1907736" y="378470"/>
                  </a:lnTo>
                  <a:lnTo>
                    <a:pt x="1903478" y="370556"/>
                  </a:lnTo>
                  <a:lnTo>
                    <a:pt x="1899752" y="362642"/>
                  </a:lnTo>
                  <a:lnTo>
                    <a:pt x="1897091" y="354727"/>
                  </a:lnTo>
                  <a:lnTo>
                    <a:pt x="1894429" y="346286"/>
                  </a:lnTo>
                  <a:lnTo>
                    <a:pt x="1893365" y="336789"/>
                  </a:lnTo>
                  <a:lnTo>
                    <a:pt x="1892300" y="327819"/>
                  </a:lnTo>
                  <a:lnTo>
                    <a:pt x="1893365" y="318850"/>
                  </a:lnTo>
                  <a:lnTo>
                    <a:pt x="1894429" y="309880"/>
                  </a:lnTo>
                  <a:lnTo>
                    <a:pt x="1897091" y="301439"/>
                  </a:lnTo>
                  <a:lnTo>
                    <a:pt x="1899752" y="292469"/>
                  </a:lnTo>
                  <a:lnTo>
                    <a:pt x="1903478" y="285610"/>
                  </a:lnTo>
                  <a:lnTo>
                    <a:pt x="1907736" y="277696"/>
                  </a:lnTo>
                  <a:lnTo>
                    <a:pt x="1913591" y="270837"/>
                  </a:lnTo>
                  <a:lnTo>
                    <a:pt x="1918914" y="263978"/>
                  </a:lnTo>
                  <a:lnTo>
                    <a:pt x="1925834" y="258702"/>
                  </a:lnTo>
                  <a:lnTo>
                    <a:pt x="1932221" y="253426"/>
                  </a:lnTo>
                  <a:lnTo>
                    <a:pt x="1939673" y="249205"/>
                  </a:lnTo>
                  <a:lnTo>
                    <a:pt x="1947657" y="245512"/>
                  </a:lnTo>
                  <a:lnTo>
                    <a:pt x="1956174" y="242346"/>
                  </a:lnTo>
                  <a:lnTo>
                    <a:pt x="1964690" y="239708"/>
                  </a:lnTo>
                  <a:lnTo>
                    <a:pt x="1973739" y="238653"/>
                  </a:lnTo>
                  <a:lnTo>
                    <a:pt x="1983320" y="238125"/>
                  </a:lnTo>
                  <a:close/>
                  <a:moveTo>
                    <a:pt x="1746251" y="238125"/>
                  </a:moveTo>
                  <a:lnTo>
                    <a:pt x="1755299" y="238653"/>
                  </a:lnTo>
                  <a:lnTo>
                    <a:pt x="1764881" y="239708"/>
                  </a:lnTo>
                  <a:lnTo>
                    <a:pt x="1773397" y="242346"/>
                  </a:lnTo>
                  <a:lnTo>
                    <a:pt x="1781381" y="245512"/>
                  </a:lnTo>
                  <a:lnTo>
                    <a:pt x="1789365" y="249205"/>
                  </a:lnTo>
                  <a:lnTo>
                    <a:pt x="1797350" y="253426"/>
                  </a:lnTo>
                  <a:lnTo>
                    <a:pt x="1803737" y="258702"/>
                  </a:lnTo>
                  <a:lnTo>
                    <a:pt x="1810124" y="263978"/>
                  </a:lnTo>
                  <a:lnTo>
                    <a:pt x="1815979" y="270837"/>
                  </a:lnTo>
                  <a:lnTo>
                    <a:pt x="1821302" y="277696"/>
                  </a:lnTo>
                  <a:lnTo>
                    <a:pt x="1826093" y="285610"/>
                  </a:lnTo>
                  <a:lnTo>
                    <a:pt x="1829819" y="292469"/>
                  </a:lnTo>
                  <a:lnTo>
                    <a:pt x="1832480" y="301439"/>
                  </a:lnTo>
                  <a:lnTo>
                    <a:pt x="1835141" y="309880"/>
                  </a:lnTo>
                  <a:lnTo>
                    <a:pt x="1836206" y="318850"/>
                  </a:lnTo>
                  <a:lnTo>
                    <a:pt x="1836738" y="327819"/>
                  </a:lnTo>
                  <a:lnTo>
                    <a:pt x="1836206" y="336789"/>
                  </a:lnTo>
                  <a:lnTo>
                    <a:pt x="1835141" y="346286"/>
                  </a:lnTo>
                  <a:lnTo>
                    <a:pt x="1832480" y="354727"/>
                  </a:lnTo>
                  <a:lnTo>
                    <a:pt x="1829819" y="362642"/>
                  </a:lnTo>
                  <a:lnTo>
                    <a:pt x="1826093" y="370556"/>
                  </a:lnTo>
                  <a:lnTo>
                    <a:pt x="1821302" y="378470"/>
                  </a:lnTo>
                  <a:lnTo>
                    <a:pt x="1815979" y="384801"/>
                  </a:lnTo>
                  <a:lnTo>
                    <a:pt x="1810124" y="391133"/>
                  </a:lnTo>
                  <a:lnTo>
                    <a:pt x="1803737" y="396936"/>
                  </a:lnTo>
                  <a:lnTo>
                    <a:pt x="1797350" y="402212"/>
                  </a:lnTo>
                  <a:lnTo>
                    <a:pt x="1789365" y="406961"/>
                  </a:lnTo>
                  <a:lnTo>
                    <a:pt x="1781381" y="410654"/>
                  </a:lnTo>
                  <a:lnTo>
                    <a:pt x="1773397" y="413292"/>
                  </a:lnTo>
                  <a:lnTo>
                    <a:pt x="1764881" y="415930"/>
                  </a:lnTo>
                  <a:lnTo>
                    <a:pt x="1755299" y="416986"/>
                  </a:lnTo>
                  <a:lnTo>
                    <a:pt x="1746251" y="417513"/>
                  </a:lnTo>
                  <a:lnTo>
                    <a:pt x="1737202" y="416986"/>
                  </a:lnTo>
                  <a:lnTo>
                    <a:pt x="1728153" y="415930"/>
                  </a:lnTo>
                  <a:lnTo>
                    <a:pt x="1719637" y="413292"/>
                  </a:lnTo>
                  <a:lnTo>
                    <a:pt x="1711120" y="410654"/>
                  </a:lnTo>
                  <a:lnTo>
                    <a:pt x="1703668" y="406961"/>
                  </a:lnTo>
                  <a:lnTo>
                    <a:pt x="1695684" y="402212"/>
                  </a:lnTo>
                  <a:lnTo>
                    <a:pt x="1688765" y="396936"/>
                  </a:lnTo>
                  <a:lnTo>
                    <a:pt x="1681845" y="391133"/>
                  </a:lnTo>
                  <a:lnTo>
                    <a:pt x="1676522" y="384801"/>
                  </a:lnTo>
                  <a:lnTo>
                    <a:pt x="1671199" y="378470"/>
                  </a:lnTo>
                  <a:lnTo>
                    <a:pt x="1666941" y="370556"/>
                  </a:lnTo>
                  <a:lnTo>
                    <a:pt x="1663215" y="362642"/>
                  </a:lnTo>
                  <a:lnTo>
                    <a:pt x="1660021" y="354727"/>
                  </a:lnTo>
                  <a:lnTo>
                    <a:pt x="1657360" y="346286"/>
                  </a:lnTo>
                  <a:lnTo>
                    <a:pt x="1656296" y="336789"/>
                  </a:lnTo>
                  <a:lnTo>
                    <a:pt x="1655763" y="327819"/>
                  </a:lnTo>
                  <a:lnTo>
                    <a:pt x="1656296" y="318850"/>
                  </a:lnTo>
                  <a:lnTo>
                    <a:pt x="1657360" y="309880"/>
                  </a:lnTo>
                  <a:lnTo>
                    <a:pt x="1660021" y="301439"/>
                  </a:lnTo>
                  <a:lnTo>
                    <a:pt x="1663215" y="292469"/>
                  </a:lnTo>
                  <a:lnTo>
                    <a:pt x="1666941" y="285610"/>
                  </a:lnTo>
                  <a:lnTo>
                    <a:pt x="1671199" y="277696"/>
                  </a:lnTo>
                  <a:lnTo>
                    <a:pt x="1676522" y="270837"/>
                  </a:lnTo>
                  <a:lnTo>
                    <a:pt x="1681845" y="263978"/>
                  </a:lnTo>
                  <a:lnTo>
                    <a:pt x="1688765" y="258702"/>
                  </a:lnTo>
                  <a:lnTo>
                    <a:pt x="1695684" y="253426"/>
                  </a:lnTo>
                  <a:lnTo>
                    <a:pt x="1703668" y="249205"/>
                  </a:lnTo>
                  <a:lnTo>
                    <a:pt x="1711120" y="245512"/>
                  </a:lnTo>
                  <a:lnTo>
                    <a:pt x="1719637" y="242346"/>
                  </a:lnTo>
                  <a:lnTo>
                    <a:pt x="1728153" y="239708"/>
                  </a:lnTo>
                  <a:lnTo>
                    <a:pt x="1737202" y="238653"/>
                  </a:lnTo>
                  <a:lnTo>
                    <a:pt x="1746251" y="238125"/>
                  </a:lnTo>
                  <a:close/>
                  <a:moveTo>
                    <a:pt x="1036109" y="238125"/>
                  </a:moveTo>
                  <a:lnTo>
                    <a:pt x="1045105" y="238653"/>
                  </a:lnTo>
                  <a:lnTo>
                    <a:pt x="1053571" y="239708"/>
                  </a:lnTo>
                  <a:lnTo>
                    <a:pt x="1062038" y="242346"/>
                  </a:lnTo>
                  <a:lnTo>
                    <a:pt x="1070505" y="245512"/>
                  </a:lnTo>
                  <a:lnTo>
                    <a:pt x="1078442" y="249205"/>
                  </a:lnTo>
                  <a:lnTo>
                    <a:pt x="1085851" y="253426"/>
                  </a:lnTo>
                  <a:lnTo>
                    <a:pt x="1092730" y="258702"/>
                  </a:lnTo>
                  <a:lnTo>
                    <a:pt x="1099080" y="263978"/>
                  </a:lnTo>
                  <a:lnTo>
                    <a:pt x="1105430" y="270837"/>
                  </a:lnTo>
                  <a:lnTo>
                    <a:pt x="1110192" y="277696"/>
                  </a:lnTo>
                  <a:lnTo>
                    <a:pt x="1114426" y="285610"/>
                  </a:lnTo>
                  <a:lnTo>
                    <a:pt x="1118659" y="292469"/>
                  </a:lnTo>
                  <a:lnTo>
                    <a:pt x="1121834" y="301439"/>
                  </a:lnTo>
                  <a:lnTo>
                    <a:pt x="1123422" y="309880"/>
                  </a:lnTo>
                  <a:lnTo>
                    <a:pt x="1125009" y="318850"/>
                  </a:lnTo>
                  <a:lnTo>
                    <a:pt x="1125538" y="327819"/>
                  </a:lnTo>
                  <a:lnTo>
                    <a:pt x="1125009" y="336789"/>
                  </a:lnTo>
                  <a:lnTo>
                    <a:pt x="1123422" y="346286"/>
                  </a:lnTo>
                  <a:lnTo>
                    <a:pt x="1121834" y="354727"/>
                  </a:lnTo>
                  <a:lnTo>
                    <a:pt x="1118659" y="362642"/>
                  </a:lnTo>
                  <a:lnTo>
                    <a:pt x="1114426" y="370556"/>
                  </a:lnTo>
                  <a:lnTo>
                    <a:pt x="1110192" y="378470"/>
                  </a:lnTo>
                  <a:lnTo>
                    <a:pt x="1105430" y="384801"/>
                  </a:lnTo>
                  <a:lnTo>
                    <a:pt x="1099080" y="391133"/>
                  </a:lnTo>
                  <a:lnTo>
                    <a:pt x="1092730" y="396936"/>
                  </a:lnTo>
                  <a:lnTo>
                    <a:pt x="1085851" y="402212"/>
                  </a:lnTo>
                  <a:lnTo>
                    <a:pt x="1078442" y="406961"/>
                  </a:lnTo>
                  <a:lnTo>
                    <a:pt x="1070505" y="410654"/>
                  </a:lnTo>
                  <a:lnTo>
                    <a:pt x="1062038" y="413292"/>
                  </a:lnTo>
                  <a:lnTo>
                    <a:pt x="1053571" y="415930"/>
                  </a:lnTo>
                  <a:lnTo>
                    <a:pt x="1045105" y="416986"/>
                  </a:lnTo>
                  <a:lnTo>
                    <a:pt x="1036109" y="417513"/>
                  </a:lnTo>
                  <a:lnTo>
                    <a:pt x="1026055" y="416986"/>
                  </a:lnTo>
                  <a:lnTo>
                    <a:pt x="1017588" y="415930"/>
                  </a:lnTo>
                  <a:lnTo>
                    <a:pt x="1009121" y="413292"/>
                  </a:lnTo>
                  <a:lnTo>
                    <a:pt x="1000655" y="410654"/>
                  </a:lnTo>
                  <a:lnTo>
                    <a:pt x="992717" y="406961"/>
                  </a:lnTo>
                  <a:lnTo>
                    <a:pt x="985309" y="402212"/>
                  </a:lnTo>
                  <a:lnTo>
                    <a:pt x="978959" y="396936"/>
                  </a:lnTo>
                  <a:lnTo>
                    <a:pt x="972079" y="391133"/>
                  </a:lnTo>
                  <a:lnTo>
                    <a:pt x="966259" y="384801"/>
                  </a:lnTo>
                  <a:lnTo>
                    <a:pt x="960967" y="378470"/>
                  </a:lnTo>
                  <a:lnTo>
                    <a:pt x="956734" y="370556"/>
                  </a:lnTo>
                  <a:lnTo>
                    <a:pt x="952500" y="362642"/>
                  </a:lnTo>
                  <a:lnTo>
                    <a:pt x="949325" y="354727"/>
                  </a:lnTo>
                  <a:lnTo>
                    <a:pt x="947738" y="346286"/>
                  </a:lnTo>
                  <a:lnTo>
                    <a:pt x="946679" y="336789"/>
                  </a:lnTo>
                  <a:lnTo>
                    <a:pt x="946150" y="327819"/>
                  </a:lnTo>
                  <a:lnTo>
                    <a:pt x="946679" y="318850"/>
                  </a:lnTo>
                  <a:lnTo>
                    <a:pt x="947738" y="309880"/>
                  </a:lnTo>
                  <a:lnTo>
                    <a:pt x="949325" y="301439"/>
                  </a:lnTo>
                  <a:lnTo>
                    <a:pt x="952500" y="292469"/>
                  </a:lnTo>
                  <a:lnTo>
                    <a:pt x="956734" y="285610"/>
                  </a:lnTo>
                  <a:lnTo>
                    <a:pt x="960967" y="277696"/>
                  </a:lnTo>
                  <a:lnTo>
                    <a:pt x="966259" y="270837"/>
                  </a:lnTo>
                  <a:lnTo>
                    <a:pt x="972079" y="263978"/>
                  </a:lnTo>
                  <a:lnTo>
                    <a:pt x="978959" y="258702"/>
                  </a:lnTo>
                  <a:lnTo>
                    <a:pt x="985309" y="253426"/>
                  </a:lnTo>
                  <a:lnTo>
                    <a:pt x="992717" y="249205"/>
                  </a:lnTo>
                  <a:lnTo>
                    <a:pt x="1000655" y="245512"/>
                  </a:lnTo>
                  <a:lnTo>
                    <a:pt x="1009121" y="242346"/>
                  </a:lnTo>
                  <a:lnTo>
                    <a:pt x="1017588" y="239708"/>
                  </a:lnTo>
                  <a:lnTo>
                    <a:pt x="1026055" y="238653"/>
                  </a:lnTo>
                  <a:lnTo>
                    <a:pt x="1036109" y="238125"/>
                  </a:lnTo>
                  <a:close/>
                  <a:moveTo>
                    <a:pt x="799572" y="238125"/>
                  </a:moveTo>
                  <a:lnTo>
                    <a:pt x="809097" y="238653"/>
                  </a:lnTo>
                  <a:lnTo>
                    <a:pt x="817564" y="239708"/>
                  </a:lnTo>
                  <a:lnTo>
                    <a:pt x="826559" y="242346"/>
                  </a:lnTo>
                  <a:lnTo>
                    <a:pt x="834497" y="245512"/>
                  </a:lnTo>
                  <a:lnTo>
                    <a:pt x="842434" y="249205"/>
                  </a:lnTo>
                  <a:lnTo>
                    <a:pt x="849843" y="253426"/>
                  </a:lnTo>
                  <a:lnTo>
                    <a:pt x="856722" y="258702"/>
                  </a:lnTo>
                  <a:lnTo>
                    <a:pt x="863072" y="263978"/>
                  </a:lnTo>
                  <a:lnTo>
                    <a:pt x="868893" y="270837"/>
                  </a:lnTo>
                  <a:lnTo>
                    <a:pt x="874185" y="277696"/>
                  </a:lnTo>
                  <a:lnTo>
                    <a:pt x="878947" y="285610"/>
                  </a:lnTo>
                  <a:lnTo>
                    <a:pt x="882651" y="292469"/>
                  </a:lnTo>
                  <a:lnTo>
                    <a:pt x="885826" y="301439"/>
                  </a:lnTo>
                  <a:lnTo>
                    <a:pt x="887414" y="309880"/>
                  </a:lnTo>
                  <a:lnTo>
                    <a:pt x="889001" y="318850"/>
                  </a:lnTo>
                  <a:lnTo>
                    <a:pt x="889001" y="327819"/>
                  </a:lnTo>
                  <a:lnTo>
                    <a:pt x="889001" y="336789"/>
                  </a:lnTo>
                  <a:lnTo>
                    <a:pt x="887414" y="346286"/>
                  </a:lnTo>
                  <a:lnTo>
                    <a:pt x="885826" y="354727"/>
                  </a:lnTo>
                  <a:lnTo>
                    <a:pt x="882651" y="362642"/>
                  </a:lnTo>
                  <a:lnTo>
                    <a:pt x="878947" y="370556"/>
                  </a:lnTo>
                  <a:lnTo>
                    <a:pt x="874185" y="378470"/>
                  </a:lnTo>
                  <a:lnTo>
                    <a:pt x="868893" y="384801"/>
                  </a:lnTo>
                  <a:lnTo>
                    <a:pt x="863072" y="391133"/>
                  </a:lnTo>
                  <a:lnTo>
                    <a:pt x="856722" y="396936"/>
                  </a:lnTo>
                  <a:lnTo>
                    <a:pt x="849843" y="402212"/>
                  </a:lnTo>
                  <a:lnTo>
                    <a:pt x="842434" y="406961"/>
                  </a:lnTo>
                  <a:lnTo>
                    <a:pt x="834497" y="410654"/>
                  </a:lnTo>
                  <a:lnTo>
                    <a:pt x="826559" y="413292"/>
                  </a:lnTo>
                  <a:lnTo>
                    <a:pt x="817564" y="415930"/>
                  </a:lnTo>
                  <a:lnTo>
                    <a:pt x="809097" y="416986"/>
                  </a:lnTo>
                  <a:lnTo>
                    <a:pt x="799572" y="417513"/>
                  </a:lnTo>
                  <a:lnTo>
                    <a:pt x="790576" y="416986"/>
                  </a:lnTo>
                  <a:lnTo>
                    <a:pt x="781580" y="415930"/>
                  </a:lnTo>
                  <a:lnTo>
                    <a:pt x="773113" y="413292"/>
                  </a:lnTo>
                  <a:lnTo>
                    <a:pt x="764647" y="410654"/>
                  </a:lnTo>
                  <a:lnTo>
                    <a:pt x="756709" y="406961"/>
                  </a:lnTo>
                  <a:lnTo>
                    <a:pt x="749301" y="402212"/>
                  </a:lnTo>
                  <a:lnTo>
                    <a:pt x="742422" y="396936"/>
                  </a:lnTo>
                  <a:lnTo>
                    <a:pt x="735542" y="391133"/>
                  </a:lnTo>
                  <a:lnTo>
                    <a:pt x="730251" y="384801"/>
                  </a:lnTo>
                  <a:lnTo>
                    <a:pt x="724959" y="378470"/>
                  </a:lnTo>
                  <a:lnTo>
                    <a:pt x="720726" y="370556"/>
                  </a:lnTo>
                  <a:lnTo>
                    <a:pt x="717022" y="362642"/>
                  </a:lnTo>
                  <a:lnTo>
                    <a:pt x="713847" y="354727"/>
                  </a:lnTo>
                  <a:lnTo>
                    <a:pt x="711201" y="346286"/>
                  </a:lnTo>
                  <a:lnTo>
                    <a:pt x="710142" y="336789"/>
                  </a:lnTo>
                  <a:lnTo>
                    <a:pt x="709613" y="327819"/>
                  </a:lnTo>
                  <a:lnTo>
                    <a:pt x="710142" y="318850"/>
                  </a:lnTo>
                  <a:lnTo>
                    <a:pt x="711201" y="309880"/>
                  </a:lnTo>
                  <a:lnTo>
                    <a:pt x="713847" y="301439"/>
                  </a:lnTo>
                  <a:lnTo>
                    <a:pt x="717022" y="292469"/>
                  </a:lnTo>
                  <a:lnTo>
                    <a:pt x="720726" y="285610"/>
                  </a:lnTo>
                  <a:lnTo>
                    <a:pt x="724959" y="277696"/>
                  </a:lnTo>
                  <a:lnTo>
                    <a:pt x="730251" y="270837"/>
                  </a:lnTo>
                  <a:lnTo>
                    <a:pt x="735542" y="263978"/>
                  </a:lnTo>
                  <a:lnTo>
                    <a:pt x="742422" y="258702"/>
                  </a:lnTo>
                  <a:lnTo>
                    <a:pt x="749301" y="253426"/>
                  </a:lnTo>
                  <a:lnTo>
                    <a:pt x="756709" y="249205"/>
                  </a:lnTo>
                  <a:lnTo>
                    <a:pt x="764647" y="245512"/>
                  </a:lnTo>
                  <a:lnTo>
                    <a:pt x="773113" y="242346"/>
                  </a:lnTo>
                  <a:lnTo>
                    <a:pt x="781580" y="239708"/>
                  </a:lnTo>
                  <a:lnTo>
                    <a:pt x="790576" y="238653"/>
                  </a:lnTo>
                  <a:lnTo>
                    <a:pt x="799572" y="238125"/>
                  </a:lnTo>
                  <a:close/>
                  <a:moveTo>
                    <a:pt x="563032" y="238125"/>
                  </a:moveTo>
                  <a:lnTo>
                    <a:pt x="571975" y="238653"/>
                  </a:lnTo>
                  <a:lnTo>
                    <a:pt x="580918" y="239708"/>
                  </a:lnTo>
                  <a:lnTo>
                    <a:pt x="589335" y="242346"/>
                  </a:lnTo>
                  <a:lnTo>
                    <a:pt x="597226" y="245512"/>
                  </a:lnTo>
                  <a:lnTo>
                    <a:pt x="605117" y="249205"/>
                  </a:lnTo>
                  <a:lnTo>
                    <a:pt x="613008" y="253426"/>
                  </a:lnTo>
                  <a:lnTo>
                    <a:pt x="619847" y="258702"/>
                  </a:lnTo>
                  <a:lnTo>
                    <a:pt x="625633" y="263978"/>
                  </a:lnTo>
                  <a:lnTo>
                    <a:pt x="631946" y="270837"/>
                  </a:lnTo>
                  <a:lnTo>
                    <a:pt x="636681" y="277696"/>
                  </a:lnTo>
                  <a:lnTo>
                    <a:pt x="641415" y="285610"/>
                  </a:lnTo>
                  <a:lnTo>
                    <a:pt x="645098" y="292469"/>
                  </a:lnTo>
                  <a:lnTo>
                    <a:pt x="648254" y="301439"/>
                  </a:lnTo>
                  <a:lnTo>
                    <a:pt x="650885" y="309880"/>
                  </a:lnTo>
                  <a:lnTo>
                    <a:pt x="651937" y="318850"/>
                  </a:lnTo>
                  <a:lnTo>
                    <a:pt x="652463" y="327819"/>
                  </a:lnTo>
                  <a:lnTo>
                    <a:pt x="651937" y="336789"/>
                  </a:lnTo>
                  <a:lnTo>
                    <a:pt x="650885" y="346286"/>
                  </a:lnTo>
                  <a:lnTo>
                    <a:pt x="648254" y="354727"/>
                  </a:lnTo>
                  <a:lnTo>
                    <a:pt x="645098" y="362642"/>
                  </a:lnTo>
                  <a:lnTo>
                    <a:pt x="641415" y="370556"/>
                  </a:lnTo>
                  <a:lnTo>
                    <a:pt x="636681" y="378470"/>
                  </a:lnTo>
                  <a:lnTo>
                    <a:pt x="631946" y="384801"/>
                  </a:lnTo>
                  <a:lnTo>
                    <a:pt x="625633" y="391133"/>
                  </a:lnTo>
                  <a:lnTo>
                    <a:pt x="619847" y="396936"/>
                  </a:lnTo>
                  <a:lnTo>
                    <a:pt x="613008" y="402212"/>
                  </a:lnTo>
                  <a:lnTo>
                    <a:pt x="605117" y="406961"/>
                  </a:lnTo>
                  <a:lnTo>
                    <a:pt x="597226" y="410654"/>
                  </a:lnTo>
                  <a:lnTo>
                    <a:pt x="589335" y="413292"/>
                  </a:lnTo>
                  <a:lnTo>
                    <a:pt x="580918" y="415930"/>
                  </a:lnTo>
                  <a:lnTo>
                    <a:pt x="571975" y="416986"/>
                  </a:lnTo>
                  <a:lnTo>
                    <a:pt x="563032" y="417513"/>
                  </a:lnTo>
                  <a:lnTo>
                    <a:pt x="554089" y="416986"/>
                  </a:lnTo>
                  <a:lnTo>
                    <a:pt x="544620" y="415930"/>
                  </a:lnTo>
                  <a:lnTo>
                    <a:pt x="536202" y="413292"/>
                  </a:lnTo>
                  <a:lnTo>
                    <a:pt x="527785" y="410654"/>
                  </a:lnTo>
                  <a:lnTo>
                    <a:pt x="519894" y="406961"/>
                  </a:lnTo>
                  <a:lnTo>
                    <a:pt x="512530" y="402212"/>
                  </a:lnTo>
                  <a:lnTo>
                    <a:pt x="506217" y="396936"/>
                  </a:lnTo>
                  <a:lnTo>
                    <a:pt x="499378" y="391133"/>
                  </a:lnTo>
                  <a:lnTo>
                    <a:pt x="494117" y="384801"/>
                  </a:lnTo>
                  <a:lnTo>
                    <a:pt x="488331" y="378470"/>
                  </a:lnTo>
                  <a:lnTo>
                    <a:pt x="484122" y="370556"/>
                  </a:lnTo>
                  <a:lnTo>
                    <a:pt x="480440" y="362642"/>
                  </a:lnTo>
                  <a:lnTo>
                    <a:pt x="477809" y="354727"/>
                  </a:lnTo>
                  <a:lnTo>
                    <a:pt x="475179" y="346286"/>
                  </a:lnTo>
                  <a:lnTo>
                    <a:pt x="474127" y="336789"/>
                  </a:lnTo>
                  <a:lnTo>
                    <a:pt x="473075" y="327819"/>
                  </a:lnTo>
                  <a:lnTo>
                    <a:pt x="474127" y="318850"/>
                  </a:lnTo>
                  <a:lnTo>
                    <a:pt x="475179" y="309880"/>
                  </a:lnTo>
                  <a:lnTo>
                    <a:pt x="477809" y="301439"/>
                  </a:lnTo>
                  <a:lnTo>
                    <a:pt x="480440" y="292469"/>
                  </a:lnTo>
                  <a:lnTo>
                    <a:pt x="484122" y="285610"/>
                  </a:lnTo>
                  <a:lnTo>
                    <a:pt x="488331" y="277696"/>
                  </a:lnTo>
                  <a:lnTo>
                    <a:pt x="494117" y="270837"/>
                  </a:lnTo>
                  <a:lnTo>
                    <a:pt x="499378" y="263978"/>
                  </a:lnTo>
                  <a:lnTo>
                    <a:pt x="506217" y="258702"/>
                  </a:lnTo>
                  <a:lnTo>
                    <a:pt x="512530" y="253426"/>
                  </a:lnTo>
                  <a:lnTo>
                    <a:pt x="519894" y="249205"/>
                  </a:lnTo>
                  <a:lnTo>
                    <a:pt x="527785" y="245512"/>
                  </a:lnTo>
                  <a:lnTo>
                    <a:pt x="536202" y="242346"/>
                  </a:lnTo>
                  <a:lnTo>
                    <a:pt x="544620" y="239708"/>
                  </a:lnTo>
                  <a:lnTo>
                    <a:pt x="554089" y="238653"/>
                  </a:lnTo>
                  <a:lnTo>
                    <a:pt x="563032" y="238125"/>
                  </a:lnTo>
                  <a:close/>
                  <a:moveTo>
                    <a:pt x="325969" y="238125"/>
                  </a:moveTo>
                  <a:lnTo>
                    <a:pt x="334912" y="238653"/>
                  </a:lnTo>
                  <a:lnTo>
                    <a:pt x="344381" y="239708"/>
                  </a:lnTo>
                  <a:lnTo>
                    <a:pt x="352798" y="242346"/>
                  </a:lnTo>
                  <a:lnTo>
                    <a:pt x="361215" y="245512"/>
                  </a:lnTo>
                  <a:lnTo>
                    <a:pt x="369106" y="249205"/>
                  </a:lnTo>
                  <a:lnTo>
                    <a:pt x="376471" y="253426"/>
                  </a:lnTo>
                  <a:lnTo>
                    <a:pt x="382784" y="258702"/>
                  </a:lnTo>
                  <a:lnTo>
                    <a:pt x="389623" y="263978"/>
                  </a:lnTo>
                  <a:lnTo>
                    <a:pt x="394883" y="270837"/>
                  </a:lnTo>
                  <a:lnTo>
                    <a:pt x="400670" y="277696"/>
                  </a:lnTo>
                  <a:lnTo>
                    <a:pt x="404878" y="285610"/>
                  </a:lnTo>
                  <a:lnTo>
                    <a:pt x="408561" y="292469"/>
                  </a:lnTo>
                  <a:lnTo>
                    <a:pt x="411191" y="301439"/>
                  </a:lnTo>
                  <a:lnTo>
                    <a:pt x="413821" y="309880"/>
                  </a:lnTo>
                  <a:lnTo>
                    <a:pt x="414874" y="318850"/>
                  </a:lnTo>
                  <a:lnTo>
                    <a:pt x="415926" y="327819"/>
                  </a:lnTo>
                  <a:lnTo>
                    <a:pt x="414874" y="336789"/>
                  </a:lnTo>
                  <a:lnTo>
                    <a:pt x="413821" y="346286"/>
                  </a:lnTo>
                  <a:lnTo>
                    <a:pt x="411191" y="354727"/>
                  </a:lnTo>
                  <a:lnTo>
                    <a:pt x="408561" y="362642"/>
                  </a:lnTo>
                  <a:lnTo>
                    <a:pt x="404878" y="370556"/>
                  </a:lnTo>
                  <a:lnTo>
                    <a:pt x="400670" y="378470"/>
                  </a:lnTo>
                  <a:lnTo>
                    <a:pt x="394883" y="384801"/>
                  </a:lnTo>
                  <a:lnTo>
                    <a:pt x="389623" y="391133"/>
                  </a:lnTo>
                  <a:lnTo>
                    <a:pt x="382784" y="396936"/>
                  </a:lnTo>
                  <a:lnTo>
                    <a:pt x="376471" y="402212"/>
                  </a:lnTo>
                  <a:lnTo>
                    <a:pt x="369106" y="406961"/>
                  </a:lnTo>
                  <a:lnTo>
                    <a:pt x="361215" y="410654"/>
                  </a:lnTo>
                  <a:lnTo>
                    <a:pt x="352798" y="413292"/>
                  </a:lnTo>
                  <a:lnTo>
                    <a:pt x="344381" y="415930"/>
                  </a:lnTo>
                  <a:lnTo>
                    <a:pt x="334912" y="416986"/>
                  </a:lnTo>
                  <a:lnTo>
                    <a:pt x="325969" y="417513"/>
                  </a:lnTo>
                  <a:lnTo>
                    <a:pt x="317026" y="416986"/>
                  </a:lnTo>
                  <a:lnTo>
                    <a:pt x="308083" y="415930"/>
                  </a:lnTo>
                  <a:lnTo>
                    <a:pt x="299665" y="413292"/>
                  </a:lnTo>
                  <a:lnTo>
                    <a:pt x="291775" y="410654"/>
                  </a:lnTo>
                  <a:lnTo>
                    <a:pt x="283884" y="406961"/>
                  </a:lnTo>
                  <a:lnTo>
                    <a:pt x="276519" y="402212"/>
                  </a:lnTo>
                  <a:lnTo>
                    <a:pt x="269154" y="396936"/>
                  </a:lnTo>
                  <a:lnTo>
                    <a:pt x="263367" y="391133"/>
                  </a:lnTo>
                  <a:lnTo>
                    <a:pt x="257054" y="384801"/>
                  </a:lnTo>
                  <a:lnTo>
                    <a:pt x="252320" y="378470"/>
                  </a:lnTo>
                  <a:lnTo>
                    <a:pt x="247585" y="370556"/>
                  </a:lnTo>
                  <a:lnTo>
                    <a:pt x="243903" y="362642"/>
                  </a:lnTo>
                  <a:lnTo>
                    <a:pt x="240746" y="354727"/>
                  </a:lnTo>
                  <a:lnTo>
                    <a:pt x="238116" y="346286"/>
                  </a:lnTo>
                  <a:lnTo>
                    <a:pt x="237064" y="336789"/>
                  </a:lnTo>
                  <a:lnTo>
                    <a:pt x="236538" y="327819"/>
                  </a:lnTo>
                  <a:lnTo>
                    <a:pt x="237064" y="318850"/>
                  </a:lnTo>
                  <a:lnTo>
                    <a:pt x="238116" y="309880"/>
                  </a:lnTo>
                  <a:lnTo>
                    <a:pt x="240746" y="301439"/>
                  </a:lnTo>
                  <a:lnTo>
                    <a:pt x="243903" y="292469"/>
                  </a:lnTo>
                  <a:lnTo>
                    <a:pt x="247585" y="285610"/>
                  </a:lnTo>
                  <a:lnTo>
                    <a:pt x="252320" y="277696"/>
                  </a:lnTo>
                  <a:lnTo>
                    <a:pt x="257054" y="270837"/>
                  </a:lnTo>
                  <a:lnTo>
                    <a:pt x="263367" y="263978"/>
                  </a:lnTo>
                  <a:lnTo>
                    <a:pt x="269154" y="258702"/>
                  </a:lnTo>
                  <a:lnTo>
                    <a:pt x="276519" y="253426"/>
                  </a:lnTo>
                  <a:lnTo>
                    <a:pt x="283884" y="249205"/>
                  </a:lnTo>
                  <a:lnTo>
                    <a:pt x="291775" y="245512"/>
                  </a:lnTo>
                  <a:lnTo>
                    <a:pt x="299665" y="242346"/>
                  </a:lnTo>
                  <a:lnTo>
                    <a:pt x="308083" y="239708"/>
                  </a:lnTo>
                  <a:lnTo>
                    <a:pt x="317026" y="238653"/>
                  </a:lnTo>
                  <a:lnTo>
                    <a:pt x="325969" y="238125"/>
                  </a:lnTo>
                  <a:close/>
                  <a:moveTo>
                    <a:pt x="2220384" y="0"/>
                  </a:moveTo>
                  <a:lnTo>
                    <a:pt x="2229909" y="531"/>
                  </a:lnTo>
                  <a:lnTo>
                    <a:pt x="2238376" y="2123"/>
                  </a:lnTo>
                  <a:lnTo>
                    <a:pt x="2246842" y="4246"/>
                  </a:lnTo>
                  <a:lnTo>
                    <a:pt x="2255309" y="7430"/>
                  </a:lnTo>
                  <a:lnTo>
                    <a:pt x="2263246" y="11145"/>
                  </a:lnTo>
                  <a:lnTo>
                    <a:pt x="2270655" y="15922"/>
                  </a:lnTo>
                  <a:lnTo>
                    <a:pt x="2277005" y="20698"/>
                  </a:lnTo>
                  <a:lnTo>
                    <a:pt x="2283884" y="27067"/>
                  </a:lnTo>
                  <a:lnTo>
                    <a:pt x="2289705" y="32905"/>
                  </a:lnTo>
                  <a:lnTo>
                    <a:pt x="2294997" y="40335"/>
                  </a:lnTo>
                  <a:lnTo>
                    <a:pt x="2299230" y="47765"/>
                  </a:lnTo>
                  <a:lnTo>
                    <a:pt x="2303463" y="55726"/>
                  </a:lnTo>
                  <a:lnTo>
                    <a:pt x="2306109" y="63686"/>
                  </a:lnTo>
                  <a:lnTo>
                    <a:pt x="2308226" y="72178"/>
                  </a:lnTo>
                  <a:lnTo>
                    <a:pt x="2309284" y="81200"/>
                  </a:lnTo>
                  <a:lnTo>
                    <a:pt x="2309813" y="90753"/>
                  </a:lnTo>
                  <a:lnTo>
                    <a:pt x="2309284" y="99775"/>
                  </a:lnTo>
                  <a:lnTo>
                    <a:pt x="2308226" y="108797"/>
                  </a:lnTo>
                  <a:lnTo>
                    <a:pt x="2306109" y="117289"/>
                  </a:lnTo>
                  <a:lnTo>
                    <a:pt x="2303463" y="125780"/>
                  </a:lnTo>
                  <a:lnTo>
                    <a:pt x="2299230" y="133741"/>
                  </a:lnTo>
                  <a:lnTo>
                    <a:pt x="2294997" y="141171"/>
                  </a:lnTo>
                  <a:lnTo>
                    <a:pt x="2289705" y="148071"/>
                  </a:lnTo>
                  <a:lnTo>
                    <a:pt x="2283884" y="154439"/>
                  </a:lnTo>
                  <a:lnTo>
                    <a:pt x="2277005" y="160277"/>
                  </a:lnTo>
                  <a:lnTo>
                    <a:pt x="2270655" y="165584"/>
                  </a:lnTo>
                  <a:lnTo>
                    <a:pt x="2263246" y="169830"/>
                  </a:lnTo>
                  <a:lnTo>
                    <a:pt x="2255309" y="173545"/>
                  </a:lnTo>
                  <a:lnTo>
                    <a:pt x="2246842" y="176729"/>
                  </a:lnTo>
                  <a:lnTo>
                    <a:pt x="2238376" y="178852"/>
                  </a:lnTo>
                  <a:lnTo>
                    <a:pt x="2229909" y="180444"/>
                  </a:lnTo>
                  <a:lnTo>
                    <a:pt x="2220384" y="180975"/>
                  </a:lnTo>
                  <a:lnTo>
                    <a:pt x="2210859" y="180444"/>
                  </a:lnTo>
                  <a:lnTo>
                    <a:pt x="2202392" y="178852"/>
                  </a:lnTo>
                  <a:lnTo>
                    <a:pt x="2193925" y="176729"/>
                  </a:lnTo>
                  <a:lnTo>
                    <a:pt x="2185459" y="173545"/>
                  </a:lnTo>
                  <a:lnTo>
                    <a:pt x="2177521" y="169830"/>
                  </a:lnTo>
                  <a:lnTo>
                    <a:pt x="2170113" y="165584"/>
                  </a:lnTo>
                  <a:lnTo>
                    <a:pt x="2163234" y="160277"/>
                  </a:lnTo>
                  <a:lnTo>
                    <a:pt x="2156354" y="154439"/>
                  </a:lnTo>
                  <a:lnTo>
                    <a:pt x="2151063" y="148071"/>
                  </a:lnTo>
                  <a:lnTo>
                    <a:pt x="2145771" y="141171"/>
                  </a:lnTo>
                  <a:lnTo>
                    <a:pt x="2141538" y="133741"/>
                  </a:lnTo>
                  <a:lnTo>
                    <a:pt x="2137304" y="125780"/>
                  </a:lnTo>
                  <a:lnTo>
                    <a:pt x="2134129" y="117289"/>
                  </a:lnTo>
                  <a:lnTo>
                    <a:pt x="2132013" y="108797"/>
                  </a:lnTo>
                  <a:lnTo>
                    <a:pt x="2130954" y="99775"/>
                  </a:lnTo>
                  <a:lnTo>
                    <a:pt x="2130425" y="90753"/>
                  </a:lnTo>
                  <a:lnTo>
                    <a:pt x="2130954" y="81200"/>
                  </a:lnTo>
                  <a:lnTo>
                    <a:pt x="2132013" y="72178"/>
                  </a:lnTo>
                  <a:lnTo>
                    <a:pt x="2134129" y="63686"/>
                  </a:lnTo>
                  <a:lnTo>
                    <a:pt x="2137304" y="55726"/>
                  </a:lnTo>
                  <a:lnTo>
                    <a:pt x="2141538" y="47765"/>
                  </a:lnTo>
                  <a:lnTo>
                    <a:pt x="2145771" y="40335"/>
                  </a:lnTo>
                  <a:lnTo>
                    <a:pt x="2151063" y="32905"/>
                  </a:lnTo>
                  <a:lnTo>
                    <a:pt x="2156354" y="27067"/>
                  </a:lnTo>
                  <a:lnTo>
                    <a:pt x="2163234" y="20698"/>
                  </a:lnTo>
                  <a:lnTo>
                    <a:pt x="2170113" y="15922"/>
                  </a:lnTo>
                  <a:lnTo>
                    <a:pt x="2177521" y="11145"/>
                  </a:lnTo>
                  <a:lnTo>
                    <a:pt x="2185459" y="7430"/>
                  </a:lnTo>
                  <a:lnTo>
                    <a:pt x="2193925" y="4246"/>
                  </a:lnTo>
                  <a:lnTo>
                    <a:pt x="2202392" y="2123"/>
                  </a:lnTo>
                  <a:lnTo>
                    <a:pt x="2210859" y="531"/>
                  </a:lnTo>
                  <a:lnTo>
                    <a:pt x="2220384" y="0"/>
                  </a:lnTo>
                  <a:close/>
                  <a:moveTo>
                    <a:pt x="1983320" y="0"/>
                  </a:moveTo>
                  <a:lnTo>
                    <a:pt x="1992369" y="531"/>
                  </a:lnTo>
                  <a:lnTo>
                    <a:pt x="2001418" y="2123"/>
                  </a:lnTo>
                  <a:lnTo>
                    <a:pt x="2009934" y="4246"/>
                  </a:lnTo>
                  <a:lnTo>
                    <a:pt x="2017918" y="7430"/>
                  </a:lnTo>
                  <a:lnTo>
                    <a:pt x="2025902" y="11145"/>
                  </a:lnTo>
                  <a:lnTo>
                    <a:pt x="2033354" y="15922"/>
                  </a:lnTo>
                  <a:lnTo>
                    <a:pt x="2040806" y="20698"/>
                  </a:lnTo>
                  <a:lnTo>
                    <a:pt x="2046661" y="27067"/>
                  </a:lnTo>
                  <a:lnTo>
                    <a:pt x="2053049" y="32905"/>
                  </a:lnTo>
                  <a:lnTo>
                    <a:pt x="2057839" y="40335"/>
                  </a:lnTo>
                  <a:lnTo>
                    <a:pt x="2062630" y="47765"/>
                  </a:lnTo>
                  <a:lnTo>
                    <a:pt x="2066356" y="55726"/>
                  </a:lnTo>
                  <a:lnTo>
                    <a:pt x="2069549" y="63686"/>
                  </a:lnTo>
                  <a:lnTo>
                    <a:pt x="2071146" y="72178"/>
                  </a:lnTo>
                  <a:lnTo>
                    <a:pt x="2073275" y="81200"/>
                  </a:lnTo>
                  <a:lnTo>
                    <a:pt x="2073275" y="90753"/>
                  </a:lnTo>
                  <a:lnTo>
                    <a:pt x="2073275" y="99775"/>
                  </a:lnTo>
                  <a:lnTo>
                    <a:pt x="2071146" y="108797"/>
                  </a:lnTo>
                  <a:lnTo>
                    <a:pt x="2069549" y="117289"/>
                  </a:lnTo>
                  <a:lnTo>
                    <a:pt x="2066356" y="125780"/>
                  </a:lnTo>
                  <a:lnTo>
                    <a:pt x="2062630" y="133741"/>
                  </a:lnTo>
                  <a:lnTo>
                    <a:pt x="2057839" y="141171"/>
                  </a:lnTo>
                  <a:lnTo>
                    <a:pt x="2053049" y="148071"/>
                  </a:lnTo>
                  <a:lnTo>
                    <a:pt x="2046661" y="154439"/>
                  </a:lnTo>
                  <a:lnTo>
                    <a:pt x="2040806" y="160277"/>
                  </a:lnTo>
                  <a:lnTo>
                    <a:pt x="2033354" y="165584"/>
                  </a:lnTo>
                  <a:lnTo>
                    <a:pt x="2025902" y="169830"/>
                  </a:lnTo>
                  <a:lnTo>
                    <a:pt x="2017918" y="173545"/>
                  </a:lnTo>
                  <a:lnTo>
                    <a:pt x="2009934" y="176729"/>
                  </a:lnTo>
                  <a:lnTo>
                    <a:pt x="2001418" y="178852"/>
                  </a:lnTo>
                  <a:lnTo>
                    <a:pt x="1992369" y="180444"/>
                  </a:lnTo>
                  <a:lnTo>
                    <a:pt x="1983320" y="180975"/>
                  </a:lnTo>
                  <a:lnTo>
                    <a:pt x="1973739" y="180444"/>
                  </a:lnTo>
                  <a:lnTo>
                    <a:pt x="1964690" y="178852"/>
                  </a:lnTo>
                  <a:lnTo>
                    <a:pt x="1956174" y="176729"/>
                  </a:lnTo>
                  <a:lnTo>
                    <a:pt x="1947657" y="173545"/>
                  </a:lnTo>
                  <a:lnTo>
                    <a:pt x="1939673" y="169830"/>
                  </a:lnTo>
                  <a:lnTo>
                    <a:pt x="1932221" y="165584"/>
                  </a:lnTo>
                  <a:lnTo>
                    <a:pt x="1925834" y="160277"/>
                  </a:lnTo>
                  <a:lnTo>
                    <a:pt x="1918914" y="154439"/>
                  </a:lnTo>
                  <a:lnTo>
                    <a:pt x="1913591" y="148071"/>
                  </a:lnTo>
                  <a:lnTo>
                    <a:pt x="1907736" y="141171"/>
                  </a:lnTo>
                  <a:lnTo>
                    <a:pt x="1903478" y="133741"/>
                  </a:lnTo>
                  <a:lnTo>
                    <a:pt x="1899752" y="125780"/>
                  </a:lnTo>
                  <a:lnTo>
                    <a:pt x="1897091" y="117289"/>
                  </a:lnTo>
                  <a:lnTo>
                    <a:pt x="1894429" y="108797"/>
                  </a:lnTo>
                  <a:lnTo>
                    <a:pt x="1893365" y="99775"/>
                  </a:lnTo>
                  <a:lnTo>
                    <a:pt x="1892300" y="90753"/>
                  </a:lnTo>
                  <a:lnTo>
                    <a:pt x="1893365" y="81200"/>
                  </a:lnTo>
                  <a:lnTo>
                    <a:pt x="1894429" y="72178"/>
                  </a:lnTo>
                  <a:lnTo>
                    <a:pt x="1897091" y="63686"/>
                  </a:lnTo>
                  <a:lnTo>
                    <a:pt x="1899752" y="55726"/>
                  </a:lnTo>
                  <a:lnTo>
                    <a:pt x="1903478" y="47765"/>
                  </a:lnTo>
                  <a:lnTo>
                    <a:pt x="1907736" y="40335"/>
                  </a:lnTo>
                  <a:lnTo>
                    <a:pt x="1913591" y="32905"/>
                  </a:lnTo>
                  <a:lnTo>
                    <a:pt x="1918914" y="27067"/>
                  </a:lnTo>
                  <a:lnTo>
                    <a:pt x="1925834" y="20698"/>
                  </a:lnTo>
                  <a:lnTo>
                    <a:pt x="1932221" y="15922"/>
                  </a:lnTo>
                  <a:lnTo>
                    <a:pt x="1939673" y="11145"/>
                  </a:lnTo>
                  <a:lnTo>
                    <a:pt x="1947657" y="7430"/>
                  </a:lnTo>
                  <a:lnTo>
                    <a:pt x="1956174" y="4246"/>
                  </a:lnTo>
                  <a:lnTo>
                    <a:pt x="1964690" y="2123"/>
                  </a:lnTo>
                  <a:lnTo>
                    <a:pt x="1973739" y="531"/>
                  </a:lnTo>
                  <a:lnTo>
                    <a:pt x="1983320" y="0"/>
                  </a:lnTo>
                  <a:close/>
                  <a:moveTo>
                    <a:pt x="1746251" y="0"/>
                  </a:moveTo>
                  <a:lnTo>
                    <a:pt x="1755299" y="531"/>
                  </a:lnTo>
                  <a:lnTo>
                    <a:pt x="1764881" y="2123"/>
                  </a:lnTo>
                  <a:lnTo>
                    <a:pt x="1773397" y="4246"/>
                  </a:lnTo>
                  <a:lnTo>
                    <a:pt x="1781381" y="7430"/>
                  </a:lnTo>
                  <a:lnTo>
                    <a:pt x="1789365" y="11145"/>
                  </a:lnTo>
                  <a:lnTo>
                    <a:pt x="1797350" y="15922"/>
                  </a:lnTo>
                  <a:lnTo>
                    <a:pt x="1803737" y="20698"/>
                  </a:lnTo>
                  <a:lnTo>
                    <a:pt x="1810124" y="27067"/>
                  </a:lnTo>
                  <a:lnTo>
                    <a:pt x="1815979" y="32905"/>
                  </a:lnTo>
                  <a:lnTo>
                    <a:pt x="1821302" y="40335"/>
                  </a:lnTo>
                  <a:lnTo>
                    <a:pt x="1826093" y="47765"/>
                  </a:lnTo>
                  <a:lnTo>
                    <a:pt x="1829819" y="55726"/>
                  </a:lnTo>
                  <a:lnTo>
                    <a:pt x="1832480" y="63686"/>
                  </a:lnTo>
                  <a:lnTo>
                    <a:pt x="1835141" y="72178"/>
                  </a:lnTo>
                  <a:lnTo>
                    <a:pt x="1836206" y="81200"/>
                  </a:lnTo>
                  <a:lnTo>
                    <a:pt x="1836738" y="90753"/>
                  </a:lnTo>
                  <a:lnTo>
                    <a:pt x="1836206" y="99775"/>
                  </a:lnTo>
                  <a:lnTo>
                    <a:pt x="1835141" y="108797"/>
                  </a:lnTo>
                  <a:lnTo>
                    <a:pt x="1832480" y="117289"/>
                  </a:lnTo>
                  <a:lnTo>
                    <a:pt x="1829819" y="125780"/>
                  </a:lnTo>
                  <a:lnTo>
                    <a:pt x="1826093" y="133741"/>
                  </a:lnTo>
                  <a:lnTo>
                    <a:pt x="1821302" y="141171"/>
                  </a:lnTo>
                  <a:lnTo>
                    <a:pt x="1815979" y="148071"/>
                  </a:lnTo>
                  <a:lnTo>
                    <a:pt x="1810124" y="154439"/>
                  </a:lnTo>
                  <a:lnTo>
                    <a:pt x="1803737" y="160277"/>
                  </a:lnTo>
                  <a:lnTo>
                    <a:pt x="1797350" y="165584"/>
                  </a:lnTo>
                  <a:lnTo>
                    <a:pt x="1789365" y="169830"/>
                  </a:lnTo>
                  <a:lnTo>
                    <a:pt x="1781381" y="173545"/>
                  </a:lnTo>
                  <a:lnTo>
                    <a:pt x="1773397" y="176729"/>
                  </a:lnTo>
                  <a:lnTo>
                    <a:pt x="1764881" y="178852"/>
                  </a:lnTo>
                  <a:lnTo>
                    <a:pt x="1755299" y="180444"/>
                  </a:lnTo>
                  <a:lnTo>
                    <a:pt x="1746251" y="180975"/>
                  </a:lnTo>
                  <a:lnTo>
                    <a:pt x="1737202" y="180444"/>
                  </a:lnTo>
                  <a:lnTo>
                    <a:pt x="1728153" y="178852"/>
                  </a:lnTo>
                  <a:lnTo>
                    <a:pt x="1719637" y="176729"/>
                  </a:lnTo>
                  <a:lnTo>
                    <a:pt x="1711120" y="173545"/>
                  </a:lnTo>
                  <a:lnTo>
                    <a:pt x="1703668" y="169830"/>
                  </a:lnTo>
                  <a:lnTo>
                    <a:pt x="1695684" y="165584"/>
                  </a:lnTo>
                  <a:lnTo>
                    <a:pt x="1688765" y="160277"/>
                  </a:lnTo>
                  <a:lnTo>
                    <a:pt x="1681845" y="154439"/>
                  </a:lnTo>
                  <a:lnTo>
                    <a:pt x="1676522" y="148071"/>
                  </a:lnTo>
                  <a:lnTo>
                    <a:pt x="1671199" y="141171"/>
                  </a:lnTo>
                  <a:lnTo>
                    <a:pt x="1666941" y="133741"/>
                  </a:lnTo>
                  <a:lnTo>
                    <a:pt x="1663215" y="125780"/>
                  </a:lnTo>
                  <a:lnTo>
                    <a:pt x="1660021" y="117289"/>
                  </a:lnTo>
                  <a:lnTo>
                    <a:pt x="1657360" y="108797"/>
                  </a:lnTo>
                  <a:lnTo>
                    <a:pt x="1656296" y="99775"/>
                  </a:lnTo>
                  <a:lnTo>
                    <a:pt x="1655763" y="90753"/>
                  </a:lnTo>
                  <a:lnTo>
                    <a:pt x="1656296" y="81200"/>
                  </a:lnTo>
                  <a:lnTo>
                    <a:pt x="1657360" y="72178"/>
                  </a:lnTo>
                  <a:lnTo>
                    <a:pt x="1660021" y="63686"/>
                  </a:lnTo>
                  <a:lnTo>
                    <a:pt x="1663215" y="55726"/>
                  </a:lnTo>
                  <a:lnTo>
                    <a:pt x="1666941" y="47765"/>
                  </a:lnTo>
                  <a:lnTo>
                    <a:pt x="1671199" y="40335"/>
                  </a:lnTo>
                  <a:lnTo>
                    <a:pt x="1676522" y="32905"/>
                  </a:lnTo>
                  <a:lnTo>
                    <a:pt x="1681845" y="27067"/>
                  </a:lnTo>
                  <a:lnTo>
                    <a:pt x="1688765" y="20698"/>
                  </a:lnTo>
                  <a:lnTo>
                    <a:pt x="1695684" y="15922"/>
                  </a:lnTo>
                  <a:lnTo>
                    <a:pt x="1703668" y="11145"/>
                  </a:lnTo>
                  <a:lnTo>
                    <a:pt x="1711120" y="7430"/>
                  </a:lnTo>
                  <a:lnTo>
                    <a:pt x="1719637" y="4246"/>
                  </a:lnTo>
                  <a:lnTo>
                    <a:pt x="1728153" y="2123"/>
                  </a:lnTo>
                  <a:lnTo>
                    <a:pt x="1737202" y="531"/>
                  </a:lnTo>
                  <a:lnTo>
                    <a:pt x="1746251" y="0"/>
                  </a:lnTo>
                  <a:close/>
                  <a:moveTo>
                    <a:pt x="1509978" y="0"/>
                  </a:moveTo>
                  <a:lnTo>
                    <a:pt x="1519000" y="531"/>
                  </a:lnTo>
                  <a:lnTo>
                    <a:pt x="1528023" y="2123"/>
                  </a:lnTo>
                  <a:lnTo>
                    <a:pt x="1536514" y="4246"/>
                  </a:lnTo>
                  <a:lnTo>
                    <a:pt x="1545006" y="7430"/>
                  </a:lnTo>
                  <a:lnTo>
                    <a:pt x="1552966" y="11145"/>
                  </a:lnTo>
                  <a:lnTo>
                    <a:pt x="1560396" y="15922"/>
                  </a:lnTo>
                  <a:lnTo>
                    <a:pt x="1567296" y="20698"/>
                  </a:lnTo>
                  <a:lnTo>
                    <a:pt x="1574195" y="27067"/>
                  </a:lnTo>
                  <a:lnTo>
                    <a:pt x="1579502" y="32905"/>
                  </a:lnTo>
                  <a:lnTo>
                    <a:pt x="1584809" y="40335"/>
                  </a:lnTo>
                  <a:lnTo>
                    <a:pt x="1589055" y="47765"/>
                  </a:lnTo>
                  <a:lnTo>
                    <a:pt x="1592770" y="55726"/>
                  </a:lnTo>
                  <a:lnTo>
                    <a:pt x="1595954" y="63686"/>
                  </a:lnTo>
                  <a:lnTo>
                    <a:pt x="1598608" y="72178"/>
                  </a:lnTo>
                  <a:lnTo>
                    <a:pt x="1599670" y="81200"/>
                  </a:lnTo>
                  <a:lnTo>
                    <a:pt x="1600200" y="90753"/>
                  </a:lnTo>
                  <a:lnTo>
                    <a:pt x="1599670" y="99775"/>
                  </a:lnTo>
                  <a:lnTo>
                    <a:pt x="1598608" y="108797"/>
                  </a:lnTo>
                  <a:lnTo>
                    <a:pt x="1595954" y="117289"/>
                  </a:lnTo>
                  <a:lnTo>
                    <a:pt x="1592770" y="125780"/>
                  </a:lnTo>
                  <a:lnTo>
                    <a:pt x="1589055" y="133741"/>
                  </a:lnTo>
                  <a:lnTo>
                    <a:pt x="1584809" y="141171"/>
                  </a:lnTo>
                  <a:lnTo>
                    <a:pt x="1579502" y="148071"/>
                  </a:lnTo>
                  <a:lnTo>
                    <a:pt x="1574195" y="154439"/>
                  </a:lnTo>
                  <a:lnTo>
                    <a:pt x="1567296" y="160277"/>
                  </a:lnTo>
                  <a:lnTo>
                    <a:pt x="1560396" y="165584"/>
                  </a:lnTo>
                  <a:lnTo>
                    <a:pt x="1552966" y="169830"/>
                  </a:lnTo>
                  <a:lnTo>
                    <a:pt x="1545006" y="173545"/>
                  </a:lnTo>
                  <a:lnTo>
                    <a:pt x="1536514" y="176729"/>
                  </a:lnTo>
                  <a:lnTo>
                    <a:pt x="1528023" y="178852"/>
                  </a:lnTo>
                  <a:lnTo>
                    <a:pt x="1519000" y="180444"/>
                  </a:lnTo>
                  <a:lnTo>
                    <a:pt x="1509978" y="180975"/>
                  </a:lnTo>
                  <a:lnTo>
                    <a:pt x="1500425" y="180444"/>
                  </a:lnTo>
                  <a:lnTo>
                    <a:pt x="1491403" y="178852"/>
                  </a:lnTo>
                  <a:lnTo>
                    <a:pt x="1482911" y="176729"/>
                  </a:lnTo>
                  <a:lnTo>
                    <a:pt x="1474951" y="173545"/>
                  </a:lnTo>
                  <a:lnTo>
                    <a:pt x="1466990" y="169830"/>
                  </a:lnTo>
                  <a:lnTo>
                    <a:pt x="1459560" y="165584"/>
                  </a:lnTo>
                  <a:lnTo>
                    <a:pt x="1452661" y="160277"/>
                  </a:lnTo>
                  <a:lnTo>
                    <a:pt x="1446292" y="154439"/>
                  </a:lnTo>
                  <a:lnTo>
                    <a:pt x="1440454" y="148071"/>
                  </a:lnTo>
                  <a:lnTo>
                    <a:pt x="1435147" y="141171"/>
                  </a:lnTo>
                  <a:lnTo>
                    <a:pt x="1430370" y="133741"/>
                  </a:lnTo>
                  <a:lnTo>
                    <a:pt x="1426655" y="125780"/>
                  </a:lnTo>
                  <a:lnTo>
                    <a:pt x="1423471" y="117289"/>
                  </a:lnTo>
                  <a:lnTo>
                    <a:pt x="1421348" y="108797"/>
                  </a:lnTo>
                  <a:lnTo>
                    <a:pt x="1420287" y="99775"/>
                  </a:lnTo>
                  <a:lnTo>
                    <a:pt x="1419225" y="90753"/>
                  </a:lnTo>
                  <a:lnTo>
                    <a:pt x="1420287" y="81200"/>
                  </a:lnTo>
                  <a:lnTo>
                    <a:pt x="1421348" y="72178"/>
                  </a:lnTo>
                  <a:lnTo>
                    <a:pt x="1423471" y="63686"/>
                  </a:lnTo>
                  <a:lnTo>
                    <a:pt x="1426655" y="55726"/>
                  </a:lnTo>
                  <a:lnTo>
                    <a:pt x="1430370" y="47765"/>
                  </a:lnTo>
                  <a:lnTo>
                    <a:pt x="1435147" y="40335"/>
                  </a:lnTo>
                  <a:lnTo>
                    <a:pt x="1440454" y="32905"/>
                  </a:lnTo>
                  <a:lnTo>
                    <a:pt x="1446292" y="27067"/>
                  </a:lnTo>
                  <a:lnTo>
                    <a:pt x="1452661" y="20698"/>
                  </a:lnTo>
                  <a:lnTo>
                    <a:pt x="1459560" y="15922"/>
                  </a:lnTo>
                  <a:lnTo>
                    <a:pt x="1466990" y="11145"/>
                  </a:lnTo>
                  <a:lnTo>
                    <a:pt x="1474951" y="7430"/>
                  </a:lnTo>
                  <a:lnTo>
                    <a:pt x="1482911" y="4246"/>
                  </a:lnTo>
                  <a:lnTo>
                    <a:pt x="1491403" y="2123"/>
                  </a:lnTo>
                  <a:lnTo>
                    <a:pt x="1500425" y="531"/>
                  </a:lnTo>
                  <a:lnTo>
                    <a:pt x="1509978" y="0"/>
                  </a:lnTo>
                  <a:close/>
                  <a:moveTo>
                    <a:pt x="799572" y="0"/>
                  </a:moveTo>
                  <a:lnTo>
                    <a:pt x="809097" y="531"/>
                  </a:lnTo>
                  <a:lnTo>
                    <a:pt x="817564" y="2123"/>
                  </a:lnTo>
                  <a:lnTo>
                    <a:pt x="826559" y="4246"/>
                  </a:lnTo>
                  <a:lnTo>
                    <a:pt x="834497" y="7430"/>
                  </a:lnTo>
                  <a:lnTo>
                    <a:pt x="842434" y="11145"/>
                  </a:lnTo>
                  <a:lnTo>
                    <a:pt x="849843" y="15922"/>
                  </a:lnTo>
                  <a:lnTo>
                    <a:pt x="856722" y="20698"/>
                  </a:lnTo>
                  <a:lnTo>
                    <a:pt x="863072" y="27067"/>
                  </a:lnTo>
                  <a:lnTo>
                    <a:pt x="868893" y="32905"/>
                  </a:lnTo>
                  <a:lnTo>
                    <a:pt x="874185" y="40335"/>
                  </a:lnTo>
                  <a:lnTo>
                    <a:pt x="878947" y="47765"/>
                  </a:lnTo>
                  <a:lnTo>
                    <a:pt x="882651" y="55726"/>
                  </a:lnTo>
                  <a:lnTo>
                    <a:pt x="885826" y="63686"/>
                  </a:lnTo>
                  <a:lnTo>
                    <a:pt x="887414" y="72178"/>
                  </a:lnTo>
                  <a:lnTo>
                    <a:pt x="889001" y="81200"/>
                  </a:lnTo>
                  <a:lnTo>
                    <a:pt x="889001" y="90753"/>
                  </a:lnTo>
                  <a:lnTo>
                    <a:pt x="889001" y="99775"/>
                  </a:lnTo>
                  <a:lnTo>
                    <a:pt x="887414" y="108797"/>
                  </a:lnTo>
                  <a:lnTo>
                    <a:pt x="885826" y="117289"/>
                  </a:lnTo>
                  <a:lnTo>
                    <a:pt x="882651" y="125780"/>
                  </a:lnTo>
                  <a:lnTo>
                    <a:pt x="878947" y="133741"/>
                  </a:lnTo>
                  <a:lnTo>
                    <a:pt x="874185" y="141171"/>
                  </a:lnTo>
                  <a:lnTo>
                    <a:pt x="868893" y="148071"/>
                  </a:lnTo>
                  <a:lnTo>
                    <a:pt x="863072" y="154439"/>
                  </a:lnTo>
                  <a:lnTo>
                    <a:pt x="856722" y="160277"/>
                  </a:lnTo>
                  <a:lnTo>
                    <a:pt x="849843" y="165584"/>
                  </a:lnTo>
                  <a:lnTo>
                    <a:pt x="842434" y="169830"/>
                  </a:lnTo>
                  <a:lnTo>
                    <a:pt x="834497" y="173545"/>
                  </a:lnTo>
                  <a:lnTo>
                    <a:pt x="826559" y="176729"/>
                  </a:lnTo>
                  <a:lnTo>
                    <a:pt x="817564" y="178852"/>
                  </a:lnTo>
                  <a:lnTo>
                    <a:pt x="809097" y="180444"/>
                  </a:lnTo>
                  <a:lnTo>
                    <a:pt x="799572" y="180975"/>
                  </a:lnTo>
                  <a:lnTo>
                    <a:pt x="790576" y="180444"/>
                  </a:lnTo>
                  <a:lnTo>
                    <a:pt x="781580" y="178852"/>
                  </a:lnTo>
                  <a:lnTo>
                    <a:pt x="773113" y="176729"/>
                  </a:lnTo>
                  <a:lnTo>
                    <a:pt x="764647" y="173545"/>
                  </a:lnTo>
                  <a:lnTo>
                    <a:pt x="756709" y="169830"/>
                  </a:lnTo>
                  <a:lnTo>
                    <a:pt x="749301" y="165584"/>
                  </a:lnTo>
                  <a:lnTo>
                    <a:pt x="742422" y="160277"/>
                  </a:lnTo>
                  <a:lnTo>
                    <a:pt x="735542" y="154439"/>
                  </a:lnTo>
                  <a:lnTo>
                    <a:pt x="730251" y="148071"/>
                  </a:lnTo>
                  <a:lnTo>
                    <a:pt x="724959" y="141171"/>
                  </a:lnTo>
                  <a:lnTo>
                    <a:pt x="720726" y="133741"/>
                  </a:lnTo>
                  <a:lnTo>
                    <a:pt x="717022" y="125780"/>
                  </a:lnTo>
                  <a:lnTo>
                    <a:pt x="713847" y="117289"/>
                  </a:lnTo>
                  <a:lnTo>
                    <a:pt x="711201" y="108797"/>
                  </a:lnTo>
                  <a:lnTo>
                    <a:pt x="710142" y="99775"/>
                  </a:lnTo>
                  <a:lnTo>
                    <a:pt x="709613" y="90753"/>
                  </a:lnTo>
                  <a:lnTo>
                    <a:pt x="710142" y="81200"/>
                  </a:lnTo>
                  <a:lnTo>
                    <a:pt x="711201" y="72178"/>
                  </a:lnTo>
                  <a:lnTo>
                    <a:pt x="713847" y="63686"/>
                  </a:lnTo>
                  <a:lnTo>
                    <a:pt x="717022" y="55726"/>
                  </a:lnTo>
                  <a:lnTo>
                    <a:pt x="720726" y="47765"/>
                  </a:lnTo>
                  <a:lnTo>
                    <a:pt x="724959" y="40335"/>
                  </a:lnTo>
                  <a:lnTo>
                    <a:pt x="730251" y="32905"/>
                  </a:lnTo>
                  <a:lnTo>
                    <a:pt x="735542" y="27067"/>
                  </a:lnTo>
                  <a:lnTo>
                    <a:pt x="742422" y="20698"/>
                  </a:lnTo>
                  <a:lnTo>
                    <a:pt x="749301" y="15922"/>
                  </a:lnTo>
                  <a:lnTo>
                    <a:pt x="756709" y="11145"/>
                  </a:lnTo>
                  <a:lnTo>
                    <a:pt x="764647" y="7430"/>
                  </a:lnTo>
                  <a:lnTo>
                    <a:pt x="773113" y="4246"/>
                  </a:lnTo>
                  <a:lnTo>
                    <a:pt x="781580" y="2123"/>
                  </a:lnTo>
                  <a:lnTo>
                    <a:pt x="790576" y="531"/>
                  </a:lnTo>
                  <a:lnTo>
                    <a:pt x="799572" y="0"/>
                  </a:lnTo>
                  <a:close/>
                  <a:moveTo>
                    <a:pt x="563032" y="0"/>
                  </a:moveTo>
                  <a:lnTo>
                    <a:pt x="571975" y="531"/>
                  </a:lnTo>
                  <a:lnTo>
                    <a:pt x="580918" y="2123"/>
                  </a:lnTo>
                  <a:lnTo>
                    <a:pt x="589335" y="4246"/>
                  </a:lnTo>
                  <a:lnTo>
                    <a:pt x="597226" y="7430"/>
                  </a:lnTo>
                  <a:lnTo>
                    <a:pt x="605117" y="11145"/>
                  </a:lnTo>
                  <a:lnTo>
                    <a:pt x="613008" y="15922"/>
                  </a:lnTo>
                  <a:lnTo>
                    <a:pt x="619847" y="20698"/>
                  </a:lnTo>
                  <a:lnTo>
                    <a:pt x="625633" y="27067"/>
                  </a:lnTo>
                  <a:lnTo>
                    <a:pt x="631946" y="32905"/>
                  </a:lnTo>
                  <a:lnTo>
                    <a:pt x="636681" y="40335"/>
                  </a:lnTo>
                  <a:lnTo>
                    <a:pt x="641415" y="47765"/>
                  </a:lnTo>
                  <a:lnTo>
                    <a:pt x="645098" y="55726"/>
                  </a:lnTo>
                  <a:lnTo>
                    <a:pt x="648254" y="63686"/>
                  </a:lnTo>
                  <a:lnTo>
                    <a:pt x="650885" y="72178"/>
                  </a:lnTo>
                  <a:lnTo>
                    <a:pt x="651937" y="81200"/>
                  </a:lnTo>
                  <a:lnTo>
                    <a:pt x="652463" y="90753"/>
                  </a:lnTo>
                  <a:lnTo>
                    <a:pt x="651937" y="99775"/>
                  </a:lnTo>
                  <a:lnTo>
                    <a:pt x="650885" y="108797"/>
                  </a:lnTo>
                  <a:lnTo>
                    <a:pt x="648254" y="117289"/>
                  </a:lnTo>
                  <a:lnTo>
                    <a:pt x="645098" y="125780"/>
                  </a:lnTo>
                  <a:lnTo>
                    <a:pt x="641415" y="133741"/>
                  </a:lnTo>
                  <a:lnTo>
                    <a:pt x="636681" y="141171"/>
                  </a:lnTo>
                  <a:lnTo>
                    <a:pt x="631946" y="148071"/>
                  </a:lnTo>
                  <a:lnTo>
                    <a:pt x="625633" y="154439"/>
                  </a:lnTo>
                  <a:lnTo>
                    <a:pt x="619847" y="160277"/>
                  </a:lnTo>
                  <a:lnTo>
                    <a:pt x="613008" y="165584"/>
                  </a:lnTo>
                  <a:lnTo>
                    <a:pt x="605117" y="169830"/>
                  </a:lnTo>
                  <a:lnTo>
                    <a:pt x="597226" y="173545"/>
                  </a:lnTo>
                  <a:lnTo>
                    <a:pt x="589335" y="176729"/>
                  </a:lnTo>
                  <a:lnTo>
                    <a:pt x="580918" y="178852"/>
                  </a:lnTo>
                  <a:lnTo>
                    <a:pt x="571975" y="180444"/>
                  </a:lnTo>
                  <a:lnTo>
                    <a:pt x="563032" y="180975"/>
                  </a:lnTo>
                  <a:lnTo>
                    <a:pt x="554089" y="180444"/>
                  </a:lnTo>
                  <a:lnTo>
                    <a:pt x="544620" y="178852"/>
                  </a:lnTo>
                  <a:lnTo>
                    <a:pt x="536202" y="176729"/>
                  </a:lnTo>
                  <a:lnTo>
                    <a:pt x="527785" y="173545"/>
                  </a:lnTo>
                  <a:lnTo>
                    <a:pt x="519894" y="169830"/>
                  </a:lnTo>
                  <a:lnTo>
                    <a:pt x="512530" y="165584"/>
                  </a:lnTo>
                  <a:lnTo>
                    <a:pt x="506217" y="160277"/>
                  </a:lnTo>
                  <a:lnTo>
                    <a:pt x="499378" y="154439"/>
                  </a:lnTo>
                  <a:lnTo>
                    <a:pt x="494117" y="148071"/>
                  </a:lnTo>
                  <a:lnTo>
                    <a:pt x="488331" y="141171"/>
                  </a:lnTo>
                  <a:lnTo>
                    <a:pt x="484122" y="133741"/>
                  </a:lnTo>
                  <a:lnTo>
                    <a:pt x="480440" y="125780"/>
                  </a:lnTo>
                  <a:lnTo>
                    <a:pt x="477809" y="117289"/>
                  </a:lnTo>
                  <a:lnTo>
                    <a:pt x="475179" y="108797"/>
                  </a:lnTo>
                  <a:lnTo>
                    <a:pt x="474127" y="99775"/>
                  </a:lnTo>
                  <a:lnTo>
                    <a:pt x="473075" y="90753"/>
                  </a:lnTo>
                  <a:lnTo>
                    <a:pt x="474127" y="81200"/>
                  </a:lnTo>
                  <a:lnTo>
                    <a:pt x="475179" y="72178"/>
                  </a:lnTo>
                  <a:lnTo>
                    <a:pt x="477809" y="63686"/>
                  </a:lnTo>
                  <a:lnTo>
                    <a:pt x="480440" y="55726"/>
                  </a:lnTo>
                  <a:lnTo>
                    <a:pt x="484122" y="47765"/>
                  </a:lnTo>
                  <a:lnTo>
                    <a:pt x="488331" y="40335"/>
                  </a:lnTo>
                  <a:lnTo>
                    <a:pt x="494117" y="32905"/>
                  </a:lnTo>
                  <a:lnTo>
                    <a:pt x="499378" y="27067"/>
                  </a:lnTo>
                  <a:lnTo>
                    <a:pt x="506217" y="20698"/>
                  </a:lnTo>
                  <a:lnTo>
                    <a:pt x="512530" y="15922"/>
                  </a:lnTo>
                  <a:lnTo>
                    <a:pt x="519894" y="11145"/>
                  </a:lnTo>
                  <a:lnTo>
                    <a:pt x="527785" y="7430"/>
                  </a:lnTo>
                  <a:lnTo>
                    <a:pt x="536202" y="4246"/>
                  </a:lnTo>
                  <a:lnTo>
                    <a:pt x="544620" y="2123"/>
                  </a:lnTo>
                  <a:lnTo>
                    <a:pt x="554089" y="531"/>
                  </a:lnTo>
                  <a:lnTo>
                    <a:pt x="563032" y="0"/>
                  </a:lnTo>
                  <a:close/>
                  <a:moveTo>
                    <a:pt x="325969" y="0"/>
                  </a:moveTo>
                  <a:lnTo>
                    <a:pt x="334912" y="531"/>
                  </a:lnTo>
                  <a:lnTo>
                    <a:pt x="344381" y="2123"/>
                  </a:lnTo>
                  <a:lnTo>
                    <a:pt x="352798" y="4246"/>
                  </a:lnTo>
                  <a:lnTo>
                    <a:pt x="361215" y="7430"/>
                  </a:lnTo>
                  <a:lnTo>
                    <a:pt x="369106" y="11145"/>
                  </a:lnTo>
                  <a:lnTo>
                    <a:pt x="376471" y="15922"/>
                  </a:lnTo>
                  <a:lnTo>
                    <a:pt x="382784" y="20698"/>
                  </a:lnTo>
                  <a:lnTo>
                    <a:pt x="389623" y="27067"/>
                  </a:lnTo>
                  <a:lnTo>
                    <a:pt x="394883" y="32905"/>
                  </a:lnTo>
                  <a:lnTo>
                    <a:pt x="400670" y="40335"/>
                  </a:lnTo>
                  <a:lnTo>
                    <a:pt x="404878" y="47765"/>
                  </a:lnTo>
                  <a:lnTo>
                    <a:pt x="408561" y="55726"/>
                  </a:lnTo>
                  <a:lnTo>
                    <a:pt x="411191" y="63686"/>
                  </a:lnTo>
                  <a:lnTo>
                    <a:pt x="413821" y="72178"/>
                  </a:lnTo>
                  <a:lnTo>
                    <a:pt x="414874" y="81200"/>
                  </a:lnTo>
                  <a:lnTo>
                    <a:pt x="415926" y="90753"/>
                  </a:lnTo>
                  <a:lnTo>
                    <a:pt x="414874" y="99775"/>
                  </a:lnTo>
                  <a:lnTo>
                    <a:pt x="413821" y="108797"/>
                  </a:lnTo>
                  <a:lnTo>
                    <a:pt x="411191" y="117289"/>
                  </a:lnTo>
                  <a:lnTo>
                    <a:pt x="408561" y="125780"/>
                  </a:lnTo>
                  <a:lnTo>
                    <a:pt x="404878" y="133741"/>
                  </a:lnTo>
                  <a:lnTo>
                    <a:pt x="400670" y="141171"/>
                  </a:lnTo>
                  <a:lnTo>
                    <a:pt x="394883" y="148071"/>
                  </a:lnTo>
                  <a:lnTo>
                    <a:pt x="389623" y="154439"/>
                  </a:lnTo>
                  <a:lnTo>
                    <a:pt x="382784" y="160277"/>
                  </a:lnTo>
                  <a:lnTo>
                    <a:pt x="376471" y="165584"/>
                  </a:lnTo>
                  <a:lnTo>
                    <a:pt x="369106" y="169830"/>
                  </a:lnTo>
                  <a:lnTo>
                    <a:pt x="361215" y="173545"/>
                  </a:lnTo>
                  <a:lnTo>
                    <a:pt x="352798" y="176729"/>
                  </a:lnTo>
                  <a:lnTo>
                    <a:pt x="344381" y="178852"/>
                  </a:lnTo>
                  <a:lnTo>
                    <a:pt x="334912" y="180444"/>
                  </a:lnTo>
                  <a:lnTo>
                    <a:pt x="325969" y="180975"/>
                  </a:lnTo>
                  <a:lnTo>
                    <a:pt x="317026" y="180444"/>
                  </a:lnTo>
                  <a:lnTo>
                    <a:pt x="308083" y="178852"/>
                  </a:lnTo>
                  <a:lnTo>
                    <a:pt x="299665" y="176729"/>
                  </a:lnTo>
                  <a:lnTo>
                    <a:pt x="291775" y="173545"/>
                  </a:lnTo>
                  <a:lnTo>
                    <a:pt x="283884" y="169830"/>
                  </a:lnTo>
                  <a:lnTo>
                    <a:pt x="276519" y="165584"/>
                  </a:lnTo>
                  <a:lnTo>
                    <a:pt x="269154" y="160277"/>
                  </a:lnTo>
                  <a:lnTo>
                    <a:pt x="263367" y="154439"/>
                  </a:lnTo>
                  <a:lnTo>
                    <a:pt x="257054" y="148071"/>
                  </a:lnTo>
                  <a:lnTo>
                    <a:pt x="252320" y="141171"/>
                  </a:lnTo>
                  <a:lnTo>
                    <a:pt x="247585" y="133741"/>
                  </a:lnTo>
                  <a:lnTo>
                    <a:pt x="243903" y="125780"/>
                  </a:lnTo>
                  <a:lnTo>
                    <a:pt x="240746" y="117289"/>
                  </a:lnTo>
                  <a:lnTo>
                    <a:pt x="238116" y="108797"/>
                  </a:lnTo>
                  <a:lnTo>
                    <a:pt x="237064" y="99775"/>
                  </a:lnTo>
                  <a:lnTo>
                    <a:pt x="236538" y="90753"/>
                  </a:lnTo>
                  <a:lnTo>
                    <a:pt x="237064" y="81200"/>
                  </a:lnTo>
                  <a:lnTo>
                    <a:pt x="238116" y="72178"/>
                  </a:lnTo>
                  <a:lnTo>
                    <a:pt x="240746" y="63686"/>
                  </a:lnTo>
                  <a:lnTo>
                    <a:pt x="243903" y="55726"/>
                  </a:lnTo>
                  <a:lnTo>
                    <a:pt x="247585" y="47765"/>
                  </a:lnTo>
                  <a:lnTo>
                    <a:pt x="252320" y="40335"/>
                  </a:lnTo>
                  <a:lnTo>
                    <a:pt x="257054" y="32905"/>
                  </a:lnTo>
                  <a:lnTo>
                    <a:pt x="263367" y="27067"/>
                  </a:lnTo>
                  <a:lnTo>
                    <a:pt x="269154" y="20698"/>
                  </a:lnTo>
                  <a:lnTo>
                    <a:pt x="276519" y="15922"/>
                  </a:lnTo>
                  <a:lnTo>
                    <a:pt x="283884" y="11145"/>
                  </a:lnTo>
                  <a:lnTo>
                    <a:pt x="291775" y="7430"/>
                  </a:lnTo>
                  <a:lnTo>
                    <a:pt x="299665" y="4246"/>
                  </a:lnTo>
                  <a:lnTo>
                    <a:pt x="308083" y="2123"/>
                  </a:lnTo>
                  <a:lnTo>
                    <a:pt x="317026" y="531"/>
                  </a:lnTo>
                  <a:lnTo>
                    <a:pt x="325969" y="0"/>
                  </a:lnTo>
                  <a:close/>
                  <a:moveTo>
                    <a:pt x="89429" y="0"/>
                  </a:moveTo>
                  <a:lnTo>
                    <a:pt x="98425" y="531"/>
                  </a:lnTo>
                  <a:lnTo>
                    <a:pt x="107421" y="2123"/>
                  </a:lnTo>
                  <a:lnTo>
                    <a:pt x="115888" y="4246"/>
                  </a:lnTo>
                  <a:lnTo>
                    <a:pt x="124354" y="7430"/>
                  </a:lnTo>
                  <a:lnTo>
                    <a:pt x="132292" y="11145"/>
                  </a:lnTo>
                  <a:lnTo>
                    <a:pt x="139700" y="15922"/>
                  </a:lnTo>
                  <a:lnTo>
                    <a:pt x="146579" y="20698"/>
                  </a:lnTo>
                  <a:lnTo>
                    <a:pt x="153459" y="27067"/>
                  </a:lnTo>
                  <a:lnTo>
                    <a:pt x="158750" y="32905"/>
                  </a:lnTo>
                  <a:lnTo>
                    <a:pt x="164042" y="40335"/>
                  </a:lnTo>
                  <a:lnTo>
                    <a:pt x="168275" y="47765"/>
                  </a:lnTo>
                  <a:lnTo>
                    <a:pt x="171979" y="55726"/>
                  </a:lnTo>
                  <a:lnTo>
                    <a:pt x="175154" y="63686"/>
                  </a:lnTo>
                  <a:lnTo>
                    <a:pt x="177800" y="72178"/>
                  </a:lnTo>
                  <a:lnTo>
                    <a:pt x="178859" y="81200"/>
                  </a:lnTo>
                  <a:lnTo>
                    <a:pt x="179388" y="90753"/>
                  </a:lnTo>
                  <a:lnTo>
                    <a:pt x="178859" y="99775"/>
                  </a:lnTo>
                  <a:lnTo>
                    <a:pt x="177800" y="108797"/>
                  </a:lnTo>
                  <a:lnTo>
                    <a:pt x="175154" y="117289"/>
                  </a:lnTo>
                  <a:lnTo>
                    <a:pt x="171979" y="125780"/>
                  </a:lnTo>
                  <a:lnTo>
                    <a:pt x="168275" y="133741"/>
                  </a:lnTo>
                  <a:lnTo>
                    <a:pt x="164042" y="141171"/>
                  </a:lnTo>
                  <a:lnTo>
                    <a:pt x="158750" y="148071"/>
                  </a:lnTo>
                  <a:lnTo>
                    <a:pt x="153459" y="154439"/>
                  </a:lnTo>
                  <a:lnTo>
                    <a:pt x="146579" y="160277"/>
                  </a:lnTo>
                  <a:lnTo>
                    <a:pt x="139700" y="165584"/>
                  </a:lnTo>
                  <a:lnTo>
                    <a:pt x="132292" y="169830"/>
                  </a:lnTo>
                  <a:lnTo>
                    <a:pt x="124354" y="173545"/>
                  </a:lnTo>
                  <a:lnTo>
                    <a:pt x="115888" y="176729"/>
                  </a:lnTo>
                  <a:lnTo>
                    <a:pt x="107421" y="178852"/>
                  </a:lnTo>
                  <a:lnTo>
                    <a:pt x="98425" y="180444"/>
                  </a:lnTo>
                  <a:lnTo>
                    <a:pt x="89429" y="180975"/>
                  </a:lnTo>
                  <a:lnTo>
                    <a:pt x="79904" y="180444"/>
                  </a:lnTo>
                  <a:lnTo>
                    <a:pt x="71437" y="178852"/>
                  </a:lnTo>
                  <a:lnTo>
                    <a:pt x="62442" y="176729"/>
                  </a:lnTo>
                  <a:lnTo>
                    <a:pt x="54504" y="173545"/>
                  </a:lnTo>
                  <a:lnTo>
                    <a:pt x="46567" y="169830"/>
                  </a:lnTo>
                  <a:lnTo>
                    <a:pt x="39158" y="165584"/>
                  </a:lnTo>
                  <a:lnTo>
                    <a:pt x="32279" y="160277"/>
                  </a:lnTo>
                  <a:lnTo>
                    <a:pt x="25929" y="154439"/>
                  </a:lnTo>
                  <a:lnTo>
                    <a:pt x="20108" y="148071"/>
                  </a:lnTo>
                  <a:lnTo>
                    <a:pt x="14816" y="141171"/>
                  </a:lnTo>
                  <a:lnTo>
                    <a:pt x="10054" y="133741"/>
                  </a:lnTo>
                  <a:lnTo>
                    <a:pt x="6350" y="125780"/>
                  </a:lnTo>
                  <a:lnTo>
                    <a:pt x="3704" y="117289"/>
                  </a:lnTo>
                  <a:lnTo>
                    <a:pt x="1587" y="108797"/>
                  </a:lnTo>
                  <a:lnTo>
                    <a:pt x="0" y="99775"/>
                  </a:lnTo>
                  <a:lnTo>
                    <a:pt x="0" y="90753"/>
                  </a:lnTo>
                  <a:lnTo>
                    <a:pt x="0" y="81200"/>
                  </a:lnTo>
                  <a:lnTo>
                    <a:pt x="1587" y="72178"/>
                  </a:lnTo>
                  <a:lnTo>
                    <a:pt x="3704" y="63686"/>
                  </a:lnTo>
                  <a:lnTo>
                    <a:pt x="6350" y="55726"/>
                  </a:lnTo>
                  <a:lnTo>
                    <a:pt x="10054" y="47765"/>
                  </a:lnTo>
                  <a:lnTo>
                    <a:pt x="14816" y="40335"/>
                  </a:lnTo>
                  <a:lnTo>
                    <a:pt x="20108" y="32905"/>
                  </a:lnTo>
                  <a:lnTo>
                    <a:pt x="25929" y="27067"/>
                  </a:lnTo>
                  <a:lnTo>
                    <a:pt x="32279" y="20698"/>
                  </a:lnTo>
                  <a:lnTo>
                    <a:pt x="39158" y="15922"/>
                  </a:lnTo>
                  <a:lnTo>
                    <a:pt x="46567" y="11145"/>
                  </a:lnTo>
                  <a:lnTo>
                    <a:pt x="54504" y="7430"/>
                  </a:lnTo>
                  <a:lnTo>
                    <a:pt x="62442" y="4246"/>
                  </a:lnTo>
                  <a:lnTo>
                    <a:pt x="71437" y="2123"/>
                  </a:lnTo>
                  <a:lnTo>
                    <a:pt x="79904" y="531"/>
                  </a:lnTo>
                  <a:lnTo>
                    <a:pt x="894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盾牌"/>
            <p:cNvSpPr/>
            <p:nvPr/>
          </p:nvSpPr>
          <p:spPr bwMode="auto">
            <a:xfrm>
              <a:off x="13544" y="7579"/>
              <a:ext cx="910" cy="910"/>
            </a:xfrm>
            <a:custGeom>
              <a:avLst/>
              <a:gdLst>
                <a:gd name="T0" fmla="*/ 288817 w 3466"/>
                <a:gd name="T1" fmla="*/ 0 h 4056"/>
                <a:gd name="T2" fmla="*/ 1249324 w 3466"/>
                <a:gd name="T3" fmla="*/ 0 h 4056"/>
                <a:gd name="T4" fmla="*/ 1249324 w 3466"/>
                <a:gd name="T5" fmla="*/ 2663 h 4056"/>
                <a:gd name="T6" fmla="*/ 1470707 w 3466"/>
                <a:gd name="T7" fmla="*/ 270770 h 4056"/>
                <a:gd name="T8" fmla="*/ 768849 w 3466"/>
                <a:gd name="T9" fmla="*/ 1800397 h 4056"/>
                <a:gd name="T10" fmla="*/ 67435 w 3466"/>
                <a:gd name="T11" fmla="*/ 270770 h 4056"/>
                <a:gd name="T12" fmla="*/ 288817 w 3466"/>
                <a:gd name="T13" fmla="*/ 2663 h 4056"/>
                <a:gd name="T14" fmla="*/ 288817 w 3466"/>
                <a:gd name="T15" fmla="*/ 0 h 4056"/>
                <a:gd name="T16" fmla="*/ 480919 w 3466"/>
                <a:gd name="T17" fmla="*/ 474957 h 4056"/>
                <a:gd name="T18" fmla="*/ 422357 w 3466"/>
                <a:gd name="T19" fmla="*/ 474957 h 4056"/>
                <a:gd name="T20" fmla="*/ 422357 w 3466"/>
                <a:gd name="T21" fmla="*/ 533550 h 4056"/>
                <a:gd name="T22" fmla="*/ 422357 w 3466"/>
                <a:gd name="T23" fmla="*/ 675149 h 4056"/>
                <a:gd name="T24" fmla="*/ 539925 w 3466"/>
                <a:gd name="T25" fmla="*/ 734186 h 4056"/>
                <a:gd name="T26" fmla="*/ 539925 w 3466"/>
                <a:gd name="T27" fmla="*/ 592586 h 4056"/>
                <a:gd name="T28" fmla="*/ 923684 w 3466"/>
                <a:gd name="T29" fmla="*/ 592586 h 4056"/>
                <a:gd name="T30" fmla="*/ 995999 w 3466"/>
                <a:gd name="T31" fmla="*/ 474957 h 4056"/>
                <a:gd name="T32" fmla="*/ 480919 w 3466"/>
                <a:gd name="T33" fmla="*/ 474957 h 4056"/>
                <a:gd name="T34" fmla="*/ 946310 w 3466"/>
                <a:gd name="T35" fmla="*/ 1053339 h 4056"/>
                <a:gd name="T36" fmla="*/ 1002210 w 3466"/>
                <a:gd name="T37" fmla="*/ 1053339 h 4056"/>
                <a:gd name="T38" fmla="*/ 1002210 w 3466"/>
                <a:gd name="T39" fmla="*/ 931270 h 4056"/>
                <a:gd name="T40" fmla="*/ 946310 w 3466"/>
                <a:gd name="T41" fmla="*/ 1053339 h 4056"/>
                <a:gd name="T42" fmla="*/ 368231 w 3466"/>
                <a:gd name="T43" fmla="*/ 801212 h 4056"/>
                <a:gd name="T44" fmla="*/ 422357 w 3466"/>
                <a:gd name="T45" fmla="*/ 862468 h 4056"/>
                <a:gd name="T46" fmla="*/ 422357 w 3466"/>
                <a:gd name="T47" fmla="*/ 1112375 h 4056"/>
                <a:gd name="T48" fmla="*/ 422357 w 3466"/>
                <a:gd name="T49" fmla="*/ 1170968 h 4056"/>
                <a:gd name="T50" fmla="*/ 480919 w 3466"/>
                <a:gd name="T51" fmla="*/ 1170968 h 4056"/>
                <a:gd name="T52" fmla="*/ 627768 w 3466"/>
                <a:gd name="T53" fmla="*/ 1170968 h 4056"/>
                <a:gd name="T54" fmla="*/ 539925 w 3466"/>
                <a:gd name="T55" fmla="*/ 1053339 h 4056"/>
                <a:gd name="T56" fmla="*/ 539925 w 3466"/>
                <a:gd name="T57" fmla="*/ 995634 h 4056"/>
                <a:gd name="T58" fmla="*/ 772842 w 3466"/>
                <a:gd name="T59" fmla="*/ 1258857 h 4056"/>
                <a:gd name="T60" fmla="*/ 853587 w 3466"/>
                <a:gd name="T61" fmla="*/ 1255306 h 4056"/>
                <a:gd name="T62" fmla="*/ 892628 w 3466"/>
                <a:gd name="T63" fmla="*/ 1170968 h 4056"/>
                <a:gd name="T64" fmla="*/ 1060772 w 3466"/>
                <a:gd name="T65" fmla="*/ 1170968 h 4056"/>
                <a:gd name="T66" fmla="*/ 1119778 w 3466"/>
                <a:gd name="T67" fmla="*/ 1170968 h 4056"/>
                <a:gd name="T68" fmla="*/ 1119778 w 3466"/>
                <a:gd name="T69" fmla="*/ 1112375 h 4056"/>
                <a:gd name="T70" fmla="*/ 1119778 w 3466"/>
                <a:gd name="T71" fmla="*/ 674705 h 4056"/>
                <a:gd name="T72" fmla="*/ 1240451 w 3466"/>
                <a:gd name="T73" fmla="*/ 410593 h 4056"/>
                <a:gd name="T74" fmla="*/ 1154826 w 3466"/>
                <a:gd name="T75" fmla="*/ 370200 h 4056"/>
                <a:gd name="T76" fmla="*/ 791475 w 3466"/>
                <a:gd name="T77" fmla="*/ 965893 h 4056"/>
                <a:gd name="T78" fmla="*/ 422357 w 3466"/>
                <a:gd name="T79" fmla="*/ 742619 h 4056"/>
                <a:gd name="T80" fmla="*/ 368231 w 3466"/>
                <a:gd name="T81" fmla="*/ 801212 h 40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66" h="4056">
                  <a:moveTo>
                    <a:pt x="651" y="0"/>
                  </a:moveTo>
                  <a:cubicBezTo>
                    <a:pt x="2816" y="0"/>
                    <a:pt x="2816" y="0"/>
                    <a:pt x="2816" y="0"/>
                  </a:cubicBezTo>
                  <a:cubicBezTo>
                    <a:pt x="2816" y="6"/>
                    <a:pt x="2816" y="6"/>
                    <a:pt x="2816" y="6"/>
                  </a:cubicBezTo>
                  <a:cubicBezTo>
                    <a:pt x="2816" y="287"/>
                    <a:pt x="3025" y="525"/>
                    <a:pt x="3315" y="610"/>
                  </a:cubicBezTo>
                  <a:cubicBezTo>
                    <a:pt x="3466" y="2425"/>
                    <a:pt x="2994" y="3627"/>
                    <a:pt x="1733" y="4056"/>
                  </a:cubicBezTo>
                  <a:cubicBezTo>
                    <a:pt x="472" y="3627"/>
                    <a:pt x="0" y="2425"/>
                    <a:pt x="152" y="610"/>
                  </a:cubicBezTo>
                  <a:cubicBezTo>
                    <a:pt x="442" y="525"/>
                    <a:pt x="651" y="287"/>
                    <a:pt x="651" y="6"/>
                  </a:cubicBezTo>
                  <a:cubicBezTo>
                    <a:pt x="651" y="0"/>
                    <a:pt x="651" y="0"/>
                    <a:pt x="651" y="0"/>
                  </a:cubicBezTo>
                  <a:close/>
                  <a:moveTo>
                    <a:pt x="1084" y="1070"/>
                  </a:moveTo>
                  <a:cubicBezTo>
                    <a:pt x="952" y="1070"/>
                    <a:pt x="952" y="1070"/>
                    <a:pt x="952" y="1070"/>
                  </a:cubicBezTo>
                  <a:cubicBezTo>
                    <a:pt x="952" y="1202"/>
                    <a:pt x="952" y="1202"/>
                    <a:pt x="952" y="1202"/>
                  </a:cubicBezTo>
                  <a:cubicBezTo>
                    <a:pt x="952" y="1521"/>
                    <a:pt x="952" y="1521"/>
                    <a:pt x="952" y="1521"/>
                  </a:cubicBezTo>
                  <a:cubicBezTo>
                    <a:pt x="1217" y="1654"/>
                    <a:pt x="1217" y="1654"/>
                    <a:pt x="1217" y="1654"/>
                  </a:cubicBezTo>
                  <a:cubicBezTo>
                    <a:pt x="1217" y="1335"/>
                    <a:pt x="1217" y="1335"/>
                    <a:pt x="1217" y="1335"/>
                  </a:cubicBezTo>
                  <a:cubicBezTo>
                    <a:pt x="2082" y="1335"/>
                    <a:pt x="2082" y="1335"/>
                    <a:pt x="2082" y="1335"/>
                  </a:cubicBezTo>
                  <a:cubicBezTo>
                    <a:pt x="2245" y="1070"/>
                    <a:pt x="2245" y="1070"/>
                    <a:pt x="2245" y="1070"/>
                  </a:cubicBezTo>
                  <a:cubicBezTo>
                    <a:pt x="1084" y="1070"/>
                    <a:pt x="1084" y="1070"/>
                    <a:pt x="1084" y="1070"/>
                  </a:cubicBezTo>
                  <a:close/>
                  <a:moveTo>
                    <a:pt x="2133" y="2373"/>
                  </a:moveTo>
                  <a:cubicBezTo>
                    <a:pt x="2259" y="2373"/>
                    <a:pt x="2259" y="2373"/>
                    <a:pt x="2259" y="2373"/>
                  </a:cubicBezTo>
                  <a:cubicBezTo>
                    <a:pt x="2259" y="2098"/>
                    <a:pt x="2259" y="2098"/>
                    <a:pt x="2259" y="2098"/>
                  </a:cubicBezTo>
                  <a:cubicBezTo>
                    <a:pt x="2133" y="2373"/>
                    <a:pt x="2133" y="2373"/>
                    <a:pt x="2133" y="2373"/>
                  </a:cubicBezTo>
                  <a:close/>
                  <a:moveTo>
                    <a:pt x="830" y="1805"/>
                  </a:moveTo>
                  <a:cubicBezTo>
                    <a:pt x="952" y="1943"/>
                    <a:pt x="952" y="1943"/>
                    <a:pt x="952" y="1943"/>
                  </a:cubicBezTo>
                  <a:cubicBezTo>
                    <a:pt x="952" y="2506"/>
                    <a:pt x="952" y="2506"/>
                    <a:pt x="952" y="2506"/>
                  </a:cubicBezTo>
                  <a:cubicBezTo>
                    <a:pt x="952" y="2638"/>
                    <a:pt x="952" y="2638"/>
                    <a:pt x="952" y="2638"/>
                  </a:cubicBezTo>
                  <a:cubicBezTo>
                    <a:pt x="1084" y="2638"/>
                    <a:pt x="1084" y="2638"/>
                    <a:pt x="1084" y="2638"/>
                  </a:cubicBezTo>
                  <a:cubicBezTo>
                    <a:pt x="1415" y="2638"/>
                    <a:pt x="1415" y="2638"/>
                    <a:pt x="1415" y="2638"/>
                  </a:cubicBezTo>
                  <a:cubicBezTo>
                    <a:pt x="1217" y="2373"/>
                    <a:pt x="1217" y="2373"/>
                    <a:pt x="1217" y="2373"/>
                  </a:cubicBezTo>
                  <a:cubicBezTo>
                    <a:pt x="1217" y="2243"/>
                    <a:pt x="1217" y="2243"/>
                    <a:pt x="1217" y="2243"/>
                  </a:cubicBezTo>
                  <a:cubicBezTo>
                    <a:pt x="1742" y="2836"/>
                    <a:pt x="1742" y="2836"/>
                    <a:pt x="1742" y="2836"/>
                  </a:cubicBezTo>
                  <a:cubicBezTo>
                    <a:pt x="1924" y="2828"/>
                    <a:pt x="1924" y="2828"/>
                    <a:pt x="1924" y="2828"/>
                  </a:cubicBezTo>
                  <a:cubicBezTo>
                    <a:pt x="2012" y="2638"/>
                    <a:pt x="2012" y="2638"/>
                    <a:pt x="2012" y="2638"/>
                  </a:cubicBezTo>
                  <a:cubicBezTo>
                    <a:pt x="2391" y="2638"/>
                    <a:pt x="2391" y="2638"/>
                    <a:pt x="2391" y="2638"/>
                  </a:cubicBezTo>
                  <a:cubicBezTo>
                    <a:pt x="2524" y="2638"/>
                    <a:pt x="2524" y="2638"/>
                    <a:pt x="2524" y="2638"/>
                  </a:cubicBezTo>
                  <a:cubicBezTo>
                    <a:pt x="2524" y="2506"/>
                    <a:pt x="2524" y="2506"/>
                    <a:pt x="2524" y="2506"/>
                  </a:cubicBezTo>
                  <a:cubicBezTo>
                    <a:pt x="2524" y="1520"/>
                    <a:pt x="2524" y="1520"/>
                    <a:pt x="2524" y="1520"/>
                  </a:cubicBezTo>
                  <a:cubicBezTo>
                    <a:pt x="2796" y="925"/>
                    <a:pt x="2796" y="925"/>
                    <a:pt x="2796" y="925"/>
                  </a:cubicBezTo>
                  <a:cubicBezTo>
                    <a:pt x="2603" y="834"/>
                    <a:pt x="2603" y="834"/>
                    <a:pt x="2603" y="834"/>
                  </a:cubicBezTo>
                  <a:cubicBezTo>
                    <a:pt x="1784" y="2176"/>
                    <a:pt x="1784" y="2176"/>
                    <a:pt x="1784" y="2176"/>
                  </a:cubicBezTo>
                  <a:cubicBezTo>
                    <a:pt x="952" y="1673"/>
                    <a:pt x="952" y="1673"/>
                    <a:pt x="952" y="1673"/>
                  </a:cubicBezTo>
                  <a:lnTo>
                    <a:pt x="830" y="18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电池"/>
            <p:cNvSpPr/>
            <p:nvPr/>
          </p:nvSpPr>
          <p:spPr>
            <a:xfrm flipH="1">
              <a:off x="15508" y="7798"/>
              <a:ext cx="910" cy="471"/>
            </a:xfrm>
            <a:custGeom>
              <a:avLst/>
              <a:gdLst>
                <a:gd name="connsiteX0" fmla="*/ 124619 w 2178050"/>
                <a:gd name="connsiteY0" fmla="*/ 384969 h 946150"/>
                <a:gd name="connsiteX1" fmla="*/ 124619 w 2178050"/>
                <a:gd name="connsiteY1" fmla="*/ 568325 h 946150"/>
                <a:gd name="connsiteX2" fmla="*/ 197485 w 2178050"/>
                <a:gd name="connsiteY2" fmla="*/ 568325 h 946150"/>
                <a:gd name="connsiteX3" fmla="*/ 197485 w 2178050"/>
                <a:gd name="connsiteY3" fmla="*/ 384969 h 946150"/>
                <a:gd name="connsiteX4" fmla="*/ 1174750 w 2178050"/>
                <a:gd name="connsiteY4" fmla="*/ 118268 h 946150"/>
                <a:gd name="connsiteX5" fmla="*/ 1174750 w 2178050"/>
                <a:gd name="connsiteY5" fmla="*/ 118269 h 946150"/>
                <a:gd name="connsiteX6" fmla="*/ 317499 w 2178050"/>
                <a:gd name="connsiteY6" fmla="*/ 118269 h 946150"/>
                <a:gd name="connsiteX7" fmla="*/ 317499 w 2178050"/>
                <a:gd name="connsiteY7" fmla="*/ 827881 h 946150"/>
                <a:gd name="connsiteX8" fmla="*/ 1174750 w 2178050"/>
                <a:gd name="connsiteY8" fmla="*/ 827881 h 946150"/>
                <a:gd name="connsiteX9" fmla="*/ 1174750 w 2178050"/>
                <a:gd name="connsiteY9" fmla="*/ 827882 h 946150"/>
                <a:gd name="connsiteX10" fmla="*/ 1174751 w 2178050"/>
                <a:gd name="connsiteY10" fmla="*/ 827881 h 946150"/>
                <a:gd name="connsiteX11" fmla="*/ 1662906 w 2178050"/>
                <a:gd name="connsiteY11" fmla="*/ 118268 h 946150"/>
                <a:gd name="connsiteX12" fmla="*/ 197485 w 2178050"/>
                <a:gd name="connsiteY12" fmla="*/ 0 h 946150"/>
                <a:gd name="connsiteX13" fmla="*/ 2178050 w 2178050"/>
                <a:gd name="connsiteY13" fmla="*/ 0 h 946150"/>
                <a:gd name="connsiteX14" fmla="*/ 2178050 w 2178050"/>
                <a:gd name="connsiteY14" fmla="*/ 946150 h 946150"/>
                <a:gd name="connsiteX15" fmla="*/ 197485 w 2178050"/>
                <a:gd name="connsiteY15" fmla="*/ 946150 h 946150"/>
                <a:gd name="connsiteX16" fmla="*/ 197485 w 2178050"/>
                <a:gd name="connsiteY16" fmla="*/ 694531 h 946150"/>
                <a:gd name="connsiteX17" fmla="*/ 125940 w 2178050"/>
                <a:gd name="connsiteY17" fmla="*/ 694531 h 946150"/>
                <a:gd name="connsiteX18" fmla="*/ 0 w 2178050"/>
                <a:gd name="connsiteY18" fmla="*/ 568591 h 946150"/>
                <a:gd name="connsiteX19" fmla="*/ 0 w 2178050"/>
                <a:gd name="connsiteY19" fmla="*/ 384703 h 946150"/>
                <a:gd name="connsiteX20" fmla="*/ 125940 w 2178050"/>
                <a:gd name="connsiteY20" fmla="*/ 258763 h 946150"/>
                <a:gd name="connsiteX21" fmla="*/ 197485 w 2178050"/>
                <a:gd name="connsiteY21" fmla="*/ 258763 h 94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78050" h="946150">
                  <a:moveTo>
                    <a:pt x="124619" y="384969"/>
                  </a:moveTo>
                  <a:lnTo>
                    <a:pt x="124619" y="568325"/>
                  </a:lnTo>
                  <a:lnTo>
                    <a:pt x="197485" y="568325"/>
                  </a:lnTo>
                  <a:lnTo>
                    <a:pt x="197485" y="384969"/>
                  </a:lnTo>
                  <a:close/>
                  <a:moveTo>
                    <a:pt x="1174750" y="118268"/>
                  </a:moveTo>
                  <a:lnTo>
                    <a:pt x="1174750" y="118269"/>
                  </a:lnTo>
                  <a:lnTo>
                    <a:pt x="317499" y="118269"/>
                  </a:lnTo>
                  <a:lnTo>
                    <a:pt x="317499" y="827881"/>
                  </a:lnTo>
                  <a:lnTo>
                    <a:pt x="1174750" y="827881"/>
                  </a:lnTo>
                  <a:lnTo>
                    <a:pt x="1174750" y="827882"/>
                  </a:lnTo>
                  <a:lnTo>
                    <a:pt x="1174751" y="827881"/>
                  </a:lnTo>
                  <a:lnTo>
                    <a:pt x="1662906" y="118268"/>
                  </a:lnTo>
                  <a:close/>
                  <a:moveTo>
                    <a:pt x="197485" y="0"/>
                  </a:moveTo>
                  <a:lnTo>
                    <a:pt x="2178050" y="0"/>
                  </a:lnTo>
                  <a:lnTo>
                    <a:pt x="2178050" y="946150"/>
                  </a:lnTo>
                  <a:lnTo>
                    <a:pt x="197485" y="946150"/>
                  </a:lnTo>
                  <a:lnTo>
                    <a:pt x="197485" y="694531"/>
                  </a:lnTo>
                  <a:lnTo>
                    <a:pt x="125940" y="694531"/>
                  </a:lnTo>
                  <a:cubicBezTo>
                    <a:pt x="56385" y="694531"/>
                    <a:pt x="0" y="638146"/>
                    <a:pt x="0" y="568591"/>
                  </a:cubicBezTo>
                  <a:lnTo>
                    <a:pt x="0" y="384703"/>
                  </a:lnTo>
                  <a:cubicBezTo>
                    <a:pt x="0" y="315148"/>
                    <a:pt x="56385" y="258763"/>
                    <a:pt x="125940" y="258763"/>
                  </a:cubicBezTo>
                  <a:lnTo>
                    <a:pt x="197485" y="2587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1" name="家庭影院"/>
            <p:cNvSpPr/>
            <p:nvPr/>
          </p:nvSpPr>
          <p:spPr bwMode="auto">
            <a:xfrm>
              <a:off x="9601" y="7573"/>
              <a:ext cx="916" cy="916"/>
            </a:xfrm>
            <a:custGeom>
              <a:avLst/>
              <a:gdLst>
                <a:gd name="T0" fmla="*/ 2147483646 w 6180"/>
                <a:gd name="T1" fmla="*/ 2147483646 h 4631"/>
                <a:gd name="T2" fmla="*/ 2147483646 w 6180"/>
                <a:gd name="T3" fmla="*/ 2147483646 h 4631"/>
                <a:gd name="T4" fmla="*/ 2147483646 w 6180"/>
                <a:gd name="T5" fmla="*/ 2147483646 h 4631"/>
                <a:gd name="T6" fmla="*/ 2147483646 w 6180"/>
                <a:gd name="T7" fmla="*/ 2147483646 h 4631"/>
                <a:gd name="T8" fmla="*/ 2147483646 w 6180"/>
                <a:gd name="T9" fmla="*/ 2147483646 h 4631"/>
                <a:gd name="T10" fmla="*/ 2147483646 w 6180"/>
                <a:gd name="T11" fmla="*/ 2147483646 h 4631"/>
                <a:gd name="T12" fmla="*/ 2147483646 w 6180"/>
                <a:gd name="T13" fmla="*/ 2147483646 h 4631"/>
                <a:gd name="T14" fmla="*/ 2147483646 w 6180"/>
                <a:gd name="T15" fmla="*/ 2147483646 h 4631"/>
                <a:gd name="T16" fmla="*/ 2147483646 w 6180"/>
                <a:gd name="T17" fmla="*/ 2147483646 h 4631"/>
                <a:gd name="T18" fmla="*/ 2147483646 w 6180"/>
                <a:gd name="T19" fmla="*/ 2147483646 h 4631"/>
                <a:gd name="T20" fmla="*/ 2147483646 w 6180"/>
                <a:gd name="T21" fmla="*/ 2147483646 h 4631"/>
                <a:gd name="T22" fmla="*/ 2147483646 w 6180"/>
                <a:gd name="T23" fmla="*/ 2147483646 h 4631"/>
                <a:gd name="T24" fmla="*/ 2147483646 w 6180"/>
                <a:gd name="T25" fmla="*/ 2147483646 h 4631"/>
                <a:gd name="T26" fmla="*/ 2147483646 w 6180"/>
                <a:gd name="T27" fmla="*/ 2147483646 h 4631"/>
                <a:gd name="T28" fmla="*/ 2147483646 w 6180"/>
                <a:gd name="T29" fmla="*/ 2147483646 h 4631"/>
                <a:gd name="T30" fmla="*/ 2147483646 w 6180"/>
                <a:gd name="T31" fmla="*/ 2147483646 h 4631"/>
                <a:gd name="T32" fmla="*/ 2147483646 w 6180"/>
                <a:gd name="T33" fmla="*/ 2147483646 h 4631"/>
                <a:gd name="T34" fmla="*/ 2147483646 w 6180"/>
                <a:gd name="T35" fmla="*/ 2147483646 h 4631"/>
                <a:gd name="T36" fmla="*/ 2147483646 w 6180"/>
                <a:gd name="T37" fmla="*/ 2147483646 h 4631"/>
                <a:gd name="T38" fmla="*/ 2147483646 w 6180"/>
                <a:gd name="T39" fmla="*/ 2147483646 h 4631"/>
                <a:gd name="T40" fmla="*/ 2147483646 w 6180"/>
                <a:gd name="T41" fmla="*/ 2147483646 h 4631"/>
                <a:gd name="T42" fmla="*/ 2147483646 w 6180"/>
                <a:gd name="T43" fmla="*/ 2147483646 h 4631"/>
                <a:gd name="T44" fmla="*/ 2147483646 w 6180"/>
                <a:gd name="T45" fmla="*/ 2147483646 h 4631"/>
                <a:gd name="T46" fmla="*/ 2147483646 w 6180"/>
                <a:gd name="T47" fmla="*/ 2147483646 h 4631"/>
                <a:gd name="T48" fmla="*/ 2147483646 w 6180"/>
                <a:gd name="T49" fmla="*/ 2147483646 h 4631"/>
                <a:gd name="T50" fmla="*/ 2147483646 w 6180"/>
                <a:gd name="T51" fmla="*/ 2147483646 h 4631"/>
                <a:gd name="T52" fmla="*/ 2147483646 w 6180"/>
                <a:gd name="T53" fmla="*/ 2147483646 h 4631"/>
                <a:gd name="T54" fmla="*/ 2147483646 w 6180"/>
                <a:gd name="T55" fmla="*/ 2147483646 h 4631"/>
                <a:gd name="T56" fmla="*/ 2147483646 w 6180"/>
                <a:gd name="T57" fmla="*/ 2147483646 h 4631"/>
                <a:gd name="T58" fmla="*/ 2147483646 w 6180"/>
                <a:gd name="T59" fmla="*/ 2147483646 h 4631"/>
                <a:gd name="T60" fmla="*/ 2147483646 w 6180"/>
                <a:gd name="T61" fmla="*/ 2147483646 h 4631"/>
                <a:gd name="T62" fmla="*/ 2147483646 w 6180"/>
                <a:gd name="T63" fmla="*/ 2147483646 h 4631"/>
                <a:gd name="T64" fmla="*/ 2147483646 w 6180"/>
                <a:gd name="T65" fmla="*/ 2147483646 h 4631"/>
                <a:gd name="T66" fmla="*/ 2147483646 w 6180"/>
                <a:gd name="T67" fmla="*/ 2147483646 h 4631"/>
                <a:gd name="T68" fmla="*/ 2147483646 w 6180"/>
                <a:gd name="T69" fmla="*/ 2147483646 h 4631"/>
                <a:gd name="T70" fmla="*/ 2147483646 w 6180"/>
                <a:gd name="T71" fmla="*/ 2147483646 h 4631"/>
                <a:gd name="T72" fmla="*/ 2147483646 w 6180"/>
                <a:gd name="T73" fmla="*/ 2147483646 h 4631"/>
                <a:gd name="T74" fmla="*/ 2147483646 w 6180"/>
                <a:gd name="T75" fmla="*/ 2147483646 h 4631"/>
                <a:gd name="T76" fmla="*/ 2147483646 w 6180"/>
                <a:gd name="T77" fmla="*/ 2147483646 h 4631"/>
                <a:gd name="T78" fmla="*/ 2147483646 w 6180"/>
                <a:gd name="T79" fmla="*/ 2147483646 h 4631"/>
                <a:gd name="T80" fmla="*/ 2147483646 w 6180"/>
                <a:gd name="T81" fmla="*/ 2147483646 h 4631"/>
                <a:gd name="T82" fmla="*/ 2147483646 w 6180"/>
                <a:gd name="T83" fmla="*/ 2147483646 h 4631"/>
                <a:gd name="T84" fmla="*/ 2147483646 w 6180"/>
                <a:gd name="T85" fmla="*/ 2147483646 h 4631"/>
                <a:gd name="T86" fmla="*/ 2147483646 w 6180"/>
                <a:gd name="T87" fmla="*/ 2147483646 h 4631"/>
                <a:gd name="T88" fmla="*/ 2147483646 w 6180"/>
                <a:gd name="T89" fmla="*/ 2147483646 h 4631"/>
                <a:gd name="T90" fmla="*/ 2147483646 w 6180"/>
                <a:gd name="T91" fmla="*/ 2147483646 h 4631"/>
                <a:gd name="T92" fmla="*/ 2147483646 w 6180"/>
                <a:gd name="T93" fmla="*/ 2147483646 h 4631"/>
                <a:gd name="T94" fmla="*/ 2147483646 w 6180"/>
                <a:gd name="T95" fmla="*/ 2147483646 h 4631"/>
                <a:gd name="T96" fmla="*/ 2147483646 w 6180"/>
                <a:gd name="T97" fmla="*/ 2147483646 h 4631"/>
                <a:gd name="T98" fmla="*/ 2147483646 w 6180"/>
                <a:gd name="T99" fmla="*/ 2147483646 h 4631"/>
                <a:gd name="T100" fmla="*/ 2147483646 w 6180"/>
                <a:gd name="T101" fmla="*/ 2147483646 h 4631"/>
                <a:gd name="T102" fmla="*/ 2147483646 w 6180"/>
                <a:gd name="T103" fmla="*/ 2147483646 h 4631"/>
                <a:gd name="T104" fmla="*/ 2147483646 w 6180"/>
                <a:gd name="T105" fmla="*/ 2147483646 h 4631"/>
                <a:gd name="T106" fmla="*/ 2147483646 w 6180"/>
                <a:gd name="T107" fmla="*/ 2147483646 h 4631"/>
                <a:gd name="T108" fmla="*/ 2147483646 w 6180"/>
                <a:gd name="T109" fmla="*/ 2147483646 h 4631"/>
                <a:gd name="T110" fmla="*/ 2147483646 w 6180"/>
                <a:gd name="T111" fmla="*/ 2147483646 h 4631"/>
                <a:gd name="T112" fmla="*/ 2147483646 w 6180"/>
                <a:gd name="T113" fmla="*/ 2147483646 h 4631"/>
                <a:gd name="T114" fmla="*/ 2147483646 w 6180"/>
                <a:gd name="T115" fmla="*/ 2147483646 h 4631"/>
                <a:gd name="T116" fmla="*/ 2147483646 w 6180"/>
                <a:gd name="T117" fmla="*/ 2147483646 h 4631"/>
                <a:gd name="T118" fmla="*/ 2147483646 w 6180"/>
                <a:gd name="T119" fmla="*/ 2147483646 h 4631"/>
                <a:gd name="T120" fmla="*/ 2147483646 w 6180"/>
                <a:gd name="T121" fmla="*/ 2147483646 h 463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80" h="4631">
                  <a:moveTo>
                    <a:pt x="4825" y="4498"/>
                  </a:moveTo>
                  <a:lnTo>
                    <a:pt x="5268" y="4498"/>
                  </a:lnTo>
                  <a:lnTo>
                    <a:pt x="5268" y="3754"/>
                  </a:lnTo>
                  <a:lnTo>
                    <a:pt x="5020" y="3754"/>
                  </a:lnTo>
                  <a:lnTo>
                    <a:pt x="5020" y="0"/>
                  </a:lnTo>
                  <a:lnTo>
                    <a:pt x="5907" y="0"/>
                  </a:lnTo>
                  <a:lnTo>
                    <a:pt x="5907" y="3754"/>
                  </a:lnTo>
                  <a:lnTo>
                    <a:pt x="5681" y="3754"/>
                  </a:lnTo>
                  <a:lnTo>
                    <a:pt x="5681" y="4498"/>
                  </a:lnTo>
                  <a:lnTo>
                    <a:pt x="6180" y="4498"/>
                  </a:lnTo>
                  <a:lnTo>
                    <a:pt x="6180" y="4631"/>
                  </a:lnTo>
                  <a:lnTo>
                    <a:pt x="4825" y="4631"/>
                  </a:lnTo>
                  <a:lnTo>
                    <a:pt x="4825" y="4498"/>
                  </a:lnTo>
                  <a:close/>
                  <a:moveTo>
                    <a:pt x="0" y="4498"/>
                  </a:moveTo>
                  <a:lnTo>
                    <a:pt x="443" y="4498"/>
                  </a:lnTo>
                  <a:lnTo>
                    <a:pt x="443" y="3754"/>
                  </a:lnTo>
                  <a:lnTo>
                    <a:pt x="195" y="3754"/>
                  </a:lnTo>
                  <a:lnTo>
                    <a:pt x="195" y="0"/>
                  </a:lnTo>
                  <a:lnTo>
                    <a:pt x="1082" y="0"/>
                  </a:lnTo>
                  <a:lnTo>
                    <a:pt x="1082" y="3754"/>
                  </a:lnTo>
                  <a:lnTo>
                    <a:pt x="856" y="3754"/>
                  </a:lnTo>
                  <a:lnTo>
                    <a:pt x="856" y="4498"/>
                  </a:lnTo>
                  <a:lnTo>
                    <a:pt x="1355" y="4498"/>
                  </a:lnTo>
                  <a:lnTo>
                    <a:pt x="1355" y="4631"/>
                  </a:lnTo>
                  <a:lnTo>
                    <a:pt x="0" y="4631"/>
                  </a:lnTo>
                  <a:lnTo>
                    <a:pt x="0" y="4498"/>
                  </a:lnTo>
                  <a:close/>
                  <a:moveTo>
                    <a:pt x="1552" y="137"/>
                  </a:moveTo>
                  <a:lnTo>
                    <a:pt x="4589" y="137"/>
                  </a:lnTo>
                  <a:lnTo>
                    <a:pt x="4773" y="137"/>
                  </a:lnTo>
                  <a:lnTo>
                    <a:pt x="4773" y="320"/>
                  </a:lnTo>
                  <a:lnTo>
                    <a:pt x="4773" y="2215"/>
                  </a:lnTo>
                  <a:lnTo>
                    <a:pt x="4773" y="2399"/>
                  </a:lnTo>
                  <a:lnTo>
                    <a:pt x="4589" y="2399"/>
                  </a:lnTo>
                  <a:lnTo>
                    <a:pt x="3474" y="2399"/>
                  </a:lnTo>
                  <a:lnTo>
                    <a:pt x="3474" y="2623"/>
                  </a:lnTo>
                  <a:lnTo>
                    <a:pt x="3863" y="2623"/>
                  </a:lnTo>
                  <a:lnTo>
                    <a:pt x="3863" y="2820"/>
                  </a:lnTo>
                  <a:lnTo>
                    <a:pt x="4385" y="2820"/>
                  </a:lnTo>
                  <a:lnTo>
                    <a:pt x="4523" y="2820"/>
                  </a:lnTo>
                  <a:lnTo>
                    <a:pt x="4523" y="2958"/>
                  </a:lnTo>
                  <a:lnTo>
                    <a:pt x="4523" y="4306"/>
                  </a:lnTo>
                  <a:lnTo>
                    <a:pt x="4523" y="4444"/>
                  </a:lnTo>
                  <a:lnTo>
                    <a:pt x="4385" y="4444"/>
                  </a:lnTo>
                  <a:lnTo>
                    <a:pt x="4231" y="4444"/>
                  </a:lnTo>
                  <a:lnTo>
                    <a:pt x="4231" y="4622"/>
                  </a:lnTo>
                  <a:lnTo>
                    <a:pt x="3982" y="4622"/>
                  </a:lnTo>
                  <a:lnTo>
                    <a:pt x="3982" y="4444"/>
                  </a:lnTo>
                  <a:lnTo>
                    <a:pt x="2232" y="4444"/>
                  </a:lnTo>
                  <a:lnTo>
                    <a:pt x="2232" y="4622"/>
                  </a:lnTo>
                  <a:lnTo>
                    <a:pt x="1983" y="4622"/>
                  </a:lnTo>
                  <a:lnTo>
                    <a:pt x="1983" y="4444"/>
                  </a:lnTo>
                  <a:lnTo>
                    <a:pt x="1846" y="4444"/>
                  </a:lnTo>
                  <a:lnTo>
                    <a:pt x="1708" y="4444"/>
                  </a:lnTo>
                  <a:lnTo>
                    <a:pt x="1708" y="4306"/>
                  </a:lnTo>
                  <a:lnTo>
                    <a:pt x="1708" y="2958"/>
                  </a:lnTo>
                  <a:lnTo>
                    <a:pt x="1708" y="2820"/>
                  </a:lnTo>
                  <a:lnTo>
                    <a:pt x="1846" y="2820"/>
                  </a:lnTo>
                  <a:lnTo>
                    <a:pt x="2400" y="2820"/>
                  </a:lnTo>
                  <a:lnTo>
                    <a:pt x="2400" y="2623"/>
                  </a:lnTo>
                  <a:lnTo>
                    <a:pt x="2757" y="2623"/>
                  </a:lnTo>
                  <a:lnTo>
                    <a:pt x="2757" y="2399"/>
                  </a:lnTo>
                  <a:lnTo>
                    <a:pt x="1552" y="2399"/>
                  </a:lnTo>
                  <a:lnTo>
                    <a:pt x="1368" y="2399"/>
                  </a:lnTo>
                  <a:lnTo>
                    <a:pt x="1368" y="2215"/>
                  </a:lnTo>
                  <a:lnTo>
                    <a:pt x="1368" y="320"/>
                  </a:lnTo>
                  <a:lnTo>
                    <a:pt x="1368" y="137"/>
                  </a:lnTo>
                  <a:lnTo>
                    <a:pt x="1552" y="137"/>
                  </a:lnTo>
                  <a:close/>
                  <a:moveTo>
                    <a:pt x="2513" y="3884"/>
                  </a:moveTo>
                  <a:lnTo>
                    <a:pt x="2513" y="4097"/>
                  </a:lnTo>
                  <a:lnTo>
                    <a:pt x="3712" y="4097"/>
                  </a:lnTo>
                  <a:lnTo>
                    <a:pt x="3712" y="3884"/>
                  </a:lnTo>
                  <a:lnTo>
                    <a:pt x="2513" y="3884"/>
                  </a:lnTo>
                  <a:close/>
                  <a:moveTo>
                    <a:pt x="2604" y="4122"/>
                  </a:moveTo>
                  <a:lnTo>
                    <a:pt x="2682" y="4122"/>
                  </a:lnTo>
                  <a:lnTo>
                    <a:pt x="2682" y="4168"/>
                  </a:lnTo>
                  <a:lnTo>
                    <a:pt x="3550" y="4168"/>
                  </a:lnTo>
                  <a:lnTo>
                    <a:pt x="3550" y="4122"/>
                  </a:lnTo>
                  <a:lnTo>
                    <a:pt x="3628" y="4122"/>
                  </a:lnTo>
                  <a:lnTo>
                    <a:pt x="3628" y="4168"/>
                  </a:lnTo>
                  <a:lnTo>
                    <a:pt x="4247" y="4168"/>
                  </a:lnTo>
                  <a:lnTo>
                    <a:pt x="4247" y="3718"/>
                  </a:lnTo>
                  <a:lnTo>
                    <a:pt x="1983" y="3718"/>
                  </a:lnTo>
                  <a:lnTo>
                    <a:pt x="1983" y="4168"/>
                  </a:lnTo>
                  <a:lnTo>
                    <a:pt x="2604" y="4168"/>
                  </a:lnTo>
                  <a:lnTo>
                    <a:pt x="2604" y="4122"/>
                  </a:lnTo>
                  <a:close/>
                  <a:moveTo>
                    <a:pt x="1983" y="3633"/>
                  </a:moveTo>
                  <a:lnTo>
                    <a:pt x="2417" y="3633"/>
                  </a:lnTo>
                  <a:lnTo>
                    <a:pt x="2417" y="3565"/>
                  </a:lnTo>
                  <a:lnTo>
                    <a:pt x="2524" y="3565"/>
                  </a:lnTo>
                  <a:lnTo>
                    <a:pt x="2524" y="3633"/>
                  </a:lnTo>
                  <a:lnTo>
                    <a:pt x="3712" y="3633"/>
                  </a:lnTo>
                  <a:lnTo>
                    <a:pt x="3712" y="3565"/>
                  </a:lnTo>
                  <a:lnTo>
                    <a:pt x="3818" y="3565"/>
                  </a:lnTo>
                  <a:lnTo>
                    <a:pt x="3818" y="3633"/>
                  </a:lnTo>
                  <a:lnTo>
                    <a:pt x="4247" y="3633"/>
                  </a:lnTo>
                  <a:lnTo>
                    <a:pt x="4247" y="3095"/>
                  </a:lnTo>
                  <a:lnTo>
                    <a:pt x="1983" y="3095"/>
                  </a:lnTo>
                  <a:lnTo>
                    <a:pt x="1983" y="3633"/>
                  </a:lnTo>
                  <a:close/>
                  <a:moveTo>
                    <a:pt x="2292" y="3239"/>
                  </a:moveTo>
                  <a:lnTo>
                    <a:pt x="2292" y="3531"/>
                  </a:lnTo>
                  <a:lnTo>
                    <a:pt x="3933" y="3531"/>
                  </a:lnTo>
                  <a:lnTo>
                    <a:pt x="3933" y="3239"/>
                  </a:lnTo>
                  <a:lnTo>
                    <a:pt x="2292" y="3239"/>
                  </a:lnTo>
                  <a:close/>
                  <a:moveTo>
                    <a:pt x="4406" y="504"/>
                  </a:moveTo>
                  <a:lnTo>
                    <a:pt x="1735" y="504"/>
                  </a:lnTo>
                  <a:lnTo>
                    <a:pt x="1735" y="2032"/>
                  </a:lnTo>
                  <a:lnTo>
                    <a:pt x="4406" y="2032"/>
                  </a:lnTo>
                  <a:lnTo>
                    <a:pt x="4406" y="504"/>
                  </a:lnTo>
                  <a:close/>
                  <a:moveTo>
                    <a:pt x="634" y="285"/>
                  </a:moveTo>
                  <a:lnTo>
                    <a:pt x="634" y="285"/>
                  </a:lnTo>
                  <a:lnTo>
                    <a:pt x="616" y="285"/>
                  </a:lnTo>
                  <a:lnTo>
                    <a:pt x="599" y="286"/>
                  </a:lnTo>
                  <a:lnTo>
                    <a:pt x="581" y="288"/>
                  </a:lnTo>
                  <a:lnTo>
                    <a:pt x="564" y="292"/>
                  </a:lnTo>
                  <a:lnTo>
                    <a:pt x="547" y="295"/>
                  </a:lnTo>
                  <a:lnTo>
                    <a:pt x="530" y="300"/>
                  </a:lnTo>
                  <a:lnTo>
                    <a:pt x="514" y="306"/>
                  </a:lnTo>
                  <a:lnTo>
                    <a:pt x="498" y="312"/>
                  </a:lnTo>
                  <a:lnTo>
                    <a:pt x="483" y="319"/>
                  </a:lnTo>
                  <a:lnTo>
                    <a:pt x="468" y="327"/>
                  </a:lnTo>
                  <a:lnTo>
                    <a:pt x="453" y="335"/>
                  </a:lnTo>
                  <a:lnTo>
                    <a:pt x="439" y="345"/>
                  </a:lnTo>
                  <a:lnTo>
                    <a:pt x="425" y="354"/>
                  </a:lnTo>
                  <a:lnTo>
                    <a:pt x="412" y="365"/>
                  </a:lnTo>
                  <a:lnTo>
                    <a:pt x="399" y="376"/>
                  </a:lnTo>
                  <a:lnTo>
                    <a:pt x="387" y="387"/>
                  </a:lnTo>
                  <a:lnTo>
                    <a:pt x="376" y="399"/>
                  </a:lnTo>
                  <a:lnTo>
                    <a:pt x="365" y="412"/>
                  </a:lnTo>
                  <a:lnTo>
                    <a:pt x="354" y="425"/>
                  </a:lnTo>
                  <a:lnTo>
                    <a:pt x="345" y="439"/>
                  </a:lnTo>
                  <a:lnTo>
                    <a:pt x="335" y="454"/>
                  </a:lnTo>
                  <a:lnTo>
                    <a:pt x="327" y="468"/>
                  </a:lnTo>
                  <a:lnTo>
                    <a:pt x="319" y="483"/>
                  </a:lnTo>
                  <a:lnTo>
                    <a:pt x="312" y="498"/>
                  </a:lnTo>
                  <a:lnTo>
                    <a:pt x="306" y="515"/>
                  </a:lnTo>
                  <a:lnTo>
                    <a:pt x="300" y="530"/>
                  </a:lnTo>
                  <a:lnTo>
                    <a:pt x="295" y="547"/>
                  </a:lnTo>
                  <a:lnTo>
                    <a:pt x="292" y="564"/>
                  </a:lnTo>
                  <a:lnTo>
                    <a:pt x="288" y="581"/>
                  </a:lnTo>
                  <a:lnTo>
                    <a:pt x="286" y="599"/>
                  </a:lnTo>
                  <a:lnTo>
                    <a:pt x="285" y="616"/>
                  </a:lnTo>
                  <a:lnTo>
                    <a:pt x="285" y="634"/>
                  </a:lnTo>
                  <a:lnTo>
                    <a:pt x="285" y="652"/>
                  </a:lnTo>
                  <a:lnTo>
                    <a:pt x="286" y="671"/>
                  </a:lnTo>
                  <a:lnTo>
                    <a:pt x="288" y="687"/>
                  </a:lnTo>
                  <a:lnTo>
                    <a:pt x="292" y="705"/>
                  </a:lnTo>
                  <a:lnTo>
                    <a:pt x="295" y="722"/>
                  </a:lnTo>
                  <a:lnTo>
                    <a:pt x="300" y="738"/>
                  </a:lnTo>
                  <a:lnTo>
                    <a:pt x="306" y="755"/>
                  </a:lnTo>
                  <a:lnTo>
                    <a:pt x="312" y="771"/>
                  </a:lnTo>
                  <a:lnTo>
                    <a:pt x="319" y="786"/>
                  </a:lnTo>
                  <a:lnTo>
                    <a:pt x="327" y="802"/>
                  </a:lnTo>
                  <a:lnTo>
                    <a:pt x="335" y="816"/>
                  </a:lnTo>
                  <a:lnTo>
                    <a:pt x="345" y="830"/>
                  </a:lnTo>
                  <a:lnTo>
                    <a:pt x="354" y="844"/>
                  </a:lnTo>
                  <a:lnTo>
                    <a:pt x="365" y="857"/>
                  </a:lnTo>
                  <a:lnTo>
                    <a:pt x="376" y="870"/>
                  </a:lnTo>
                  <a:lnTo>
                    <a:pt x="387" y="882"/>
                  </a:lnTo>
                  <a:lnTo>
                    <a:pt x="399" y="894"/>
                  </a:lnTo>
                  <a:lnTo>
                    <a:pt x="412" y="905"/>
                  </a:lnTo>
                  <a:lnTo>
                    <a:pt x="425" y="915"/>
                  </a:lnTo>
                  <a:lnTo>
                    <a:pt x="439" y="925"/>
                  </a:lnTo>
                  <a:lnTo>
                    <a:pt x="453" y="934"/>
                  </a:lnTo>
                  <a:lnTo>
                    <a:pt x="468" y="942"/>
                  </a:lnTo>
                  <a:lnTo>
                    <a:pt x="483" y="949"/>
                  </a:lnTo>
                  <a:lnTo>
                    <a:pt x="498" y="957"/>
                  </a:lnTo>
                  <a:lnTo>
                    <a:pt x="514" y="964"/>
                  </a:lnTo>
                  <a:lnTo>
                    <a:pt x="530" y="968"/>
                  </a:lnTo>
                  <a:lnTo>
                    <a:pt x="547" y="973"/>
                  </a:lnTo>
                  <a:lnTo>
                    <a:pt x="564" y="978"/>
                  </a:lnTo>
                  <a:lnTo>
                    <a:pt x="581" y="980"/>
                  </a:lnTo>
                  <a:lnTo>
                    <a:pt x="599" y="982"/>
                  </a:lnTo>
                  <a:lnTo>
                    <a:pt x="616" y="984"/>
                  </a:lnTo>
                  <a:lnTo>
                    <a:pt x="634" y="985"/>
                  </a:lnTo>
                  <a:lnTo>
                    <a:pt x="653" y="984"/>
                  </a:lnTo>
                  <a:lnTo>
                    <a:pt x="671" y="982"/>
                  </a:lnTo>
                  <a:lnTo>
                    <a:pt x="687" y="980"/>
                  </a:lnTo>
                  <a:lnTo>
                    <a:pt x="705" y="978"/>
                  </a:lnTo>
                  <a:lnTo>
                    <a:pt x="722" y="973"/>
                  </a:lnTo>
                  <a:lnTo>
                    <a:pt x="738" y="968"/>
                  </a:lnTo>
                  <a:lnTo>
                    <a:pt x="755" y="964"/>
                  </a:lnTo>
                  <a:lnTo>
                    <a:pt x="770" y="957"/>
                  </a:lnTo>
                  <a:lnTo>
                    <a:pt x="787" y="949"/>
                  </a:lnTo>
                  <a:lnTo>
                    <a:pt x="801" y="942"/>
                  </a:lnTo>
                  <a:lnTo>
                    <a:pt x="816" y="934"/>
                  </a:lnTo>
                  <a:lnTo>
                    <a:pt x="830" y="925"/>
                  </a:lnTo>
                  <a:lnTo>
                    <a:pt x="843" y="915"/>
                  </a:lnTo>
                  <a:lnTo>
                    <a:pt x="857" y="905"/>
                  </a:lnTo>
                  <a:lnTo>
                    <a:pt x="869" y="894"/>
                  </a:lnTo>
                  <a:lnTo>
                    <a:pt x="882" y="882"/>
                  </a:lnTo>
                  <a:lnTo>
                    <a:pt x="894" y="870"/>
                  </a:lnTo>
                  <a:lnTo>
                    <a:pt x="905" y="857"/>
                  </a:lnTo>
                  <a:lnTo>
                    <a:pt x="915" y="844"/>
                  </a:lnTo>
                  <a:lnTo>
                    <a:pt x="925" y="830"/>
                  </a:lnTo>
                  <a:lnTo>
                    <a:pt x="934" y="816"/>
                  </a:lnTo>
                  <a:lnTo>
                    <a:pt x="942" y="802"/>
                  </a:lnTo>
                  <a:lnTo>
                    <a:pt x="949" y="786"/>
                  </a:lnTo>
                  <a:lnTo>
                    <a:pt x="957" y="771"/>
                  </a:lnTo>
                  <a:lnTo>
                    <a:pt x="964" y="755"/>
                  </a:lnTo>
                  <a:lnTo>
                    <a:pt x="968" y="738"/>
                  </a:lnTo>
                  <a:lnTo>
                    <a:pt x="973" y="722"/>
                  </a:lnTo>
                  <a:lnTo>
                    <a:pt x="978" y="705"/>
                  </a:lnTo>
                  <a:lnTo>
                    <a:pt x="980" y="687"/>
                  </a:lnTo>
                  <a:lnTo>
                    <a:pt x="983" y="671"/>
                  </a:lnTo>
                  <a:lnTo>
                    <a:pt x="984" y="652"/>
                  </a:lnTo>
                  <a:lnTo>
                    <a:pt x="985" y="634"/>
                  </a:lnTo>
                  <a:lnTo>
                    <a:pt x="984" y="616"/>
                  </a:lnTo>
                  <a:lnTo>
                    <a:pt x="983" y="599"/>
                  </a:lnTo>
                  <a:lnTo>
                    <a:pt x="980" y="581"/>
                  </a:lnTo>
                  <a:lnTo>
                    <a:pt x="978" y="564"/>
                  </a:lnTo>
                  <a:lnTo>
                    <a:pt x="973" y="547"/>
                  </a:lnTo>
                  <a:lnTo>
                    <a:pt x="968" y="530"/>
                  </a:lnTo>
                  <a:lnTo>
                    <a:pt x="964" y="515"/>
                  </a:lnTo>
                  <a:lnTo>
                    <a:pt x="957" y="498"/>
                  </a:lnTo>
                  <a:lnTo>
                    <a:pt x="949" y="483"/>
                  </a:lnTo>
                  <a:lnTo>
                    <a:pt x="942" y="468"/>
                  </a:lnTo>
                  <a:lnTo>
                    <a:pt x="934" y="454"/>
                  </a:lnTo>
                  <a:lnTo>
                    <a:pt x="925" y="439"/>
                  </a:lnTo>
                  <a:lnTo>
                    <a:pt x="915" y="425"/>
                  </a:lnTo>
                  <a:lnTo>
                    <a:pt x="905" y="412"/>
                  </a:lnTo>
                  <a:lnTo>
                    <a:pt x="894" y="399"/>
                  </a:lnTo>
                  <a:lnTo>
                    <a:pt x="882" y="387"/>
                  </a:lnTo>
                  <a:lnTo>
                    <a:pt x="869" y="376"/>
                  </a:lnTo>
                  <a:lnTo>
                    <a:pt x="857" y="365"/>
                  </a:lnTo>
                  <a:lnTo>
                    <a:pt x="843" y="354"/>
                  </a:lnTo>
                  <a:lnTo>
                    <a:pt x="830" y="345"/>
                  </a:lnTo>
                  <a:lnTo>
                    <a:pt x="816" y="335"/>
                  </a:lnTo>
                  <a:lnTo>
                    <a:pt x="801" y="327"/>
                  </a:lnTo>
                  <a:lnTo>
                    <a:pt x="787" y="319"/>
                  </a:lnTo>
                  <a:lnTo>
                    <a:pt x="770" y="312"/>
                  </a:lnTo>
                  <a:lnTo>
                    <a:pt x="755" y="306"/>
                  </a:lnTo>
                  <a:lnTo>
                    <a:pt x="738" y="300"/>
                  </a:lnTo>
                  <a:lnTo>
                    <a:pt x="722" y="295"/>
                  </a:lnTo>
                  <a:lnTo>
                    <a:pt x="705" y="292"/>
                  </a:lnTo>
                  <a:lnTo>
                    <a:pt x="687" y="288"/>
                  </a:lnTo>
                  <a:lnTo>
                    <a:pt x="671" y="286"/>
                  </a:lnTo>
                  <a:lnTo>
                    <a:pt x="653" y="285"/>
                  </a:lnTo>
                  <a:lnTo>
                    <a:pt x="634" y="285"/>
                  </a:lnTo>
                  <a:close/>
                  <a:moveTo>
                    <a:pt x="634" y="2318"/>
                  </a:moveTo>
                  <a:lnTo>
                    <a:pt x="634" y="2318"/>
                  </a:lnTo>
                  <a:lnTo>
                    <a:pt x="616" y="2318"/>
                  </a:lnTo>
                  <a:lnTo>
                    <a:pt x="599" y="2319"/>
                  </a:lnTo>
                  <a:lnTo>
                    <a:pt x="581" y="2321"/>
                  </a:lnTo>
                  <a:lnTo>
                    <a:pt x="564" y="2325"/>
                  </a:lnTo>
                  <a:lnTo>
                    <a:pt x="547" y="2329"/>
                  </a:lnTo>
                  <a:lnTo>
                    <a:pt x="530" y="2333"/>
                  </a:lnTo>
                  <a:lnTo>
                    <a:pt x="514" y="2339"/>
                  </a:lnTo>
                  <a:lnTo>
                    <a:pt x="498" y="2345"/>
                  </a:lnTo>
                  <a:lnTo>
                    <a:pt x="483" y="2352"/>
                  </a:lnTo>
                  <a:lnTo>
                    <a:pt x="468" y="2360"/>
                  </a:lnTo>
                  <a:lnTo>
                    <a:pt x="453" y="2369"/>
                  </a:lnTo>
                  <a:lnTo>
                    <a:pt x="439" y="2378"/>
                  </a:lnTo>
                  <a:lnTo>
                    <a:pt x="425" y="2388"/>
                  </a:lnTo>
                  <a:lnTo>
                    <a:pt x="412" y="2398"/>
                  </a:lnTo>
                  <a:lnTo>
                    <a:pt x="399" y="2409"/>
                  </a:lnTo>
                  <a:lnTo>
                    <a:pt x="387" y="2421"/>
                  </a:lnTo>
                  <a:lnTo>
                    <a:pt x="376" y="2432"/>
                  </a:lnTo>
                  <a:lnTo>
                    <a:pt x="365" y="2445"/>
                  </a:lnTo>
                  <a:lnTo>
                    <a:pt x="354" y="2458"/>
                  </a:lnTo>
                  <a:lnTo>
                    <a:pt x="345" y="2473"/>
                  </a:lnTo>
                  <a:lnTo>
                    <a:pt x="335" y="2487"/>
                  </a:lnTo>
                  <a:lnTo>
                    <a:pt x="327" y="2501"/>
                  </a:lnTo>
                  <a:lnTo>
                    <a:pt x="319" y="2516"/>
                  </a:lnTo>
                  <a:lnTo>
                    <a:pt x="312" y="2532"/>
                  </a:lnTo>
                  <a:lnTo>
                    <a:pt x="306" y="2548"/>
                  </a:lnTo>
                  <a:lnTo>
                    <a:pt x="300" y="2564"/>
                  </a:lnTo>
                  <a:lnTo>
                    <a:pt x="295" y="2580"/>
                  </a:lnTo>
                  <a:lnTo>
                    <a:pt x="292" y="2598"/>
                  </a:lnTo>
                  <a:lnTo>
                    <a:pt x="288" y="2614"/>
                  </a:lnTo>
                  <a:lnTo>
                    <a:pt x="286" y="2632"/>
                  </a:lnTo>
                  <a:lnTo>
                    <a:pt x="285" y="2650"/>
                  </a:lnTo>
                  <a:lnTo>
                    <a:pt x="285" y="2667"/>
                  </a:lnTo>
                  <a:lnTo>
                    <a:pt x="285" y="2686"/>
                  </a:lnTo>
                  <a:lnTo>
                    <a:pt x="286" y="2704"/>
                  </a:lnTo>
                  <a:lnTo>
                    <a:pt x="288" y="2721"/>
                  </a:lnTo>
                  <a:lnTo>
                    <a:pt x="292" y="2738"/>
                  </a:lnTo>
                  <a:lnTo>
                    <a:pt x="295" y="2755"/>
                  </a:lnTo>
                  <a:lnTo>
                    <a:pt x="300" y="2771"/>
                  </a:lnTo>
                  <a:lnTo>
                    <a:pt x="306" y="2788"/>
                  </a:lnTo>
                  <a:lnTo>
                    <a:pt x="312" y="2804"/>
                  </a:lnTo>
                  <a:lnTo>
                    <a:pt x="319" y="2820"/>
                  </a:lnTo>
                  <a:lnTo>
                    <a:pt x="327" y="2835"/>
                  </a:lnTo>
                  <a:lnTo>
                    <a:pt x="335" y="2849"/>
                  </a:lnTo>
                  <a:lnTo>
                    <a:pt x="345" y="2863"/>
                  </a:lnTo>
                  <a:lnTo>
                    <a:pt x="354" y="2878"/>
                  </a:lnTo>
                  <a:lnTo>
                    <a:pt x="365" y="2891"/>
                  </a:lnTo>
                  <a:lnTo>
                    <a:pt x="376" y="2904"/>
                  </a:lnTo>
                  <a:lnTo>
                    <a:pt x="387" y="2915"/>
                  </a:lnTo>
                  <a:lnTo>
                    <a:pt x="399" y="2927"/>
                  </a:lnTo>
                  <a:lnTo>
                    <a:pt x="412" y="2938"/>
                  </a:lnTo>
                  <a:lnTo>
                    <a:pt x="425" y="2948"/>
                  </a:lnTo>
                  <a:lnTo>
                    <a:pt x="439" y="2958"/>
                  </a:lnTo>
                  <a:lnTo>
                    <a:pt x="453" y="2967"/>
                  </a:lnTo>
                  <a:lnTo>
                    <a:pt x="468" y="2976"/>
                  </a:lnTo>
                  <a:lnTo>
                    <a:pt x="483" y="2983"/>
                  </a:lnTo>
                  <a:lnTo>
                    <a:pt x="498" y="2990"/>
                  </a:lnTo>
                  <a:lnTo>
                    <a:pt x="514" y="2997"/>
                  </a:lnTo>
                  <a:lnTo>
                    <a:pt x="530" y="3002"/>
                  </a:lnTo>
                  <a:lnTo>
                    <a:pt x="547" y="3006"/>
                  </a:lnTo>
                  <a:lnTo>
                    <a:pt x="564" y="3011"/>
                  </a:lnTo>
                  <a:lnTo>
                    <a:pt x="581" y="3013"/>
                  </a:lnTo>
                  <a:lnTo>
                    <a:pt x="599" y="3016"/>
                  </a:lnTo>
                  <a:lnTo>
                    <a:pt x="616" y="3017"/>
                  </a:lnTo>
                  <a:lnTo>
                    <a:pt x="634" y="3018"/>
                  </a:lnTo>
                  <a:lnTo>
                    <a:pt x="653" y="3017"/>
                  </a:lnTo>
                  <a:lnTo>
                    <a:pt x="671" y="3016"/>
                  </a:lnTo>
                  <a:lnTo>
                    <a:pt x="687" y="3013"/>
                  </a:lnTo>
                  <a:lnTo>
                    <a:pt x="705" y="3011"/>
                  </a:lnTo>
                  <a:lnTo>
                    <a:pt x="722" y="3006"/>
                  </a:lnTo>
                  <a:lnTo>
                    <a:pt x="738" y="3002"/>
                  </a:lnTo>
                  <a:lnTo>
                    <a:pt x="755" y="2997"/>
                  </a:lnTo>
                  <a:lnTo>
                    <a:pt x="770" y="2990"/>
                  </a:lnTo>
                  <a:lnTo>
                    <a:pt x="787" y="2983"/>
                  </a:lnTo>
                  <a:lnTo>
                    <a:pt x="801" y="2976"/>
                  </a:lnTo>
                  <a:lnTo>
                    <a:pt x="816" y="2967"/>
                  </a:lnTo>
                  <a:lnTo>
                    <a:pt x="830" y="2958"/>
                  </a:lnTo>
                  <a:lnTo>
                    <a:pt x="843" y="2948"/>
                  </a:lnTo>
                  <a:lnTo>
                    <a:pt x="857" y="2938"/>
                  </a:lnTo>
                  <a:lnTo>
                    <a:pt x="869" y="2927"/>
                  </a:lnTo>
                  <a:lnTo>
                    <a:pt x="882" y="2915"/>
                  </a:lnTo>
                  <a:lnTo>
                    <a:pt x="894" y="2904"/>
                  </a:lnTo>
                  <a:lnTo>
                    <a:pt x="905" y="2891"/>
                  </a:lnTo>
                  <a:lnTo>
                    <a:pt x="915" y="2878"/>
                  </a:lnTo>
                  <a:lnTo>
                    <a:pt x="925" y="2863"/>
                  </a:lnTo>
                  <a:lnTo>
                    <a:pt x="934" y="2849"/>
                  </a:lnTo>
                  <a:lnTo>
                    <a:pt x="942" y="2835"/>
                  </a:lnTo>
                  <a:lnTo>
                    <a:pt x="949" y="2820"/>
                  </a:lnTo>
                  <a:lnTo>
                    <a:pt x="957" y="2804"/>
                  </a:lnTo>
                  <a:lnTo>
                    <a:pt x="964" y="2788"/>
                  </a:lnTo>
                  <a:lnTo>
                    <a:pt x="968" y="2771"/>
                  </a:lnTo>
                  <a:lnTo>
                    <a:pt x="973" y="2755"/>
                  </a:lnTo>
                  <a:lnTo>
                    <a:pt x="978" y="2738"/>
                  </a:lnTo>
                  <a:lnTo>
                    <a:pt x="980" y="2721"/>
                  </a:lnTo>
                  <a:lnTo>
                    <a:pt x="983" y="2704"/>
                  </a:lnTo>
                  <a:lnTo>
                    <a:pt x="984" y="2686"/>
                  </a:lnTo>
                  <a:lnTo>
                    <a:pt x="985" y="2667"/>
                  </a:lnTo>
                  <a:lnTo>
                    <a:pt x="984" y="2650"/>
                  </a:lnTo>
                  <a:lnTo>
                    <a:pt x="983" y="2632"/>
                  </a:lnTo>
                  <a:lnTo>
                    <a:pt x="980" y="2614"/>
                  </a:lnTo>
                  <a:lnTo>
                    <a:pt x="978" y="2598"/>
                  </a:lnTo>
                  <a:lnTo>
                    <a:pt x="973" y="2580"/>
                  </a:lnTo>
                  <a:lnTo>
                    <a:pt x="968" y="2564"/>
                  </a:lnTo>
                  <a:lnTo>
                    <a:pt x="964" y="2548"/>
                  </a:lnTo>
                  <a:lnTo>
                    <a:pt x="957" y="2532"/>
                  </a:lnTo>
                  <a:lnTo>
                    <a:pt x="949" y="2516"/>
                  </a:lnTo>
                  <a:lnTo>
                    <a:pt x="942" y="2501"/>
                  </a:lnTo>
                  <a:lnTo>
                    <a:pt x="934" y="2487"/>
                  </a:lnTo>
                  <a:lnTo>
                    <a:pt x="925" y="2473"/>
                  </a:lnTo>
                  <a:lnTo>
                    <a:pt x="915" y="2458"/>
                  </a:lnTo>
                  <a:lnTo>
                    <a:pt x="905" y="2445"/>
                  </a:lnTo>
                  <a:lnTo>
                    <a:pt x="894" y="2432"/>
                  </a:lnTo>
                  <a:lnTo>
                    <a:pt x="882" y="2421"/>
                  </a:lnTo>
                  <a:lnTo>
                    <a:pt x="869" y="2409"/>
                  </a:lnTo>
                  <a:lnTo>
                    <a:pt x="857" y="2398"/>
                  </a:lnTo>
                  <a:lnTo>
                    <a:pt x="843" y="2388"/>
                  </a:lnTo>
                  <a:lnTo>
                    <a:pt x="830" y="2378"/>
                  </a:lnTo>
                  <a:lnTo>
                    <a:pt x="816" y="2369"/>
                  </a:lnTo>
                  <a:lnTo>
                    <a:pt x="801" y="2360"/>
                  </a:lnTo>
                  <a:lnTo>
                    <a:pt x="787" y="2352"/>
                  </a:lnTo>
                  <a:lnTo>
                    <a:pt x="770" y="2345"/>
                  </a:lnTo>
                  <a:lnTo>
                    <a:pt x="755" y="2339"/>
                  </a:lnTo>
                  <a:lnTo>
                    <a:pt x="738" y="2333"/>
                  </a:lnTo>
                  <a:lnTo>
                    <a:pt x="722" y="2329"/>
                  </a:lnTo>
                  <a:lnTo>
                    <a:pt x="705" y="2325"/>
                  </a:lnTo>
                  <a:lnTo>
                    <a:pt x="687" y="2321"/>
                  </a:lnTo>
                  <a:lnTo>
                    <a:pt x="671" y="2319"/>
                  </a:lnTo>
                  <a:lnTo>
                    <a:pt x="653" y="2318"/>
                  </a:lnTo>
                  <a:lnTo>
                    <a:pt x="634" y="2318"/>
                  </a:lnTo>
                  <a:close/>
                  <a:moveTo>
                    <a:pt x="752" y="2549"/>
                  </a:moveTo>
                  <a:lnTo>
                    <a:pt x="752" y="2549"/>
                  </a:lnTo>
                  <a:lnTo>
                    <a:pt x="740" y="2539"/>
                  </a:lnTo>
                  <a:lnTo>
                    <a:pt x="727" y="2529"/>
                  </a:lnTo>
                  <a:lnTo>
                    <a:pt x="714" y="2521"/>
                  </a:lnTo>
                  <a:lnTo>
                    <a:pt x="699" y="2514"/>
                  </a:lnTo>
                  <a:lnTo>
                    <a:pt x="684" y="2509"/>
                  </a:lnTo>
                  <a:lnTo>
                    <a:pt x="668" y="2504"/>
                  </a:lnTo>
                  <a:lnTo>
                    <a:pt x="652" y="2502"/>
                  </a:lnTo>
                  <a:lnTo>
                    <a:pt x="634" y="2501"/>
                  </a:lnTo>
                  <a:lnTo>
                    <a:pt x="618" y="2502"/>
                  </a:lnTo>
                  <a:lnTo>
                    <a:pt x="601" y="2504"/>
                  </a:lnTo>
                  <a:lnTo>
                    <a:pt x="585" y="2509"/>
                  </a:lnTo>
                  <a:lnTo>
                    <a:pt x="569" y="2514"/>
                  </a:lnTo>
                  <a:lnTo>
                    <a:pt x="555" y="2521"/>
                  </a:lnTo>
                  <a:lnTo>
                    <a:pt x="542" y="2529"/>
                  </a:lnTo>
                  <a:lnTo>
                    <a:pt x="529" y="2540"/>
                  </a:lnTo>
                  <a:lnTo>
                    <a:pt x="517" y="2551"/>
                  </a:lnTo>
                  <a:lnTo>
                    <a:pt x="517" y="2549"/>
                  </a:lnTo>
                  <a:lnTo>
                    <a:pt x="505" y="2562"/>
                  </a:lnTo>
                  <a:lnTo>
                    <a:pt x="496" y="2574"/>
                  </a:lnTo>
                  <a:lnTo>
                    <a:pt x="488" y="2588"/>
                  </a:lnTo>
                  <a:lnTo>
                    <a:pt x="481" y="2602"/>
                  </a:lnTo>
                  <a:lnTo>
                    <a:pt x="476" y="2618"/>
                  </a:lnTo>
                  <a:lnTo>
                    <a:pt x="471" y="2634"/>
                  </a:lnTo>
                  <a:lnTo>
                    <a:pt x="469" y="2651"/>
                  </a:lnTo>
                  <a:lnTo>
                    <a:pt x="468" y="2667"/>
                  </a:lnTo>
                  <a:lnTo>
                    <a:pt x="469" y="2685"/>
                  </a:lnTo>
                  <a:lnTo>
                    <a:pt x="471" y="2702"/>
                  </a:lnTo>
                  <a:lnTo>
                    <a:pt x="476" y="2717"/>
                  </a:lnTo>
                  <a:lnTo>
                    <a:pt x="482" y="2732"/>
                  </a:lnTo>
                  <a:lnTo>
                    <a:pt x="488" y="2747"/>
                  </a:lnTo>
                  <a:lnTo>
                    <a:pt x="497" y="2761"/>
                  </a:lnTo>
                  <a:lnTo>
                    <a:pt x="507" y="2774"/>
                  </a:lnTo>
                  <a:lnTo>
                    <a:pt x="517" y="2785"/>
                  </a:lnTo>
                  <a:lnTo>
                    <a:pt x="529" y="2796"/>
                  </a:lnTo>
                  <a:lnTo>
                    <a:pt x="542" y="2806"/>
                  </a:lnTo>
                  <a:lnTo>
                    <a:pt x="555" y="2814"/>
                  </a:lnTo>
                  <a:lnTo>
                    <a:pt x="569" y="2821"/>
                  </a:lnTo>
                  <a:lnTo>
                    <a:pt x="585" y="2827"/>
                  </a:lnTo>
                  <a:lnTo>
                    <a:pt x="601" y="2830"/>
                  </a:lnTo>
                  <a:lnTo>
                    <a:pt x="618" y="2833"/>
                  </a:lnTo>
                  <a:lnTo>
                    <a:pt x="634" y="2834"/>
                  </a:lnTo>
                  <a:lnTo>
                    <a:pt x="652" y="2833"/>
                  </a:lnTo>
                  <a:lnTo>
                    <a:pt x="668" y="2830"/>
                  </a:lnTo>
                  <a:lnTo>
                    <a:pt x="684" y="2827"/>
                  </a:lnTo>
                  <a:lnTo>
                    <a:pt x="699" y="2821"/>
                  </a:lnTo>
                  <a:lnTo>
                    <a:pt x="714" y="2814"/>
                  </a:lnTo>
                  <a:lnTo>
                    <a:pt x="727" y="2806"/>
                  </a:lnTo>
                  <a:lnTo>
                    <a:pt x="740" y="2796"/>
                  </a:lnTo>
                  <a:lnTo>
                    <a:pt x="752" y="2785"/>
                  </a:lnTo>
                  <a:lnTo>
                    <a:pt x="763" y="2774"/>
                  </a:lnTo>
                  <a:lnTo>
                    <a:pt x="772" y="2761"/>
                  </a:lnTo>
                  <a:lnTo>
                    <a:pt x="781" y="2747"/>
                  </a:lnTo>
                  <a:lnTo>
                    <a:pt x="788" y="2732"/>
                  </a:lnTo>
                  <a:lnTo>
                    <a:pt x="794" y="2717"/>
                  </a:lnTo>
                  <a:lnTo>
                    <a:pt x="797" y="2702"/>
                  </a:lnTo>
                  <a:lnTo>
                    <a:pt x="799" y="2685"/>
                  </a:lnTo>
                  <a:lnTo>
                    <a:pt x="801" y="2667"/>
                  </a:lnTo>
                  <a:lnTo>
                    <a:pt x="799" y="2651"/>
                  </a:lnTo>
                  <a:lnTo>
                    <a:pt x="797" y="2634"/>
                  </a:lnTo>
                  <a:lnTo>
                    <a:pt x="794" y="2618"/>
                  </a:lnTo>
                  <a:lnTo>
                    <a:pt x="788" y="2602"/>
                  </a:lnTo>
                  <a:lnTo>
                    <a:pt x="781" y="2588"/>
                  </a:lnTo>
                  <a:lnTo>
                    <a:pt x="772" y="2574"/>
                  </a:lnTo>
                  <a:lnTo>
                    <a:pt x="763" y="2562"/>
                  </a:lnTo>
                  <a:lnTo>
                    <a:pt x="752" y="2549"/>
                  </a:lnTo>
                  <a:close/>
                  <a:moveTo>
                    <a:pt x="634" y="1295"/>
                  </a:moveTo>
                  <a:lnTo>
                    <a:pt x="634" y="1295"/>
                  </a:lnTo>
                  <a:lnTo>
                    <a:pt x="616" y="1297"/>
                  </a:lnTo>
                  <a:lnTo>
                    <a:pt x="599" y="1298"/>
                  </a:lnTo>
                  <a:lnTo>
                    <a:pt x="581" y="1300"/>
                  </a:lnTo>
                  <a:lnTo>
                    <a:pt x="564" y="1302"/>
                  </a:lnTo>
                  <a:lnTo>
                    <a:pt x="547" y="1307"/>
                  </a:lnTo>
                  <a:lnTo>
                    <a:pt x="530" y="1312"/>
                  </a:lnTo>
                  <a:lnTo>
                    <a:pt x="514" y="1317"/>
                  </a:lnTo>
                  <a:lnTo>
                    <a:pt x="498" y="1324"/>
                  </a:lnTo>
                  <a:lnTo>
                    <a:pt x="483" y="1331"/>
                  </a:lnTo>
                  <a:lnTo>
                    <a:pt x="468" y="1338"/>
                  </a:lnTo>
                  <a:lnTo>
                    <a:pt x="453" y="1346"/>
                  </a:lnTo>
                  <a:lnTo>
                    <a:pt x="439" y="1356"/>
                  </a:lnTo>
                  <a:lnTo>
                    <a:pt x="425" y="1365"/>
                  </a:lnTo>
                  <a:lnTo>
                    <a:pt x="412" y="1376"/>
                  </a:lnTo>
                  <a:lnTo>
                    <a:pt x="399" y="1386"/>
                  </a:lnTo>
                  <a:lnTo>
                    <a:pt x="387" y="1398"/>
                  </a:lnTo>
                  <a:lnTo>
                    <a:pt x="376" y="1411"/>
                  </a:lnTo>
                  <a:lnTo>
                    <a:pt x="365" y="1424"/>
                  </a:lnTo>
                  <a:lnTo>
                    <a:pt x="354" y="1437"/>
                  </a:lnTo>
                  <a:lnTo>
                    <a:pt x="345" y="1450"/>
                  </a:lnTo>
                  <a:lnTo>
                    <a:pt x="335" y="1464"/>
                  </a:lnTo>
                  <a:lnTo>
                    <a:pt x="327" y="1480"/>
                  </a:lnTo>
                  <a:lnTo>
                    <a:pt x="319" y="1494"/>
                  </a:lnTo>
                  <a:lnTo>
                    <a:pt x="312" y="1510"/>
                  </a:lnTo>
                  <a:lnTo>
                    <a:pt x="306" y="1526"/>
                  </a:lnTo>
                  <a:lnTo>
                    <a:pt x="300" y="1542"/>
                  </a:lnTo>
                  <a:lnTo>
                    <a:pt x="295" y="1559"/>
                  </a:lnTo>
                  <a:lnTo>
                    <a:pt x="292" y="1575"/>
                  </a:lnTo>
                  <a:lnTo>
                    <a:pt x="288" y="1593"/>
                  </a:lnTo>
                  <a:lnTo>
                    <a:pt x="286" y="1609"/>
                  </a:lnTo>
                  <a:lnTo>
                    <a:pt x="285" y="1627"/>
                  </a:lnTo>
                  <a:lnTo>
                    <a:pt x="285" y="1646"/>
                  </a:lnTo>
                  <a:lnTo>
                    <a:pt x="285" y="1664"/>
                  </a:lnTo>
                  <a:lnTo>
                    <a:pt x="286" y="1681"/>
                  </a:lnTo>
                  <a:lnTo>
                    <a:pt x="288" y="1699"/>
                  </a:lnTo>
                  <a:lnTo>
                    <a:pt x="292" y="1716"/>
                  </a:lnTo>
                  <a:lnTo>
                    <a:pt x="295" y="1733"/>
                  </a:lnTo>
                  <a:lnTo>
                    <a:pt x="300" y="1750"/>
                  </a:lnTo>
                  <a:lnTo>
                    <a:pt x="306" y="1767"/>
                  </a:lnTo>
                  <a:lnTo>
                    <a:pt x="312" y="1782"/>
                  </a:lnTo>
                  <a:lnTo>
                    <a:pt x="319" y="1797"/>
                  </a:lnTo>
                  <a:lnTo>
                    <a:pt x="327" y="1813"/>
                  </a:lnTo>
                  <a:lnTo>
                    <a:pt x="335" y="1827"/>
                  </a:lnTo>
                  <a:lnTo>
                    <a:pt x="345" y="1841"/>
                  </a:lnTo>
                  <a:lnTo>
                    <a:pt x="354" y="1855"/>
                  </a:lnTo>
                  <a:lnTo>
                    <a:pt x="365" y="1868"/>
                  </a:lnTo>
                  <a:lnTo>
                    <a:pt x="376" y="1881"/>
                  </a:lnTo>
                  <a:lnTo>
                    <a:pt x="387" y="1893"/>
                  </a:lnTo>
                  <a:lnTo>
                    <a:pt x="399" y="1905"/>
                  </a:lnTo>
                  <a:lnTo>
                    <a:pt x="412" y="1915"/>
                  </a:lnTo>
                  <a:lnTo>
                    <a:pt x="425" y="1926"/>
                  </a:lnTo>
                  <a:lnTo>
                    <a:pt x="439" y="1937"/>
                  </a:lnTo>
                  <a:lnTo>
                    <a:pt x="453" y="1945"/>
                  </a:lnTo>
                  <a:lnTo>
                    <a:pt x="468" y="1953"/>
                  </a:lnTo>
                  <a:lnTo>
                    <a:pt x="483" y="1961"/>
                  </a:lnTo>
                  <a:lnTo>
                    <a:pt x="498" y="1968"/>
                  </a:lnTo>
                  <a:lnTo>
                    <a:pt x="514" y="1974"/>
                  </a:lnTo>
                  <a:lnTo>
                    <a:pt x="530" y="1980"/>
                  </a:lnTo>
                  <a:lnTo>
                    <a:pt x="547" y="1985"/>
                  </a:lnTo>
                  <a:lnTo>
                    <a:pt x="564" y="1988"/>
                  </a:lnTo>
                  <a:lnTo>
                    <a:pt x="581" y="1992"/>
                  </a:lnTo>
                  <a:lnTo>
                    <a:pt x="599" y="1994"/>
                  </a:lnTo>
                  <a:lnTo>
                    <a:pt x="616" y="1996"/>
                  </a:lnTo>
                  <a:lnTo>
                    <a:pt x="634" y="1996"/>
                  </a:lnTo>
                  <a:lnTo>
                    <a:pt x="653" y="1996"/>
                  </a:lnTo>
                  <a:lnTo>
                    <a:pt x="671" y="1994"/>
                  </a:lnTo>
                  <a:lnTo>
                    <a:pt x="687" y="1992"/>
                  </a:lnTo>
                  <a:lnTo>
                    <a:pt x="705" y="1988"/>
                  </a:lnTo>
                  <a:lnTo>
                    <a:pt x="722" y="1985"/>
                  </a:lnTo>
                  <a:lnTo>
                    <a:pt x="738" y="1980"/>
                  </a:lnTo>
                  <a:lnTo>
                    <a:pt x="755" y="1974"/>
                  </a:lnTo>
                  <a:lnTo>
                    <a:pt x="770" y="1968"/>
                  </a:lnTo>
                  <a:lnTo>
                    <a:pt x="787" y="1961"/>
                  </a:lnTo>
                  <a:lnTo>
                    <a:pt x="801" y="1953"/>
                  </a:lnTo>
                  <a:lnTo>
                    <a:pt x="816" y="1945"/>
                  </a:lnTo>
                  <a:lnTo>
                    <a:pt x="830" y="1937"/>
                  </a:lnTo>
                  <a:lnTo>
                    <a:pt x="843" y="1926"/>
                  </a:lnTo>
                  <a:lnTo>
                    <a:pt x="857" y="1915"/>
                  </a:lnTo>
                  <a:lnTo>
                    <a:pt x="869" y="1905"/>
                  </a:lnTo>
                  <a:lnTo>
                    <a:pt x="882" y="1893"/>
                  </a:lnTo>
                  <a:lnTo>
                    <a:pt x="894" y="1881"/>
                  </a:lnTo>
                  <a:lnTo>
                    <a:pt x="905" y="1868"/>
                  </a:lnTo>
                  <a:lnTo>
                    <a:pt x="915" y="1855"/>
                  </a:lnTo>
                  <a:lnTo>
                    <a:pt x="925" y="1841"/>
                  </a:lnTo>
                  <a:lnTo>
                    <a:pt x="934" y="1827"/>
                  </a:lnTo>
                  <a:lnTo>
                    <a:pt x="942" y="1813"/>
                  </a:lnTo>
                  <a:lnTo>
                    <a:pt x="949" y="1797"/>
                  </a:lnTo>
                  <a:lnTo>
                    <a:pt x="957" y="1782"/>
                  </a:lnTo>
                  <a:lnTo>
                    <a:pt x="964" y="1767"/>
                  </a:lnTo>
                  <a:lnTo>
                    <a:pt x="968" y="1750"/>
                  </a:lnTo>
                  <a:lnTo>
                    <a:pt x="973" y="1733"/>
                  </a:lnTo>
                  <a:lnTo>
                    <a:pt x="978" y="1716"/>
                  </a:lnTo>
                  <a:lnTo>
                    <a:pt x="980" y="1699"/>
                  </a:lnTo>
                  <a:lnTo>
                    <a:pt x="983" y="1681"/>
                  </a:lnTo>
                  <a:lnTo>
                    <a:pt x="984" y="1664"/>
                  </a:lnTo>
                  <a:lnTo>
                    <a:pt x="985" y="1646"/>
                  </a:lnTo>
                  <a:lnTo>
                    <a:pt x="984" y="1627"/>
                  </a:lnTo>
                  <a:lnTo>
                    <a:pt x="983" y="1609"/>
                  </a:lnTo>
                  <a:lnTo>
                    <a:pt x="980" y="1593"/>
                  </a:lnTo>
                  <a:lnTo>
                    <a:pt x="978" y="1575"/>
                  </a:lnTo>
                  <a:lnTo>
                    <a:pt x="973" y="1559"/>
                  </a:lnTo>
                  <a:lnTo>
                    <a:pt x="968" y="1542"/>
                  </a:lnTo>
                  <a:lnTo>
                    <a:pt x="964" y="1526"/>
                  </a:lnTo>
                  <a:lnTo>
                    <a:pt x="957" y="1510"/>
                  </a:lnTo>
                  <a:lnTo>
                    <a:pt x="949" y="1494"/>
                  </a:lnTo>
                  <a:lnTo>
                    <a:pt x="942" y="1480"/>
                  </a:lnTo>
                  <a:lnTo>
                    <a:pt x="934" y="1464"/>
                  </a:lnTo>
                  <a:lnTo>
                    <a:pt x="925" y="1450"/>
                  </a:lnTo>
                  <a:lnTo>
                    <a:pt x="915" y="1437"/>
                  </a:lnTo>
                  <a:lnTo>
                    <a:pt x="905" y="1424"/>
                  </a:lnTo>
                  <a:lnTo>
                    <a:pt x="894" y="1411"/>
                  </a:lnTo>
                  <a:lnTo>
                    <a:pt x="882" y="1398"/>
                  </a:lnTo>
                  <a:lnTo>
                    <a:pt x="869" y="1386"/>
                  </a:lnTo>
                  <a:lnTo>
                    <a:pt x="857" y="1376"/>
                  </a:lnTo>
                  <a:lnTo>
                    <a:pt x="843" y="1365"/>
                  </a:lnTo>
                  <a:lnTo>
                    <a:pt x="830" y="1356"/>
                  </a:lnTo>
                  <a:lnTo>
                    <a:pt x="816" y="1346"/>
                  </a:lnTo>
                  <a:lnTo>
                    <a:pt x="801" y="1338"/>
                  </a:lnTo>
                  <a:lnTo>
                    <a:pt x="787" y="1331"/>
                  </a:lnTo>
                  <a:lnTo>
                    <a:pt x="770" y="1324"/>
                  </a:lnTo>
                  <a:lnTo>
                    <a:pt x="755" y="1317"/>
                  </a:lnTo>
                  <a:lnTo>
                    <a:pt x="738" y="1312"/>
                  </a:lnTo>
                  <a:lnTo>
                    <a:pt x="722" y="1307"/>
                  </a:lnTo>
                  <a:lnTo>
                    <a:pt x="705" y="1302"/>
                  </a:lnTo>
                  <a:lnTo>
                    <a:pt x="687" y="1300"/>
                  </a:lnTo>
                  <a:lnTo>
                    <a:pt x="671" y="1298"/>
                  </a:lnTo>
                  <a:lnTo>
                    <a:pt x="653" y="1297"/>
                  </a:lnTo>
                  <a:lnTo>
                    <a:pt x="634" y="1295"/>
                  </a:lnTo>
                  <a:close/>
                  <a:moveTo>
                    <a:pt x="752" y="1528"/>
                  </a:moveTo>
                  <a:lnTo>
                    <a:pt x="752" y="1528"/>
                  </a:lnTo>
                  <a:lnTo>
                    <a:pt x="740" y="1517"/>
                  </a:lnTo>
                  <a:lnTo>
                    <a:pt x="727" y="1508"/>
                  </a:lnTo>
                  <a:lnTo>
                    <a:pt x="714" y="1500"/>
                  </a:lnTo>
                  <a:lnTo>
                    <a:pt x="699" y="1493"/>
                  </a:lnTo>
                  <a:lnTo>
                    <a:pt x="684" y="1487"/>
                  </a:lnTo>
                  <a:lnTo>
                    <a:pt x="668" y="1483"/>
                  </a:lnTo>
                  <a:lnTo>
                    <a:pt x="652" y="1481"/>
                  </a:lnTo>
                  <a:lnTo>
                    <a:pt x="634" y="1480"/>
                  </a:lnTo>
                  <a:lnTo>
                    <a:pt x="618" y="1481"/>
                  </a:lnTo>
                  <a:lnTo>
                    <a:pt x="601" y="1483"/>
                  </a:lnTo>
                  <a:lnTo>
                    <a:pt x="585" y="1487"/>
                  </a:lnTo>
                  <a:lnTo>
                    <a:pt x="569" y="1493"/>
                  </a:lnTo>
                  <a:lnTo>
                    <a:pt x="555" y="1500"/>
                  </a:lnTo>
                  <a:lnTo>
                    <a:pt x="542" y="1508"/>
                  </a:lnTo>
                  <a:lnTo>
                    <a:pt x="529" y="1517"/>
                  </a:lnTo>
                  <a:lnTo>
                    <a:pt x="517" y="1528"/>
                  </a:lnTo>
                  <a:lnTo>
                    <a:pt x="505" y="1540"/>
                  </a:lnTo>
                  <a:lnTo>
                    <a:pt x="496" y="1553"/>
                  </a:lnTo>
                  <a:lnTo>
                    <a:pt x="488" y="1566"/>
                  </a:lnTo>
                  <a:lnTo>
                    <a:pt x="481" y="1581"/>
                  </a:lnTo>
                  <a:lnTo>
                    <a:pt x="476" y="1596"/>
                  </a:lnTo>
                  <a:lnTo>
                    <a:pt x="471" y="1612"/>
                  </a:lnTo>
                  <a:lnTo>
                    <a:pt x="469" y="1628"/>
                  </a:lnTo>
                  <a:lnTo>
                    <a:pt x="468" y="1646"/>
                  </a:lnTo>
                  <a:lnTo>
                    <a:pt x="469" y="1663"/>
                  </a:lnTo>
                  <a:lnTo>
                    <a:pt x="471" y="1679"/>
                  </a:lnTo>
                  <a:lnTo>
                    <a:pt x="476" y="1696"/>
                  </a:lnTo>
                  <a:lnTo>
                    <a:pt x="482" y="1711"/>
                  </a:lnTo>
                  <a:lnTo>
                    <a:pt x="488" y="1725"/>
                  </a:lnTo>
                  <a:lnTo>
                    <a:pt x="497" y="1738"/>
                  </a:lnTo>
                  <a:lnTo>
                    <a:pt x="507" y="1751"/>
                  </a:lnTo>
                  <a:lnTo>
                    <a:pt x="517" y="1763"/>
                  </a:lnTo>
                  <a:lnTo>
                    <a:pt x="529" y="1774"/>
                  </a:lnTo>
                  <a:lnTo>
                    <a:pt x="542" y="1783"/>
                  </a:lnTo>
                  <a:lnTo>
                    <a:pt x="555" y="1792"/>
                  </a:lnTo>
                  <a:lnTo>
                    <a:pt x="569" y="1798"/>
                  </a:lnTo>
                  <a:lnTo>
                    <a:pt x="585" y="1804"/>
                  </a:lnTo>
                  <a:lnTo>
                    <a:pt x="601" y="1809"/>
                  </a:lnTo>
                  <a:lnTo>
                    <a:pt x="618" y="1811"/>
                  </a:lnTo>
                  <a:lnTo>
                    <a:pt x="634" y="1813"/>
                  </a:lnTo>
                  <a:lnTo>
                    <a:pt x="652" y="1811"/>
                  </a:lnTo>
                  <a:lnTo>
                    <a:pt x="668" y="1809"/>
                  </a:lnTo>
                  <a:lnTo>
                    <a:pt x="684" y="1804"/>
                  </a:lnTo>
                  <a:lnTo>
                    <a:pt x="699" y="1800"/>
                  </a:lnTo>
                  <a:lnTo>
                    <a:pt x="714" y="1792"/>
                  </a:lnTo>
                  <a:lnTo>
                    <a:pt x="727" y="1784"/>
                  </a:lnTo>
                  <a:lnTo>
                    <a:pt x="740" y="1775"/>
                  </a:lnTo>
                  <a:lnTo>
                    <a:pt x="752" y="1763"/>
                  </a:lnTo>
                  <a:lnTo>
                    <a:pt x="763" y="1751"/>
                  </a:lnTo>
                  <a:lnTo>
                    <a:pt x="772" y="1738"/>
                  </a:lnTo>
                  <a:lnTo>
                    <a:pt x="781" y="1725"/>
                  </a:lnTo>
                  <a:lnTo>
                    <a:pt x="788" y="1711"/>
                  </a:lnTo>
                  <a:lnTo>
                    <a:pt x="794" y="1696"/>
                  </a:lnTo>
                  <a:lnTo>
                    <a:pt x="797" y="1679"/>
                  </a:lnTo>
                  <a:lnTo>
                    <a:pt x="799" y="1663"/>
                  </a:lnTo>
                  <a:lnTo>
                    <a:pt x="801" y="1646"/>
                  </a:lnTo>
                  <a:lnTo>
                    <a:pt x="799" y="1628"/>
                  </a:lnTo>
                  <a:lnTo>
                    <a:pt x="797" y="1612"/>
                  </a:lnTo>
                  <a:lnTo>
                    <a:pt x="794" y="1596"/>
                  </a:lnTo>
                  <a:lnTo>
                    <a:pt x="788" y="1581"/>
                  </a:lnTo>
                  <a:lnTo>
                    <a:pt x="781" y="1566"/>
                  </a:lnTo>
                  <a:lnTo>
                    <a:pt x="772" y="1553"/>
                  </a:lnTo>
                  <a:lnTo>
                    <a:pt x="763" y="1540"/>
                  </a:lnTo>
                  <a:lnTo>
                    <a:pt x="752" y="1528"/>
                  </a:lnTo>
                  <a:close/>
                  <a:moveTo>
                    <a:pt x="752" y="517"/>
                  </a:moveTo>
                  <a:lnTo>
                    <a:pt x="752" y="517"/>
                  </a:lnTo>
                  <a:lnTo>
                    <a:pt x="740" y="505"/>
                  </a:lnTo>
                  <a:lnTo>
                    <a:pt x="727" y="496"/>
                  </a:lnTo>
                  <a:lnTo>
                    <a:pt x="714" y="488"/>
                  </a:lnTo>
                  <a:lnTo>
                    <a:pt x="699" y="481"/>
                  </a:lnTo>
                  <a:lnTo>
                    <a:pt x="684" y="476"/>
                  </a:lnTo>
                  <a:lnTo>
                    <a:pt x="668" y="471"/>
                  </a:lnTo>
                  <a:lnTo>
                    <a:pt x="652" y="469"/>
                  </a:lnTo>
                  <a:lnTo>
                    <a:pt x="634" y="468"/>
                  </a:lnTo>
                  <a:lnTo>
                    <a:pt x="618" y="469"/>
                  </a:lnTo>
                  <a:lnTo>
                    <a:pt x="601" y="471"/>
                  </a:lnTo>
                  <a:lnTo>
                    <a:pt x="585" y="476"/>
                  </a:lnTo>
                  <a:lnTo>
                    <a:pt x="569" y="482"/>
                  </a:lnTo>
                  <a:lnTo>
                    <a:pt x="555" y="488"/>
                  </a:lnTo>
                  <a:lnTo>
                    <a:pt x="542" y="497"/>
                  </a:lnTo>
                  <a:lnTo>
                    <a:pt x="529" y="507"/>
                  </a:lnTo>
                  <a:lnTo>
                    <a:pt x="517" y="517"/>
                  </a:lnTo>
                  <a:lnTo>
                    <a:pt x="505" y="529"/>
                  </a:lnTo>
                  <a:lnTo>
                    <a:pt x="496" y="541"/>
                  </a:lnTo>
                  <a:lnTo>
                    <a:pt x="488" y="555"/>
                  </a:lnTo>
                  <a:lnTo>
                    <a:pt x="481" y="569"/>
                  </a:lnTo>
                  <a:lnTo>
                    <a:pt x="476" y="585"/>
                  </a:lnTo>
                  <a:lnTo>
                    <a:pt x="471" y="601"/>
                  </a:lnTo>
                  <a:lnTo>
                    <a:pt x="469" y="618"/>
                  </a:lnTo>
                  <a:lnTo>
                    <a:pt x="468" y="634"/>
                  </a:lnTo>
                  <a:lnTo>
                    <a:pt x="469" y="652"/>
                  </a:lnTo>
                  <a:lnTo>
                    <a:pt x="471" y="668"/>
                  </a:lnTo>
                  <a:lnTo>
                    <a:pt x="476" y="684"/>
                  </a:lnTo>
                  <a:lnTo>
                    <a:pt x="482" y="699"/>
                  </a:lnTo>
                  <a:lnTo>
                    <a:pt x="488" y="713"/>
                  </a:lnTo>
                  <a:lnTo>
                    <a:pt x="497" y="727"/>
                  </a:lnTo>
                  <a:lnTo>
                    <a:pt x="507" y="740"/>
                  </a:lnTo>
                  <a:lnTo>
                    <a:pt x="517" y="752"/>
                  </a:lnTo>
                  <a:lnTo>
                    <a:pt x="529" y="763"/>
                  </a:lnTo>
                  <a:lnTo>
                    <a:pt x="542" y="772"/>
                  </a:lnTo>
                  <a:lnTo>
                    <a:pt x="555" y="781"/>
                  </a:lnTo>
                  <a:lnTo>
                    <a:pt x="569" y="788"/>
                  </a:lnTo>
                  <a:lnTo>
                    <a:pt x="585" y="794"/>
                  </a:lnTo>
                  <a:lnTo>
                    <a:pt x="601" y="797"/>
                  </a:lnTo>
                  <a:lnTo>
                    <a:pt x="618" y="799"/>
                  </a:lnTo>
                  <a:lnTo>
                    <a:pt x="634" y="801"/>
                  </a:lnTo>
                  <a:lnTo>
                    <a:pt x="652" y="799"/>
                  </a:lnTo>
                  <a:lnTo>
                    <a:pt x="668" y="797"/>
                  </a:lnTo>
                  <a:lnTo>
                    <a:pt x="684" y="794"/>
                  </a:lnTo>
                  <a:lnTo>
                    <a:pt x="699" y="788"/>
                  </a:lnTo>
                  <a:lnTo>
                    <a:pt x="714" y="781"/>
                  </a:lnTo>
                  <a:lnTo>
                    <a:pt x="727" y="772"/>
                  </a:lnTo>
                  <a:lnTo>
                    <a:pt x="740" y="763"/>
                  </a:lnTo>
                  <a:lnTo>
                    <a:pt x="752" y="752"/>
                  </a:lnTo>
                  <a:lnTo>
                    <a:pt x="763" y="740"/>
                  </a:lnTo>
                  <a:lnTo>
                    <a:pt x="772" y="727"/>
                  </a:lnTo>
                  <a:lnTo>
                    <a:pt x="781" y="713"/>
                  </a:lnTo>
                  <a:lnTo>
                    <a:pt x="788" y="699"/>
                  </a:lnTo>
                  <a:lnTo>
                    <a:pt x="794" y="684"/>
                  </a:lnTo>
                  <a:lnTo>
                    <a:pt x="797" y="668"/>
                  </a:lnTo>
                  <a:lnTo>
                    <a:pt x="799" y="652"/>
                  </a:lnTo>
                  <a:lnTo>
                    <a:pt x="801" y="634"/>
                  </a:lnTo>
                  <a:lnTo>
                    <a:pt x="799" y="618"/>
                  </a:lnTo>
                  <a:lnTo>
                    <a:pt x="797" y="601"/>
                  </a:lnTo>
                  <a:lnTo>
                    <a:pt x="794" y="585"/>
                  </a:lnTo>
                  <a:lnTo>
                    <a:pt x="788" y="569"/>
                  </a:lnTo>
                  <a:lnTo>
                    <a:pt x="781" y="555"/>
                  </a:lnTo>
                  <a:lnTo>
                    <a:pt x="772" y="541"/>
                  </a:lnTo>
                  <a:lnTo>
                    <a:pt x="763" y="529"/>
                  </a:lnTo>
                  <a:lnTo>
                    <a:pt x="752" y="517"/>
                  </a:lnTo>
                  <a:close/>
                  <a:moveTo>
                    <a:pt x="5459" y="285"/>
                  </a:moveTo>
                  <a:lnTo>
                    <a:pt x="5459" y="285"/>
                  </a:lnTo>
                  <a:lnTo>
                    <a:pt x="5442" y="285"/>
                  </a:lnTo>
                  <a:lnTo>
                    <a:pt x="5424" y="286"/>
                  </a:lnTo>
                  <a:lnTo>
                    <a:pt x="5406" y="288"/>
                  </a:lnTo>
                  <a:lnTo>
                    <a:pt x="5390" y="292"/>
                  </a:lnTo>
                  <a:lnTo>
                    <a:pt x="5372" y="295"/>
                  </a:lnTo>
                  <a:lnTo>
                    <a:pt x="5356" y="300"/>
                  </a:lnTo>
                  <a:lnTo>
                    <a:pt x="5340" y="306"/>
                  </a:lnTo>
                  <a:lnTo>
                    <a:pt x="5324" y="312"/>
                  </a:lnTo>
                  <a:lnTo>
                    <a:pt x="5308" y="319"/>
                  </a:lnTo>
                  <a:lnTo>
                    <a:pt x="5293" y="327"/>
                  </a:lnTo>
                  <a:lnTo>
                    <a:pt x="5279" y="335"/>
                  </a:lnTo>
                  <a:lnTo>
                    <a:pt x="5265" y="345"/>
                  </a:lnTo>
                  <a:lnTo>
                    <a:pt x="5250" y="354"/>
                  </a:lnTo>
                  <a:lnTo>
                    <a:pt x="5237" y="365"/>
                  </a:lnTo>
                  <a:lnTo>
                    <a:pt x="5224" y="376"/>
                  </a:lnTo>
                  <a:lnTo>
                    <a:pt x="5213" y="387"/>
                  </a:lnTo>
                  <a:lnTo>
                    <a:pt x="5201" y="399"/>
                  </a:lnTo>
                  <a:lnTo>
                    <a:pt x="5190" y="412"/>
                  </a:lnTo>
                  <a:lnTo>
                    <a:pt x="5180" y="425"/>
                  </a:lnTo>
                  <a:lnTo>
                    <a:pt x="5170" y="439"/>
                  </a:lnTo>
                  <a:lnTo>
                    <a:pt x="5161" y="454"/>
                  </a:lnTo>
                  <a:lnTo>
                    <a:pt x="5152" y="468"/>
                  </a:lnTo>
                  <a:lnTo>
                    <a:pt x="5144" y="483"/>
                  </a:lnTo>
                  <a:lnTo>
                    <a:pt x="5137" y="498"/>
                  </a:lnTo>
                  <a:lnTo>
                    <a:pt x="5131" y="515"/>
                  </a:lnTo>
                  <a:lnTo>
                    <a:pt x="5125" y="530"/>
                  </a:lnTo>
                  <a:lnTo>
                    <a:pt x="5121" y="547"/>
                  </a:lnTo>
                  <a:lnTo>
                    <a:pt x="5117" y="564"/>
                  </a:lnTo>
                  <a:lnTo>
                    <a:pt x="5115" y="581"/>
                  </a:lnTo>
                  <a:lnTo>
                    <a:pt x="5112" y="599"/>
                  </a:lnTo>
                  <a:lnTo>
                    <a:pt x="5111" y="616"/>
                  </a:lnTo>
                  <a:lnTo>
                    <a:pt x="5110" y="634"/>
                  </a:lnTo>
                  <a:lnTo>
                    <a:pt x="5111" y="652"/>
                  </a:lnTo>
                  <a:lnTo>
                    <a:pt x="5112" y="671"/>
                  </a:lnTo>
                  <a:lnTo>
                    <a:pt x="5115" y="687"/>
                  </a:lnTo>
                  <a:lnTo>
                    <a:pt x="5117" y="705"/>
                  </a:lnTo>
                  <a:lnTo>
                    <a:pt x="5121" y="722"/>
                  </a:lnTo>
                  <a:lnTo>
                    <a:pt x="5125" y="738"/>
                  </a:lnTo>
                  <a:lnTo>
                    <a:pt x="5131" y="755"/>
                  </a:lnTo>
                  <a:lnTo>
                    <a:pt x="5137" y="771"/>
                  </a:lnTo>
                  <a:lnTo>
                    <a:pt x="5144" y="786"/>
                  </a:lnTo>
                  <a:lnTo>
                    <a:pt x="5152" y="802"/>
                  </a:lnTo>
                  <a:lnTo>
                    <a:pt x="5161" y="816"/>
                  </a:lnTo>
                  <a:lnTo>
                    <a:pt x="5170" y="830"/>
                  </a:lnTo>
                  <a:lnTo>
                    <a:pt x="5180" y="844"/>
                  </a:lnTo>
                  <a:lnTo>
                    <a:pt x="5190" y="857"/>
                  </a:lnTo>
                  <a:lnTo>
                    <a:pt x="5201" y="870"/>
                  </a:lnTo>
                  <a:lnTo>
                    <a:pt x="5213" y="882"/>
                  </a:lnTo>
                  <a:lnTo>
                    <a:pt x="5224" y="894"/>
                  </a:lnTo>
                  <a:lnTo>
                    <a:pt x="5237" y="905"/>
                  </a:lnTo>
                  <a:lnTo>
                    <a:pt x="5250" y="915"/>
                  </a:lnTo>
                  <a:lnTo>
                    <a:pt x="5265" y="925"/>
                  </a:lnTo>
                  <a:lnTo>
                    <a:pt x="5279" y="934"/>
                  </a:lnTo>
                  <a:lnTo>
                    <a:pt x="5293" y="942"/>
                  </a:lnTo>
                  <a:lnTo>
                    <a:pt x="5308" y="949"/>
                  </a:lnTo>
                  <a:lnTo>
                    <a:pt x="5324" y="957"/>
                  </a:lnTo>
                  <a:lnTo>
                    <a:pt x="5340" y="964"/>
                  </a:lnTo>
                  <a:lnTo>
                    <a:pt x="5356" y="968"/>
                  </a:lnTo>
                  <a:lnTo>
                    <a:pt x="5372" y="973"/>
                  </a:lnTo>
                  <a:lnTo>
                    <a:pt x="5390" y="978"/>
                  </a:lnTo>
                  <a:lnTo>
                    <a:pt x="5406" y="980"/>
                  </a:lnTo>
                  <a:lnTo>
                    <a:pt x="5424" y="982"/>
                  </a:lnTo>
                  <a:lnTo>
                    <a:pt x="5442" y="984"/>
                  </a:lnTo>
                  <a:lnTo>
                    <a:pt x="5459" y="985"/>
                  </a:lnTo>
                  <a:lnTo>
                    <a:pt x="5478" y="984"/>
                  </a:lnTo>
                  <a:lnTo>
                    <a:pt x="5496" y="982"/>
                  </a:lnTo>
                  <a:lnTo>
                    <a:pt x="5514" y="980"/>
                  </a:lnTo>
                  <a:lnTo>
                    <a:pt x="5530" y="978"/>
                  </a:lnTo>
                  <a:lnTo>
                    <a:pt x="5547" y="973"/>
                  </a:lnTo>
                  <a:lnTo>
                    <a:pt x="5563" y="968"/>
                  </a:lnTo>
                  <a:lnTo>
                    <a:pt x="5580" y="964"/>
                  </a:lnTo>
                  <a:lnTo>
                    <a:pt x="5596" y="957"/>
                  </a:lnTo>
                  <a:lnTo>
                    <a:pt x="5612" y="949"/>
                  </a:lnTo>
                  <a:lnTo>
                    <a:pt x="5627" y="942"/>
                  </a:lnTo>
                  <a:lnTo>
                    <a:pt x="5641" y="934"/>
                  </a:lnTo>
                  <a:lnTo>
                    <a:pt x="5656" y="925"/>
                  </a:lnTo>
                  <a:lnTo>
                    <a:pt x="5670" y="915"/>
                  </a:lnTo>
                  <a:lnTo>
                    <a:pt x="5683" y="905"/>
                  </a:lnTo>
                  <a:lnTo>
                    <a:pt x="5694" y="894"/>
                  </a:lnTo>
                  <a:lnTo>
                    <a:pt x="5707" y="882"/>
                  </a:lnTo>
                  <a:lnTo>
                    <a:pt x="5719" y="870"/>
                  </a:lnTo>
                  <a:lnTo>
                    <a:pt x="5730" y="857"/>
                  </a:lnTo>
                  <a:lnTo>
                    <a:pt x="5741" y="844"/>
                  </a:lnTo>
                  <a:lnTo>
                    <a:pt x="5750" y="830"/>
                  </a:lnTo>
                  <a:lnTo>
                    <a:pt x="5759" y="816"/>
                  </a:lnTo>
                  <a:lnTo>
                    <a:pt x="5768" y="802"/>
                  </a:lnTo>
                  <a:lnTo>
                    <a:pt x="5776" y="786"/>
                  </a:lnTo>
                  <a:lnTo>
                    <a:pt x="5783" y="771"/>
                  </a:lnTo>
                  <a:lnTo>
                    <a:pt x="5789" y="755"/>
                  </a:lnTo>
                  <a:lnTo>
                    <a:pt x="5795" y="738"/>
                  </a:lnTo>
                  <a:lnTo>
                    <a:pt x="5800" y="722"/>
                  </a:lnTo>
                  <a:lnTo>
                    <a:pt x="5803" y="705"/>
                  </a:lnTo>
                  <a:lnTo>
                    <a:pt x="5805" y="687"/>
                  </a:lnTo>
                  <a:lnTo>
                    <a:pt x="5808" y="671"/>
                  </a:lnTo>
                  <a:lnTo>
                    <a:pt x="5809" y="652"/>
                  </a:lnTo>
                  <a:lnTo>
                    <a:pt x="5810" y="634"/>
                  </a:lnTo>
                  <a:lnTo>
                    <a:pt x="5809" y="616"/>
                  </a:lnTo>
                  <a:lnTo>
                    <a:pt x="5808" y="599"/>
                  </a:lnTo>
                  <a:lnTo>
                    <a:pt x="5805" y="581"/>
                  </a:lnTo>
                  <a:lnTo>
                    <a:pt x="5803" y="564"/>
                  </a:lnTo>
                  <a:lnTo>
                    <a:pt x="5800" y="547"/>
                  </a:lnTo>
                  <a:lnTo>
                    <a:pt x="5795" y="530"/>
                  </a:lnTo>
                  <a:lnTo>
                    <a:pt x="5789" y="515"/>
                  </a:lnTo>
                  <a:lnTo>
                    <a:pt x="5783" y="498"/>
                  </a:lnTo>
                  <a:lnTo>
                    <a:pt x="5776" y="483"/>
                  </a:lnTo>
                  <a:lnTo>
                    <a:pt x="5768" y="468"/>
                  </a:lnTo>
                  <a:lnTo>
                    <a:pt x="5759" y="454"/>
                  </a:lnTo>
                  <a:lnTo>
                    <a:pt x="5750" y="439"/>
                  </a:lnTo>
                  <a:lnTo>
                    <a:pt x="5741" y="425"/>
                  </a:lnTo>
                  <a:lnTo>
                    <a:pt x="5730" y="412"/>
                  </a:lnTo>
                  <a:lnTo>
                    <a:pt x="5719" y="399"/>
                  </a:lnTo>
                  <a:lnTo>
                    <a:pt x="5707" y="387"/>
                  </a:lnTo>
                  <a:lnTo>
                    <a:pt x="5694" y="376"/>
                  </a:lnTo>
                  <a:lnTo>
                    <a:pt x="5683" y="365"/>
                  </a:lnTo>
                  <a:lnTo>
                    <a:pt x="5670" y="354"/>
                  </a:lnTo>
                  <a:lnTo>
                    <a:pt x="5656" y="345"/>
                  </a:lnTo>
                  <a:lnTo>
                    <a:pt x="5641" y="335"/>
                  </a:lnTo>
                  <a:lnTo>
                    <a:pt x="5627" y="327"/>
                  </a:lnTo>
                  <a:lnTo>
                    <a:pt x="5612" y="319"/>
                  </a:lnTo>
                  <a:lnTo>
                    <a:pt x="5596" y="312"/>
                  </a:lnTo>
                  <a:lnTo>
                    <a:pt x="5580" y="306"/>
                  </a:lnTo>
                  <a:lnTo>
                    <a:pt x="5563" y="300"/>
                  </a:lnTo>
                  <a:lnTo>
                    <a:pt x="5547" y="295"/>
                  </a:lnTo>
                  <a:lnTo>
                    <a:pt x="5530" y="292"/>
                  </a:lnTo>
                  <a:lnTo>
                    <a:pt x="5514" y="288"/>
                  </a:lnTo>
                  <a:lnTo>
                    <a:pt x="5496" y="286"/>
                  </a:lnTo>
                  <a:lnTo>
                    <a:pt x="5478" y="285"/>
                  </a:lnTo>
                  <a:lnTo>
                    <a:pt x="5459" y="285"/>
                  </a:lnTo>
                  <a:close/>
                  <a:moveTo>
                    <a:pt x="5459" y="2318"/>
                  </a:moveTo>
                  <a:lnTo>
                    <a:pt x="5459" y="2318"/>
                  </a:lnTo>
                  <a:lnTo>
                    <a:pt x="5442" y="2318"/>
                  </a:lnTo>
                  <a:lnTo>
                    <a:pt x="5424" y="2319"/>
                  </a:lnTo>
                  <a:lnTo>
                    <a:pt x="5406" y="2321"/>
                  </a:lnTo>
                  <a:lnTo>
                    <a:pt x="5390" y="2325"/>
                  </a:lnTo>
                  <a:lnTo>
                    <a:pt x="5372" y="2329"/>
                  </a:lnTo>
                  <a:lnTo>
                    <a:pt x="5356" y="2333"/>
                  </a:lnTo>
                  <a:lnTo>
                    <a:pt x="5340" y="2339"/>
                  </a:lnTo>
                  <a:lnTo>
                    <a:pt x="5324" y="2345"/>
                  </a:lnTo>
                  <a:lnTo>
                    <a:pt x="5308" y="2352"/>
                  </a:lnTo>
                  <a:lnTo>
                    <a:pt x="5293" y="2360"/>
                  </a:lnTo>
                  <a:lnTo>
                    <a:pt x="5279" y="2369"/>
                  </a:lnTo>
                  <a:lnTo>
                    <a:pt x="5265" y="2378"/>
                  </a:lnTo>
                  <a:lnTo>
                    <a:pt x="5250" y="2388"/>
                  </a:lnTo>
                  <a:lnTo>
                    <a:pt x="5237" y="2398"/>
                  </a:lnTo>
                  <a:lnTo>
                    <a:pt x="5224" y="2409"/>
                  </a:lnTo>
                  <a:lnTo>
                    <a:pt x="5213" y="2421"/>
                  </a:lnTo>
                  <a:lnTo>
                    <a:pt x="5201" y="2432"/>
                  </a:lnTo>
                  <a:lnTo>
                    <a:pt x="5190" y="2445"/>
                  </a:lnTo>
                  <a:lnTo>
                    <a:pt x="5180" y="2458"/>
                  </a:lnTo>
                  <a:lnTo>
                    <a:pt x="5170" y="2473"/>
                  </a:lnTo>
                  <a:lnTo>
                    <a:pt x="5161" y="2487"/>
                  </a:lnTo>
                  <a:lnTo>
                    <a:pt x="5152" y="2501"/>
                  </a:lnTo>
                  <a:lnTo>
                    <a:pt x="5144" y="2516"/>
                  </a:lnTo>
                  <a:lnTo>
                    <a:pt x="5137" y="2532"/>
                  </a:lnTo>
                  <a:lnTo>
                    <a:pt x="5131" y="2548"/>
                  </a:lnTo>
                  <a:lnTo>
                    <a:pt x="5125" y="2564"/>
                  </a:lnTo>
                  <a:lnTo>
                    <a:pt x="5121" y="2580"/>
                  </a:lnTo>
                  <a:lnTo>
                    <a:pt x="5117" y="2598"/>
                  </a:lnTo>
                  <a:lnTo>
                    <a:pt x="5115" y="2614"/>
                  </a:lnTo>
                  <a:lnTo>
                    <a:pt x="5112" y="2632"/>
                  </a:lnTo>
                  <a:lnTo>
                    <a:pt x="5111" y="2650"/>
                  </a:lnTo>
                  <a:lnTo>
                    <a:pt x="5110" y="2667"/>
                  </a:lnTo>
                  <a:lnTo>
                    <a:pt x="5111" y="2686"/>
                  </a:lnTo>
                  <a:lnTo>
                    <a:pt x="5112" y="2704"/>
                  </a:lnTo>
                  <a:lnTo>
                    <a:pt x="5115" y="2721"/>
                  </a:lnTo>
                  <a:lnTo>
                    <a:pt x="5117" y="2738"/>
                  </a:lnTo>
                  <a:lnTo>
                    <a:pt x="5121" y="2755"/>
                  </a:lnTo>
                  <a:lnTo>
                    <a:pt x="5125" y="2771"/>
                  </a:lnTo>
                  <a:lnTo>
                    <a:pt x="5131" y="2788"/>
                  </a:lnTo>
                  <a:lnTo>
                    <a:pt x="5137" y="2804"/>
                  </a:lnTo>
                  <a:lnTo>
                    <a:pt x="5144" y="2820"/>
                  </a:lnTo>
                  <a:lnTo>
                    <a:pt x="5152" y="2835"/>
                  </a:lnTo>
                  <a:lnTo>
                    <a:pt x="5161" y="2849"/>
                  </a:lnTo>
                  <a:lnTo>
                    <a:pt x="5170" y="2863"/>
                  </a:lnTo>
                  <a:lnTo>
                    <a:pt x="5180" y="2878"/>
                  </a:lnTo>
                  <a:lnTo>
                    <a:pt x="5190" y="2891"/>
                  </a:lnTo>
                  <a:lnTo>
                    <a:pt x="5201" y="2904"/>
                  </a:lnTo>
                  <a:lnTo>
                    <a:pt x="5213" y="2915"/>
                  </a:lnTo>
                  <a:lnTo>
                    <a:pt x="5224" y="2927"/>
                  </a:lnTo>
                  <a:lnTo>
                    <a:pt x="5237" y="2938"/>
                  </a:lnTo>
                  <a:lnTo>
                    <a:pt x="5250" y="2948"/>
                  </a:lnTo>
                  <a:lnTo>
                    <a:pt x="5265" y="2958"/>
                  </a:lnTo>
                  <a:lnTo>
                    <a:pt x="5279" y="2967"/>
                  </a:lnTo>
                  <a:lnTo>
                    <a:pt x="5293" y="2976"/>
                  </a:lnTo>
                  <a:lnTo>
                    <a:pt x="5308" y="2983"/>
                  </a:lnTo>
                  <a:lnTo>
                    <a:pt x="5324" y="2990"/>
                  </a:lnTo>
                  <a:lnTo>
                    <a:pt x="5340" y="2997"/>
                  </a:lnTo>
                  <a:lnTo>
                    <a:pt x="5356" y="3002"/>
                  </a:lnTo>
                  <a:lnTo>
                    <a:pt x="5372" y="3006"/>
                  </a:lnTo>
                  <a:lnTo>
                    <a:pt x="5390" y="3011"/>
                  </a:lnTo>
                  <a:lnTo>
                    <a:pt x="5406" y="3013"/>
                  </a:lnTo>
                  <a:lnTo>
                    <a:pt x="5424" y="3016"/>
                  </a:lnTo>
                  <a:lnTo>
                    <a:pt x="5442" y="3017"/>
                  </a:lnTo>
                  <a:lnTo>
                    <a:pt x="5459" y="3018"/>
                  </a:lnTo>
                  <a:lnTo>
                    <a:pt x="5478" y="3017"/>
                  </a:lnTo>
                  <a:lnTo>
                    <a:pt x="5496" y="3016"/>
                  </a:lnTo>
                  <a:lnTo>
                    <a:pt x="5514" y="3013"/>
                  </a:lnTo>
                  <a:lnTo>
                    <a:pt x="5530" y="3011"/>
                  </a:lnTo>
                  <a:lnTo>
                    <a:pt x="5547" y="3006"/>
                  </a:lnTo>
                  <a:lnTo>
                    <a:pt x="5563" y="3002"/>
                  </a:lnTo>
                  <a:lnTo>
                    <a:pt x="5580" y="2997"/>
                  </a:lnTo>
                  <a:lnTo>
                    <a:pt x="5596" y="2990"/>
                  </a:lnTo>
                  <a:lnTo>
                    <a:pt x="5612" y="2983"/>
                  </a:lnTo>
                  <a:lnTo>
                    <a:pt x="5627" y="2976"/>
                  </a:lnTo>
                  <a:lnTo>
                    <a:pt x="5641" y="2967"/>
                  </a:lnTo>
                  <a:lnTo>
                    <a:pt x="5656" y="2958"/>
                  </a:lnTo>
                  <a:lnTo>
                    <a:pt x="5670" y="2948"/>
                  </a:lnTo>
                  <a:lnTo>
                    <a:pt x="5683" y="2938"/>
                  </a:lnTo>
                  <a:lnTo>
                    <a:pt x="5694" y="2927"/>
                  </a:lnTo>
                  <a:lnTo>
                    <a:pt x="5707" y="2915"/>
                  </a:lnTo>
                  <a:lnTo>
                    <a:pt x="5719" y="2904"/>
                  </a:lnTo>
                  <a:lnTo>
                    <a:pt x="5730" y="2891"/>
                  </a:lnTo>
                  <a:lnTo>
                    <a:pt x="5741" y="2878"/>
                  </a:lnTo>
                  <a:lnTo>
                    <a:pt x="5750" y="2863"/>
                  </a:lnTo>
                  <a:lnTo>
                    <a:pt x="5759" y="2849"/>
                  </a:lnTo>
                  <a:lnTo>
                    <a:pt x="5768" y="2835"/>
                  </a:lnTo>
                  <a:lnTo>
                    <a:pt x="5776" y="2820"/>
                  </a:lnTo>
                  <a:lnTo>
                    <a:pt x="5783" y="2804"/>
                  </a:lnTo>
                  <a:lnTo>
                    <a:pt x="5789" y="2788"/>
                  </a:lnTo>
                  <a:lnTo>
                    <a:pt x="5795" y="2771"/>
                  </a:lnTo>
                  <a:lnTo>
                    <a:pt x="5800" y="2755"/>
                  </a:lnTo>
                  <a:lnTo>
                    <a:pt x="5803" y="2738"/>
                  </a:lnTo>
                  <a:lnTo>
                    <a:pt x="5805" y="2721"/>
                  </a:lnTo>
                  <a:lnTo>
                    <a:pt x="5808" y="2704"/>
                  </a:lnTo>
                  <a:lnTo>
                    <a:pt x="5809" y="2686"/>
                  </a:lnTo>
                  <a:lnTo>
                    <a:pt x="5810" y="2667"/>
                  </a:lnTo>
                  <a:lnTo>
                    <a:pt x="5809" y="2650"/>
                  </a:lnTo>
                  <a:lnTo>
                    <a:pt x="5808" y="2632"/>
                  </a:lnTo>
                  <a:lnTo>
                    <a:pt x="5805" y="2614"/>
                  </a:lnTo>
                  <a:lnTo>
                    <a:pt x="5803" y="2598"/>
                  </a:lnTo>
                  <a:lnTo>
                    <a:pt x="5800" y="2580"/>
                  </a:lnTo>
                  <a:lnTo>
                    <a:pt x="5795" y="2564"/>
                  </a:lnTo>
                  <a:lnTo>
                    <a:pt x="5789" y="2548"/>
                  </a:lnTo>
                  <a:lnTo>
                    <a:pt x="5783" y="2532"/>
                  </a:lnTo>
                  <a:lnTo>
                    <a:pt x="5776" y="2516"/>
                  </a:lnTo>
                  <a:lnTo>
                    <a:pt x="5768" y="2501"/>
                  </a:lnTo>
                  <a:lnTo>
                    <a:pt x="5759" y="2487"/>
                  </a:lnTo>
                  <a:lnTo>
                    <a:pt x="5750" y="2473"/>
                  </a:lnTo>
                  <a:lnTo>
                    <a:pt x="5741" y="2458"/>
                  </a:lnTo>
                  <a:lnTo>
                    <a:pt x="5730" y="2445"/>
                  </a:lnTo>
                  <a:lnTo>
                    <a:pt x="5719" y="2432"/>
                  </a:lnTo>
                  <a:lnTo>
                    <a:pt x="5707" y="2421"/>
                  </a:lnTo>
                  <a:lnTo>
                    <a:pt x="5694" y="2409"/>
                  </a:lnTo>
                  <a:lnTo>
                    <a:pt x="5683" y="2398"/>
                  </a:lnTo>
                  <a:lnTo>
                    <a:pt x="5670" y="2388"/>
                  </a:lnTo>
                  <a:lnTo>
                    <a:pt x="5656" y="2378"/>
                  </a:lnTo>
                  <a:lnTo>
                    <a:pt x="5641" y="2369"/>
                  </a:lnTo>
                  <a:lnTo>
                    <a:pt x="5627" y="2360"/>
                  </a:lnTo>
                  <a:lnTo>
                    <a:pt x="5612" y="2352"/>
                  </a:lnTo>
                  <a:lnTo>
                    <a:pt x="5596" y="2345"/>
                  </a:lnTo>
                  <a:lnTo>
                    <a:pt x="5580" y="2339"/>
                  </a:lnTo>
                  <a:lnTo>
                    <a:pt x="5563" y="2333"/>
                  </a:lnTo>
                  <a:lnTo>
                    <a:pt x="5547" y="2329"/>
                  </a:lnTo>
                  <a:lnTo>
                    <a:pt x="5530" y="2325"/>
                  </a:lnTo>
                  <a:lnTo>
                    <a:pt x="5514" y="2321"/>
                  </a:lnTo>
                  <a:lnTo>
                    <a:pt x="5496" y="2319"/>
                  </a:lnTo>
                  <a:lnTo>
                    <a:pt x="5478" y="2318"/>
                  </a:lnTo>
                  <a:lnTo>
                    <a:pt x="5459" y="2318"/>
                  </a:lnTo>
                  <a:close/>
                  <a:moveTo>
                    <a:pt x="5578" y="2549"/>
                  </a:moveTo>
                  <a:lnTo>
                    <a:pt x="5578" y="2549"/>
                  </a:lnTo>
                  <a:lnTo>
                    <a:pt x="5566" y="2539"/>
                  </a:lnTo>
                  <a:lnTo>
                    <a:pt x="5553" y="2529"/>
                  </a:lnTo>
                  <a:lnTo>
                    <a:pt x="5540" y="2521"/>
                  </a:lnTo>
                  <a:lnTo>
                    <a:pt x="5524" y="2514"/>
                  </a:lnTo>
                  <a:lnTo>
                    <a:pt x="5509" y="2509"/>
                  </a:lnTo>
                  <a:lnTo>
                    <a:pt x="5494" y="2504"/>
                  </a:lnTo>
                  <a:lnTo>
                    <a:pt x="5477" y="2502"/>
                  </a:lnTo>
                  <a:lnTo>
                    <a:pt x="5459" y="2501"/>
                  </a:lnTo>
                  <a:lnTo>
                    <a:pt x="5443" y="2502"/>
                  </a:lnTo>
                  <a:lnTo>
                    <a:pt x="5426" y="2504"/>
                  </a:lnTo>
                  <a:lnTo>
                    <a:pt x="5411" y="2509"/>
                  </a:lnTo>
                  <a:lnTo>
                    <a:pt x="5396" y="2514"/>
                  </a:lnTo>
                  <a:lnTo>
                    <a:pt x="5380" y="2521"/>
                  </a:lnTo>
                  <a:lnTo>
                    <a:pt x="5367" y="2529"/>
                  </a:lnTo>
                  <a:lnTo>
                    <a:pt x="5354" y="2540"/>
                  </a:lnTo>
                  <a:lnTo>
                    <a:pt x="5343" y="2551"/>
                  </a:lnTo>
                  <a:lnTo>
                    <a:pt x="5343" y="2549"/>
                  </a:lnTo>
                  <a:lnTo>
                    <a:pt x="5332" y="2562"/>
                  </a:lnTo>
                  <a:lnTo>
                    <a:pt x="5322" y="2574"/>
                  </a:lnTo>
                  <a:lnTo>
                    <a:pt x="5314" y="2588"/>
                  </a:lnTo>
                  <a:lnTo>
                    <a:pt x="5307" y="2602"/>
                  </a:lnTo>
                  <a:lnTo>
                    <a:pt x="5301" y="2618"/>
                  </a:lnTo>
                  <a:lnTo>
                    <a:pt x="5297" y="2634"/>
                  </a:lnTo>
                  <a:lnTo>
                    <a:pt x="5294" y="2651"/>
                  </a:lnTo>
                  <a:lnTo>
                    <a:pt x="5294" y="2667"/>
                  </a:lnTo>
                  <a:lnTo>
                    <a:pt x="5294" y="2685"/>
                  </a:lnTo>
                  <a:lnTo>
                    <a:pt x="5297" y="2702"/>
                  </a:lnTo>
                  <a:lnTo>
                    <a:pt x="5301" y="2717"/>
                  </a:lnTo>
                  <a:lnTo>
                    <a:pt x="5307" y="2732"/>
                  </a:lnTo>
                  <a:lnTo>
                    <a:pt x="5314" y="2747"/>
                  </a:lnTo>
                  <a:lnTo>
                    <a:pt x="5322" y="2761"/>
                  </a:lnTo>
                  <a:lnTo>
                    <a:pt x="5332" y="2774"/>
                  </a:lnTo>
                  <a:lnTo>
                    <a:pt x="5343" y="2785"/>
                  </a:lnTo>
                  <a:lnTo>
                    <a:pt x="5354" y="2796"/>
                  </a:lnTo>
                  <a:lnTo>
                    <a:pt x="5367" y="2806"/>
                  </a:lnTo>
                  <a:lnTo>
                    <a:pt x="5380" y="2814"/>
                  </a:lnTo>
                  <a:lnTo>
                    <a:pt x="5396" y="2821"/>
                  </a:lnTo>
                  <a:lnTo>
                    <a:pt x="5411" y="2827"/>
                  </a:lnTo>
                  <a:lnTo>
                    <a:pt x="5426" y="2830"/>
                  </a:lnTo>
                  <a:lnTo>
                    <a:pt x="5443" y="2833"/>
                  </a:lnTo>
                  <a:lnTo>
                    <a:pt x="5459" y="2834"/>
                  </a:lnTo>
                  <a:lnTo>
                    <a:pt x="5477" y="2833"/>
                  </a:lnTo>
                  <a:lnTo>
                    <a:pt x="5494" y="2830"/>
                  </a:lnTo>
                  <a:lnTo>
                    <a:pt x="5509" y="2827"/>
                  </a:lnTo>
                  <a:lnTo>
                    <a:pt x="5524" y="2821"/>
                  </a:lnTo>
                  <a:lnTo>
                    <a:pt x="5540" y="2814"/>
                  </a:lnTo>
                  <a:lnTo>
                    <a:pt x="5553" y="2806"/>
                  </a:lnTo>
                  <a:lnTo>
                    <a:pt x="5566" y="2796"/>
                  </a:lnTo>
                  <a:lnTo>
                    <a:pt x="5578" y="2785"/>
                  </a:lnTo>
                  <a:lnTo>
                    <a:pt x="5588" y="2774"/>
                  </a:lnTo>
                  <a:lnTo>
                    <a:pt x="5598" y="2761"/>
                  </a:lnTo>
                  <a:lnTo>
                    <a:pt x="5606" y="2747"/>
                  </a:lnTo>
                  <a:lnTo>
                    <a:pt x="5613" y="2732"/>
                  </a:lnTo>
                  <a:lnTo>
                    <a:pt x="5619" y="2717"/>
                  </a:lnTo>
                  <a:lnTo>
                    <a:pt x="5622" y="2702"/>
                  </a:lnTo>
                  <a:lnTo>
                    <a:pt x="5626" y="2685"/>
                  </a:lnTo>
                  <a:lnTo>
                    <a:pt x="5626" y="2667"/>
                  </a:lnTo>
                  <a:lnTo>
                    <a:pt x="5626" y="2651"/>
                  </a:lnTo>
                  <a:lnTo>
                    <a:pt x="5624" y="2634"/>
                  </a:lnTo>
                  <a:lnTo>
                    <a:pt x="5619" y="2618"/>
                  </a:lnTo>
                  <a:lnTo>
                    <a:pt x="5613" y="2602"/>
                  </a:lnTo>
                  <a:lnTo>
                    <a:pt x="5606" y="2588"/>
                  </a:lnTo>
                  <a:lnTo>
                    <a:pt x="5598" y="2574"/>
                  </a:lnTo>
                  <a:lnTo>
                    <a:pt x="5588" y="2562"/>
                  </a:lnTo>
                  <a:lnTo>
                    <a:pt x="5578" y="2549"/>
                  </a:lnTo>
                  <a:close/>
                  <a:moveTo>
                    <a:pt x="5459" y="1295"/>
                  </a:moveTo>
                  <a:lnTo>
                    <a:pt x="5459" y="1295"/>
                  </a:lnTo>
                  <a:lnTo>
                    <a:pt x="5442" y="1297"/>
                  </a:lnTo>
                  <a:lnTo>
                    <a:pt x="5424" y="1298"/>
                  </a:lnTo>
                  <a:lnTo>
                    <a:pt x="5406" y="1300"/>
                  </a:lnTo>
                  <a:lnTo>
                    <a:pt x="5390" y="1302"/>
                  </a:lnTo>
                  <a:lnTo>
                    <a:pt x="5372" y="1307"/>
                  </a:lnTo>
                  <a:lnTo>
                    <a:pt x="5356" y="1312"/>
                  </a:lnTo>
                  <a:lnTo>
                    <a:pt x="5340" y="1317"/>
                  </a:lnTo>
                  <a:lnTo>
                    <a:pt x="5324" y="1324"/>
                  </a:lnTo>
                  <a:lnTo>
                    <a:pt x="5308" y="1331"/>
                  </a:lnTo>
                  <a:lnTo>
                    <a:pt x="5293" y="1338"/>
                  </a:lnTo>
                  <a:lnTo>
                    <a:pt x="5279" y="1346"/>
                  </a:lnTo>
                  <a:lnTo>
                    <a:pt x="5265" y="1356"/>
                  </a:lnTo>
                  <a:lnTo>
                    <a:pt x="5250" y="1365"/>
                  </a:lnTo>
                  <a:lnTo>
                    <a:pt x="5237" y="1376"/>
                  </a:lnTo>
                  <a:lnTo>
                    <a:pt x="5224" y="1386"/>
                  </a:lnTo>
                  <a:lnTo>
                    <a:pt x="5213" y="1398"/>
                  </a:lnTo>
                  <a:lnTo>
                    <a:pt x="5201" y="1411"/>
                  </a:lnTo>
                  <a:lnTo>
                    <a:pt x="5190" y="1424"/>
                  </a:lnTo>
                  <a:lnTo>
                    <a:pt x="5180" y="1437"/>
                  </a:lnTo>
                  <a:lnTo>
                    <a:pt x="5170" y="1450"/>
                  </a:lnTo>
                  <a:lnTo>
                    <a:pt x="5161" y="1464"/>
                  </a:lnTo>
                  <a:lnTo>
                    <a:pt x="5152" y="1480"/>
                  </a:lnTo>
                  <a:lnTo>
                    <a:pt x="5144" y="1494"/>
                  </a:lnTo>
                  <a:lnTo>
                    <a:pt x="5137" y="1510"/>
                  </a:lnTo>
                  <a:lnTo>
                    <a:pt x="5131" y="1526"/>
                  </a:lnTo>
                  <a:lnTo>
                    <a:pt x="5125" y="1542"/>
                  </a:lnTo>
                  <a:lnTo>
                    <a:pt x="5121" y="1559"/>
                  </a:lnTo>
                  <a:lnTo>
                    <a:pt x="5117" y="1575"/>
                  </a:lnTo>
                  <a:lnTo>
                    <a:pt x="5115" y="1593"/>
                  </a:lnTo>
                  <a:lnTo>
                    <a:pt x="5112" y="1609"/>
                  </a:lnTo>
                  <a:lnTo>
                    <a:pt x="5111" y="1627"/>
                  </a:lnTo>
                  <a:lnTo>
                    <a:pt x="5110" y="1646"/>
                  </a:lnTo>
                  <a:lnTo>
                    <a:pt x="5111" y="1664"/>
                  </a:lnTo>
                  <a:lnTo>
                    <a:pt x="5112" y="1681"/>
                  </a:lnTo>
                  <a:lnTo>
                    <a:pt x="5115" y="1699"/>
                  </a:lnTo>
                  <a:lnTo>
                    <a:pt x="5117" y="1716"/>
                  </a:lnTo>
                  <a:lnTo>
                    <a:pt x="5121" y="1733"/>
                  </a:lnTo>
                  <a:lnTo>
                    <a:pt x="5125" y="1750"/>
                  </a:lnTo>
                  <a:lnTo>
                    <a:pt x="5131" y="1767"/>
                  </a:lnTo>
                  <a:lnTo>
                    <a:pt x="5137" y="1782"/>
                  </a:lnTo>
                  <a:lnTo>
                    <a:pt x="5144" y="1797"/>
                  </a:lnTo>
                  <a:lnTo>
                    <a:pt x="5152" y="1813"/>
                  </a:lnTo>
                  <a:lnTo>
                    <a:pt x="5161" y="1827"/>
                  </a:lnTo>
                  <a:lnTo>
                    <a:pt x="5170" y="1841"/>
                  </a:lnTo>
                  <a:lnTo>
                    <a:pt x="5180" y="1855"/>
                  </a:lnTo>
                  <a:lnTo>
                    <a:pt x="5190" y="1868"/>
                  </a:lnTo>
                  <a:lnTo>
                    <a:pt x="5201" y="1881"/>
                  </a:lnTo>
                  <a:lnTo>
                    <a:pt x="5213" y="1893"/>
                  </a:lnTo>
                  <a:lnTo>
                    <a:pt x="5224" y="1905"/>
                  </a:lnTo>
                  <a:lnTo>
                    <a:pt x="5237" y="1915"/>
                  </a:lnTo>
                  <a:lnTo>
                    <a:pt x="5250" y="1926"/>
                  </a:lnTo>
                  <a:lnTo>
                    <a:pt x="5265" y="1937"/>
                  </a:lnTo>
                  <a:lnTo>
                    <a:pt x="5279" y="1945"/>
                  </a:lnTo>
                  <a:lnTo>
                    <a:pt x="5293" y="1953"/>
                  </a:lnTo>
                  <a:lnTo>
                    <a:pt x="5308" y="1961"/>
                  </a:lnTo>
                  <a:lnTo>
                    <a:pt x="5324" y="1968"/>
                  </a:lnTo>
                  <a:lnTo>
                    <a:pt x="5340" y="1974"/>
                  </a:lnTo>
                  <a:lnTo>
                    <a:pt x="5356" y="1980"/>
                  </a:lnTo>
                  <a:lnTo>
                    <a:pt x="5372" y="1985"/>
                  </a:lnTo>
                  <a:lnTo>
                    <a:pt x="5390" y="1988"/>
                  </a:lnTo>
                  <a:lnTo>
                    <a:pt x="5406" y="1992"/>
                  </a:lnTo>
                  <a:lnTo>
                    <a:pt x="5424" y="1994"/>
                  </a:lnTo>
                  <a:lnTo>
                    <a:pt x="5442" y="1996"/>
                  </a:lnTo>
                  <a:lnTo>
                    <a:pt x="5459" y="1996"/>
                  </a:lnTo>
                  <a:lnTo>
                    <a:pt x="5478" y="1996"/>
                  </a:lnTo>
                  <a:lnTo>
                    <a:pt x="5496" y="1994"/>
                  </a:lnTo>
                  <a:lnTo>
                    <a:pt x="5514" y="1992"/>
                  </a:lnTo>
                  <a:lnTo>
                    <a:pt x="5530" y="1988"/>
                  </a:lnTo>
                  <a:lnTo>
                    <a:pt x="5547" y="1985"/>
                  </a:lnTo>
                  <a:lnTo>
                    <a:pt x="5563" y="1980"/>
                  </a:lnTo>
                  <a:lnTo>
                    <a:pt x="5580" y="1974"/>
                  </a:lnTo>
                  <a:lnTo>
                    <a:pt x="5596" y="1968"/>
                  </a:lnTo>
                  <a:lnTo>
                    <a:pt x="5612" y="1961"/>
                  </a:lnTo>
                  <a:lnTo>
                    <a:pt x="5627" y="1953"/>
                  </a:lnTo>
                  <a:lnTo>
                    <a:pt x="5641" y="1945"/>
                  </a:lnTo>
                  <a:lnTo>
                    <a:pt x="5656" y="1937"/>
                  </a:lnTo>
                  <a:lnTo>
                    <a:pt x="5670" y="1926"/>
                  </a:lnTo>
                  <a:lnTo>
                    <a:pt x="5683" y="1915"/>
                  </a:lnTo>
                  <a:lnTo>
                    <a:pt x="5694" y="1905"/>
                  </a:lnTo>
                  <a:lnTo>
                    <a:pt x="5707" y="1893"/>
                  </a:lnTo>
                  <a:lnTo>
                    <a:pt x="5719" y="1881"/>
                  </a:lnTo>
                  <a:lnTo>
                    <a:pt x="5730" y="1868"/>
                  </a:lnTo>
                  <a:lnTo>
                    <a:pt x="5741" y="1855"/>
                  </a:lnTo>
                  <a:lnTo>
                    <a:pt x="5750" y="1841"/>
                  </a:lnTo>
                  <a:lnTo>
                    <a:pt x="5759" y="1827"/>
                  </a:lnTo>
                  <a:lnTo>
                    <a:pt x="5768" y="1813"/>
                  </a:lnTo>
                  <a:lnTo>
                    <a:pt x="5776" y="1797"/>
                  </a:lnTo>
                  <a:lnTo>
                    <a:pt x="5783" y="1782"/>
                  </a:lnTo>
                  <a:lnTo>
                    <a:pt x="5789" y="1767"/>
                  </a:lnTo>
                  <a:lnTo>
                    <a:pt x="5795" y="1750"/>
                  </a:lnTo>
                  <a:lnTo>
                    <a:pt x="5800" y="1733"/>
                  </a:lnTo>
                  <a:lnTo>
                    <a:pt x="5803" y="1716"/>
                  </a:lnTo>
                  <a:lnTo>
                    <a:pt x="5805" y="1699"/>
                  </a:lnTo>
                  <a:lnTo>
                    <a:pt x="5808" y="1681"/>
                  </a:lnTo>
                  <a:lnTo>
                    <a:pt x="5809" y="1664"/>
                  </a:lnTo>
                  <a:lnTo>
                    <a:pt x="5810" y="1646"/>
                  </a:lnTo>
                  <a:lnTo>
                    <a:pt x="5809" y="1627"/>
                  </a:lnTo>
                  <a:lnTo>
                    <a:pt x="5808" y="1609"/>
                  </a:lnTo>
                  <a:lnTo>
                    <a:pt x="5805" y="1593"/>
                  </a:lnTo>
                  <a:lnTo>
                    <a:pt x="5803" y="1575"/>
                  </a:lnTo>
                  <a:lnTo>
                    <a:pt x="5800" y="1559"/>
                  </a:lnTo>
                  <a:lnTo>
                    <a:pt x="5795" y="1542"/>
                  </a:lnTo>
                  <a:lnTo>
                    <a:pt x="5789" y="1526"/>
                  </a:lnTo>
                  <a:lnTo>
                    <a:pt x="5783" y="1510"/>
                  </a:lnTo>
                  <a:lnTo>
                    <a:pt x="5776" y="1494"/>
                  </a:lnTo>
                  <a:lnTo>
                    <a:pt x="5768" y="1480"/>
                  </a:lnTo>
                  <a:lnTo>
                    <a:pt x="5759" y="1464"/>
                  </a:lnTo>
                  <a:lnTo>
                    <a:pt x="5750" y="1450"/>
                  </a:lnTo>
                  <a:lnTo>
                    <a:pt x="5741" y="1437"/>
                  </a:lnTo>
                  <a:lnTo>
                    <a:pt x="5730" y="1424"/>
                  </a:lnTo>
                  <a:lnTo>
                    <a:pt x="5719" y="1411"/>
                  </a:lnTo>
                  <a:lnTo>
                    <a:pt x="5707" y="1398"/>
                  </a:lnTo>
                  <a:lnTo>
                    <a:pt x="5694" y="1386"/>
                  </a:lnTo>
                  <a:lnTo>
                    <a:pt x="5683" y="1376"/>
                  </a:lnTo>
                  <a:lnTo>
                    <a:pt x="5670" y="1365"/>
                  </a:lnTo>
                  <a:lnTo>
                    <a:pt x="5656" y="1356"/>
                  </a:lnTo>
                  <a:lnTo>
                    <a:pt x="5641" y="1346"/>
                  </a:lnTo>
                  <a:lnTo>
                    <a:pt x="5627" y="1338"/>
                  </a:lnTo>
                  <a:lnTo>
                    <a:pt x="5612" y="1331"/>
                  </a:lnTo>
                  <a:lnTo>
                    <a:pt x="5596" y="1324"/>
                  </a:lnTo>
                  <a:lnTo>
                    <a:pt x="5580" y="1317"/>
                  </a:lnTo>
                  <a:lnTo>
                    <a:pt x="5563" y="1312"/>
                  </a:lnTo>
                  <a:lnTo>
                    <a:pt x="5547" y="1307"/>
                  </a:lnTo>
                  <a:lnTo>
                    <a:pt x="5530" y="1302"/>
                  </a:lnTo>
                  <a:lnTo>
                    <a:pt x="5514" y="1300"/>
                  </a:lnTo>
                  <a:lnTo>
                    <a:pt x="5496" y="1298"/>
                  </a:lnTo>
                  <a:lnTo>
                    <a:pt x="5478" y="1297"/>
                  </a:lnTo>
                  <a:lnTo>
                    <a:pt x="5459" y="1295"/>
                  </a:lnTo>
                  <a:close/>
                  <a:moveTo>
                    <a:pt x="5578" y="1528"/>
                  </a:moveTo>
                  <a:lnTo>
                    <a:pt x="5578" y="1528"/>
                  </a:lnTo>
                  <a:lnTo>
                    <a:pt x="5566" y="1517"/>
                  </a:lnTo>
                  <a:lnTo>
                    <a:pt x="5553" y="1508"/>
                  </a:lnTo>
                  <a:lnTo>
                    <a:pt x="5540" y="1500"/>
                  </a:lnTo>
                  <a:lnTo>
                    <a:pt x="5524" y="1493"/>
                  </a:lnTo>
                  <a:lnTo>
                    <a:pt x="5509" y="1487"/>
                  </a:lnTo>
                  <a:lnTo>
                    <a:pt x="5494" y="1483"/>
                  </a:lnTo>
                  <a:lnTo>
                    <a:pt x="5477" y="1481"/>
                  </a:lnTo>
                  <a:lnTo>
                    <a:pt x="5459" y="1480"/>
                  </a:lnTo>
                  <a:lnTo>
                    <a:pt x="5443" y="1481"/>
                  </a:lnTo>
                  <a:lnTo>
                    <a:pt x="5426" y="1483"/>
                  </a:lnTo>
                  <a:lnTo>
                    <a:pt x="5411" y="1487"/>
                  </a:lnTo>
                  <a:lnTo>
                    <a:pt x="5396" y="1493"/>
                  </a:lnTo>
                  <a:lnTo>
                    <a:pt x="5380" y="1500"/>
                  </a:lnTo>
                  <a:lnTo>
                    <a:pt x="5367" y="1508"/>
                  </a:lnTo>
                  <a:lnTo>
                    <a:pt x="5354" y="1517"/>
                  </a:lnTo>
                  <a:lnTo>
                    <a:pt x="5343" y="1528"/>
                  </a:lnTo>
                  <a:lnTo>
                    <a:pt x="5332" y="1540"/>
                  </a:lnTo>
                  <a:lnTo>
                    <a:pt x="5322" y="1553"/>
                  </a:lnTo>
                  <a:lnTo>
                    <a:pt x="5314" y="1566"/>
                  </a:lnTo>
                  <a:lnTo>
                    <a:pt x="5307" y="1581"/>
                  </a:lnTo>
                  <a:lnTo>
                    <a:pt x="5301" y="1596"/>
                  </a:lnTo>
                  <a:lnTo>
                    <a:pt x="5297" y="1612"/>
                  </a:lnTo>
                  <a:lnTo>
                    <a:pt x="5294" y="1628"/>
                  </a:lnTo>
                  <a:lnTo>
                    <a:pt x="5294" y="1646"/>
                  </a:lnTo>
                  <a:lnTo>
                    <a:pt x="5294" y="1663"/>
                  </a:lnTo>
                  <a:lnTo>
                    <a:pt x="5297" y="1679"/>
                  </a:lnTo>
                  <a:lnTo>
                    <a:pt x="5301" y="1696"/>
                  </a:lnTo>
                  <a:lnTo>
                    <a:pt x="5307" y="1711"/>
                  </a:lnTo>
                  <a:lnTo>
                    <a:pt x="5314" y="1725"/>
                  </a:lnTo>
                  <a:lnTo>
                    <a:pt x="5322" y="1738"/>
                  </a:lnTo>
                  <a:lnTo>
                    <a:pt x="5332" y="1751"/>
                  </a:lnTo>
                  <a:lnTo>
                    <a:pt x="5343" y="1763"/>
                  </a:lnTo>
                  <a:lnTo>
                    <a:pt x="5354" y="1774"/>
                  </a:lnTo>
                  <a:lnTo>
                    <a:pt x="5367" y="1783"/>
                  </a:lnTo>
                  <a:lnTo>
                    <a:pt x="5380" y="1792"/>
                  </a:lnTo>
                  <a:lnTo>
                    <a:pt x="5396" y="1798"/>
                  </a:lnTo>
                  <a:lnTo>
                    <a:pt x="5411" y="1804"/>
                  </a:lnTo>
                  <a:lnTo>
                    <a:pt x="5426" y="1809"/>
                  </a:lnTo>
                  <a:lnTo>
                    <a:pt x="5443" y="1811"/>
                  </a:lnTo>
                  <a:lnTo>
                    <a:pt x="5459" y="1813"/>
                  </a:lnTo>
                  <a:lnTo>
                    <a:pt x="5477" y="1811"/>
                  </a:lnTo>
                  <a:lnTo>
                    <a:pt x="5494" y="1809"/>
                  </a:lnTo>
                  <a:lnTo>
                    <a:pt x="5509" y="1804"/>
                  </a:lnTo>
                  <a:lnTo>
                    <a:pt x="5524" y="1800"/>
                  </a:lnTo>
                  <a:lnTo>
                    <a:pt x="5540" y="1792"/>
                  </a:lnTo>
                  <a:lnTo>
                    <a:pt x="5553" y="1784"/>
                  </a:lnTo>
                  <a:lnTo>
                    <a:pt x="5566" y="1775"/>
                  </a:lnTo>
                  <a:lnTo>
                    <a:pt x="5578" y="1763"/>
                  </a:lnTo>
                  <a:lnTo>
                    <a:pt x="5588" y="1751"/>
                  </a:lnTo>
                  <a:lnTo>
                    <a:pt x="5598" y="1738"/>
                  </a:lnTo>
                  <a:lnTo>
                    <a:pt x="5606" y="1725"/>
                  </a:lnTo>
                  <a:lnTo>
                    <a:pt x="5613" y="1711"/>
                  </a:lnTo>
                  <a:lnTo>
                    <a:pt x="5619" y="1696"/>
                  </a:lnTo>
                  <a:lnTo>
                    <a:pt x="5622" y="1679"/>
                  </a:lnTo>
                  <a:lnTo>
                    <a:pt x="5626" y="1663"/>
                  </a:lnTo>
                  <a:lnTo>
                    <a:pt x="5626" y="1646"/>
                  </a:lnTo>
                  <a:lnTo>
                    <a:pt x="5626" y="1628"/>
                  </a:lnTo>
                  <a:lnTo>
                    <a:pt x="5624" y="1612"/>
                  </a:lnTo>
                  <a:lnTo>
                    <a:pt x="5619" y="1596"/>
                  </a:lnTo>
                  <a:lnTo>
                    <a:pt x="5613" y="1581"/>
                  </a:lnTo>
                  <a:lnTo>
                    <a:pt x="5606" y="1566"/>
                  </a:lnTo>
                  <a:lnTo>
                    <a:pt x="5598" y="1553"/>
                  </a:lnTo>
                  <a:lnTo>
                    <a:pt x="5588" y="1540"/>
                  </a:lnTo>
                  <a:lnTo>
                    <a:pt x="5578" y="1528"/>
                  </a:lnTo>
                  <a:close/>
                  <a:moveTo>
                    <a:pt x="5578" y="517"/>
                  </a:moveTo>
                  <a:lnTo>
                    <a:pt x="5578" y="517"/>
                  </a:lnTo>
                  <a:lnTo>
                    <a:pt x="5566" y="505"/>
                  </a:lnTo>
                  <a:lnTo>
                    <a:pt x="5553" y="496"/>
                  </a:lnTo>
                  <a:lnTo>
                    <a:pt x="5540" y="488"/>
                  </a:lnTo>
                  <a:lnTo>
                    <a:pt x="5524" y="481"/>
                  </a:lnTo>
                  <a:lnTo>
                    <a:pt x="5509" y="476"/>
                  </a:lnTo>
                  <a:lnTo>
                    <a:pt x="5494" y="471"/>
                  </a:lnTo>
                  <a:lnTo>
                    <a:pt x="5477" y="469"/>
                  </a:lnTo>
                  <a:lnTo>
                    <a:pt x="5459" y="468"/>
                  </a:lnTo>
                  <a:lnTo>
                    <a:pt x="5443" y="469"/>
                  </a:lnTo>
                  <a:lnTo>
                    <a:pt x="5426" y="471"/>
                  </a:lnTo>
                  <a:lnTo>
                    <a:pt x="5411" y="476"/>
                  </a:lnTo>
                  <a:lnTo>
                    <a:pt x="5396" y="482"/>
                  </a:lnTo>
                  <a:lnTo>
                    <a:pt x="5380" y="488"/>
                  </a:lnTo>
                  <a:lnTo>
                    <a:pt x="5367" y="497"/>
                  </a:lnTo>
                  <a:lnTo>
                    <a:pt x="5354" y="507"/>
                  </a:lnTo>
                  <a:lnTo>
                    <a:pt x="5343" y="517"/>
                  </a:lnTo>
                  <a:lnTo>
                    <a:pt x="5332" y="529"/>
                  </a:lnTo>
                  <a:lnTo>
                    <a:pt x="5322" y="541"/>
                  </a:lnTo>
                  <a:lnTo>
                    <a:pt x="5314" y="555"/>
                  </a:lnTo>
                  <a:lnTo>
                    <a:pt x="5307" y="569"/>
                  </a:lnTo>
                  <a:lnTo>
                    <a:pt x="5301" y="585"/>
                  </a:lnTo>
                  <a:lnTo>
                    <a:pt x="5297" y="601"/>
                  </a:lnTo>
                  <a:lnTo>
                    <a:pt x="5294" y="618"/>
                  </a:lnTo>
                  <a:lnTo>
                    <a:pt x="5294" y="634"/>
                  </a:lnTo>
                  <a:lnTo>
                    <a:pt x="5294" y="652"/>
                  </a:lnTo>
                  <a:lnTo>
                    <a:pt x="5297" y="668"/>
                  </a:lnTo>
                  <a:lnTo>
                    <a:pt x="5301" y="684"/>
                  </a:lnTo>
                  <a:lnTo>
                    <a:pt x="5307" y="699"/>
                  </a:lnTo>
                  <a:lnTo>
                    <a:pt x="5314" y="713"/>
                  </a:lnTo>
                  <a:lnTo>
                    <a:pt x="5322" y="727"/>
                  </a:lnTo>
                  <a:lnTo>
                    <a:pt x="5332" y="740"/>
                  </a:lnTo>
                  <a:lnTo>
                    <a:pt x="5343" y="752"/>
                  </a:lnTo>
                  <a:lnTo>
                    <a:pt x="5354" y="763"/>
                  </a:lnTo>
                  <a:lnTo>
                    <a:pt x="5367" y="772"/>
                  </a:lnTo>
                  <a:lnTo>
                    <a:pt x="5380" y="781"/>
                  </a:lnTo>
                  <a:lnTo>
                    <a:pt x="5396" y="788"/>
                  </a:lnTo>
                  <a:lnTo>
                    <a:pt x="5411" y="794"/>
                  </a:lnTo>
                  <a:lnTo>
                    <a:pt x="5426" y="797"/>
                  </a:lnTo>
                  <a:lnTo>
                    <a:pt x="5443" y="799"/>
                  </a:lnTo>
                  <a:lnTo>
                    <a:pt x="5459" y="801"/>
                  </a:lnTo>
                  <a:lnTo>
                    <a:pt x="5477" y="799"/>
                  </a:lnTo>
                  <a:lnTo>
                    <a:pt x="5494" y="797"/>
                  </a:lnTo>
                  <a:lnTo>
                    <a:pt x="5509" y="794"/>
                  </a:lnTo>
                  <a:lnTo>
                    <a:pt x="5524" y="788"/>
                  </a:lnTo>
                  <a:lnTo>
                    <a:pt x="5540" y="781"/>
                  </a:lnTo>
                  <a:lnTo>
                    <a:pt x="5553" y="772"/>
                  </a:lnTo>
                  <a:lnTo>
                    <a:pt x="5566" y="763"/>
                  </a:lnTo>
                  <a:lnTo>
                    <a:pt x="5578" y="752"/>
                  </a:lnTo>
                  <a:lnTo>
                    <a:pt x="5588" y="740"/>
                  </a:lnTo>
                  <a:lnTo>
                    <a:pt x="5598" y="727"/>
                  </a:lnTo>
                  <a:lnTo>
                    <a:pt x="5606" y="713"/>
                  </a:lnTo>
                  <a:lnTo>
                    <a:pt x="5613" y="699"/>
                  </a:lnTo>
                  <a:lnTo>
                    <a:pt x="5619" y="684"/>
                  </a:lnTo>
                  <a:lnTo>
                    <a:pt x="5622" y="668"/>
                  </a:lnTo>
                  <a:lnTo>
                    <a:pt x="5626" y="652"/>
                  </a:lnTo>
                  <a:lnTo>
                    <a:pt x="5626" y="634"/>
                  </a:lnTo>
                  <a:lnTo>
                    <a:pt x="5626" y="618"/>
                  </a:lnTo>
                  <a:lnTo>
                    <a:pt x="5624" y="601"/>
                  </a:lnTo>
                  <a:lnTo>
                    <a:pt x="5619" y="585"/>
                  </a:lnTo>
                  <a:lnTo>
                    <a:pt x="5613" y="569"/>
                  </a:lnTo>
                  <a:lnTo>
                    <a:pt x="5606" y="555"/>
                  </a:lnTo>
                  <a:lnTo>
                    <a:pt x="5598" y="541"/>
                  </a:lnTo>
                  <a:lnTo>
                    <a:pt x="5588" y="529"/>
                  </a:lnTo>
                  <a:lnTo>
                    <a:pt x="5578" y="5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8CC37891-C2E8-4C29-9E4B-9B65B3BF91CF}"/>
              </a:ext>
            </a:extLst>
          </p:cNvPr>
          <p:cNvSpPr txBox="1"/>
          <p:nvPr/>
        </p:nvSpPr>
        <p:spPr>
          <a:xfrm>
            <a:off x="7406640" y="231775"/>
            <a:ext cx="4224020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 dirty="0">
                <a:solidFill>
                  <a:srgbClr val="86C62A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智能会议室管理系统评估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456FB9E-68B0-44B2-87B6-AD90F4398A4A}"/>
              </a:ext>
            </a:extLst>
          </p:cNvPr>
          <p:cNvSpPr txBox="1"/>
          <p:nvPr/>
        </p:nvSpPr>
        <p:spPr>
          <a:xfrm>
            <a:off x="1772768" y="1047308"/>
            <a:ext cx="9451823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风险预测：技术风险（智能硬件模块、人脸识别和数据分析领域经验不足）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人员风险（第六周、第十周的节假日和第九周的一波考试）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需求风险（需求分析中的不确定性造成后期开发风险）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83AE079-0F92-40D2-92B0-CCA9A55D6BC2}"/>
              </a:ext>
            </a:extLst>
          </p:cNvPr>
          <p:cNvSpPr txBox="1"/>
          <p:nvPr/>
        </p:nvSpPr>
        <p:spPr>
          <a:xfrm>
            <a:off x="1772768" y="2957195"/>
            <a:ext cx="880324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时间预测：以每位成员每天工作量为两小时计算。将两小时作为一个故事点，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预计每次迭代计划可以完成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个故事点的任务量，预计第一次迭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代风险所用时间大概为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个故事点（主要集中在人脸识别和节假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日），第二次迭代风险所用时间大概为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个故事点（主要集中在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硬件和考试假期），第三次迭代风险所用时间大概为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个故事点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（主要集中在数据分析和需求风险）。最终预测第一次迭代可以完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故事点的任务量，第二次迭代可以完成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故事点的任务量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，第三次迭代可以完成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故事点的任务量。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89746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图片 118" descr="timg (31)"/>
          <p:cNvPicPr>
            <a:picLocks noChangeAspect="1"/>
          </p:cNvPicPr>
          <p:nvPr/>
        </p:nvPicPr>
        <p:blipFill>
          <a:blip r:embed="rId4"/>
          <a:srcRect t="16825" b="3980"/>
          <a:stretch>
            <a:fillRect/>
          </a:stretch>
        </p:blipFill>
        <p:spPr>
          <a:xfrm>
            <a:off x="-7620" y="-38735"/>
            <a:ext cx="12213590" cy="6904355"/>
          </a:xfrm>
          <a:prstGeom prst="rect">
            <a:avLst/>
          </a:prstGeom>
        </p:spPr>
      </p:pic>
      <p:sp>
        <p:nvSpPr>
          <p:cNvPr id="116" name="矩形 115"/>
          <p:cNvSpPr/>
          <p:nvPr/>
        </p:nvSpPr>
        <p:spPr>
          <a:xfrm>
            <a:off x="886460" y="-46990"/>
            <a:ext cx="11322050" cy="691197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-7620" y="-46990"/>
            <a:ext cx="893445" cy="6898640"/>
          </a:xfrm>
          <a:prstGeom prst="rect">
            <a:avLst/>
          </a:prstGeom>
          <a:solidFill>
            <a:srgbClr val="86C62A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33680" y="4051935"/>
            <a:ext cx="410210" cy="2386965"/>
            <a:chOff x="227" y="6367"/>
            <a:chExt cx="646" cy="3759"/>
          </a:xfrm>
        </p:grpSpPr>
        <p:sp>
          <p:nvSpPr>
            <p:cNvPr id="18" name="箭头"/>
            <p:cNvSpPr/>
            <p:nvPr/>
          </p:nvSpPr>
          <p:spPr bwMode="auto">
            <a:xfrm>
              <a:off x="231" y="7502"/>
              <a:ext cx="643" cy="643"/>
            </a:xfrm>
            <a:custGeom>
              <a:avLst/>
              <a:gdLst>
                <a:gd name="T0" fmla="*/ 2156354 w 3019426"/>
                <a:gd name="T1" fmla="*/ 1446894 h 1601787"/>
                <a:gd name="T2" fmla="*/ 1892300 w 3019426"/>
                <a:gd name="T3" fmla="*/ 1511300 h 1601787"/>
                <a:gd name="T4" fmla="*/ 1681845 w 3019426"/>
                <a:gd name="T5" fmla="*/ 1575173 h 1601787"/>
                <a:gd name="T6" fmla="*/ 1509978 w 3019426"/>
                <a:gd name="T7" fmla="*/ 1601787 h 1601787"/>
                <a:gd name="T8" fmla="*/ 863072 w 3019426"/>
                <a:gd name="T9" fmla="*/ 1575173 h 1601787"/>
                <a:gd name="T10" fmla="*/ 652463 w 3019426"/>
                <a:gd name="T11" fmla="*/ 1511300 h 1601787"/>
                <a:gd name="T12" fmla="*/ 389623 w 3019426"/>
                <a:gd name="T13" fmla="*/ 1446894 h 1601787"/>
                <a:gd name="T14" fmla="*/ 89429 w 3019426"/>
                <a:gd name="T15" fmla="*/ 1420812 h 1601787"/>
                <a:gd name="T16" fmla="*/ 32279 w 3019426"/>
                <a:gd name="T17" fmla="*/ 1441571 h 1601787"/>
                <a:gd name="T18" fmla="*/ 2366963 w 3019426"/>
                <a:gd name="T19" fmla="*/ 1265475 h 1601787"/>
                <a:gd name="T20" fmla="*/ 2155237 w 3019426"/>
                <a:gd name="T21" fmla="*/ 1331815 h 1601787"/>
                <a:gd name="T22" fmla="*/ 1973739 w 3019426"/>
                <a:gd name="T23" fmla="*/ 1364189 h 1601787"/>
                <a:gd name="T24" fmla="*/ 1803737 w 3019426"/>
                <a:gd name="T25" fmla="*/ 1344021 h 1601787"/>
                <a:gd name="T26" fmla="*/ 1125009 w 3019426"/>
                <a:gd name="T27" fmla="*/ 1284050 h 1601787"/>
                <a:gd name="T28" fmla="*/ 873714 w 3019426"/>
                <a:gd name="T29" fmla="*/ 1217180 h 1601787"/>
                <a:gd name="T30" fmla="*/ 571975 w 3019426"/>
                <a:gd name="T31" fmla="*/ 1184806 h 1601787"/>
                <a:gd name="T32" fmla="*/ 512530 w 3019426"/>
                <a:gd name="T33" fmla="*/ 1200197 h 1601787"/>
                <a:gd name="T34" fmla="*/ 238116 w 3019426"/>
                <a:gd name="T35" fmla="*/ 1256453 h 1601787"/>
                <a:gd name="T36" fmla="*/ 2624077 w 3019426"/>
                <a:gd name="T37" fmla="*/ 1094317 h 1601787"/>
                <a:gd name="T38" fmla="*/ 2446868 w 3019426"/>
                <a:gd name="T39" fmla="*/ 1126596 h 1601787"/>
                <a:gd name="T40" fmla="*/ 2281337 w 3019426"/>
                <a:gd name="T41" fmla="*/ 1106488 h 1601787"/>
                <a:gd name="T42" fmla="*/ 2073275 w 3019426"/>
                <a:gd name="T43" fmla="*/ 1046162 h 1601787"/>
                <a:gd name="T44" fmla="*/ 1341439 w 3019426"/>
                <a:gd name="T45" fmla="*/ 980016 h 1601787"/>
                <a:gd name="T46" fmla="*/ 1045105 w 3019426"/>
                <a:gd name="T47" fmla="*/ 947737 h 1601787"/>
                <a:gd name="T48" fmla="*/ 985309 w 3019426"/>
                <a:gd name="T49" fmla="*/ 962554 h 1601787"/>
                <a:gd name="T50" fmla="*/ 716486 w 3019426"/>
                <a:gd name="T51" fmla="*/ 1019175 h 1601787"/>
                <a:gd name="T52" fmla="*/ 488331 w 3019426"/>
                <a:gd name="T53" fmla="*/ 1087438 h 1601787"/>
                <a:gd name="T54" fmla="*/ 2903166 w 3019426"/>
                <a:gd name="T55" fmla="*/ 887413 h 1601787"/>
                <a:gd name="T56" fmla="*/ 2736458 w 3019426"/>
                <a:gd name="T57" fmla="*/ 880005 h 1601787"/>
                <a:gd name="T58" fmla="*/ 2542118 w 3019426"/>
                <a:gd name="T59" fmla="*/ 827617 h 1601787"/>
                <a:gd name="T60" fmla="*/ 2299230 w 3019426"/>
                <a:gd name="T61" fmla="*/ 758296 h 1601787"/>
                <a:gd name="T62" fmla="*/ 1536514 w 3019426"/>
                <a:gd name="T63" fmla="*/ 714904 h 1601787"/>
                <a:gd name="T64" fmla="*/ 1474951 w 3019426"/>
                <a:gd name="T65" fmla="*/ 718079 h 1601787"/>
                <a:gd name="T66" fmla="*/ 1189567 w 3019426"/>
                <a:gd name="T67" fmla="*/ 766234 h 1601787"/>
                <a:gd name="T68" fmla="*/ 952500 w 3019426"/>
                <a:gd name="T69" fmla="*/ 836084 h 1601787"/>
                <a:gd name="T70" fmla="*/ 764647 w 3019426"/>
                <a:gd name="T71" fmla="*/ 884238 h 1601787"/>
                <a:gd name="T72" fmla="*/ 2728544 w 3019426"/>
                <a:gd name="T73" fmla="*/ 647191 h 1601787"/>
                <a:gd name="T74" fmla="*/ 2538943 w 3019426"/>
                <a:gd name="T75" fmla="*/ 599179 h 1601787"/>
                <a:gd name="T76" fmla="*/ 2303463 w 3019426"/>
                <a:gd name="T77" fmla="*/ 529534 h 1601787"/>
                <a:gd name="T78" fmla="*/ 2017918 w 3019426"/>
                <a:gd name="T79" fmla="*/ 482049 h 1601787"/>
                <a:gd name="T80" fmla="*/ 1956174 w 3019426"/>
                <a:gd name="T81" fmla="*/ 478883 h 1601787"/>
                <a:gd name="T82" fmla="*/ 1193272 w 3019426"/>
                <a:gd name="T83" fmla="*/ 521620 h 1601787"/>
                <a:gd name="T84" fmla="*/ 949325 w 3019426"/>
                <a:gd name="T85" fmla="*/ 591264 h 1601787"/>
                <a:gd name="T86" fmla="*/ 756709 w 3019426"/>
                <a:gd name="T87" fmla="*/ 643498 h 1601787"/>
                <a:gd name="T88" fmla="*/ 589335 w 3019426"/>
                <a:gd name="T89" fmla="*/ 650357 h 1601787"/>
                <a:gd name="T90" fmla="*/ 2535238 w 3019426"/>
                <a:gd name="T91" fmla="*/ 370556 h 1601787"/>
                <a:gd name="T92" fmla="*/ 2306109 w 3019426"/>
                <a:gd name="T93" fmla="*/ 301439 h 1601787"/>
                <a:gd name="T94" fmla="*/ 2025902 w 3019426"/>
                <a:gd name="T95" fmla="*/ 249205 h 1601787"/>
                <a:gd name="T96" fmla="*/ 1964690 w 3019426"/>
                <a:gd name="T97" fmla="*/ 239708 h 1601787"/>
                <a:gd name="T98" fmla="*/ 1671199 w 3019426"/>
                <a:gd name="T99" fmla="*/ 277696 h 1601787"/>
                <a:gd name="T100" fmla="*/ 947738 w 3019426"/>
                <a:gd name="T101" fmla="*/ 346286 h 1601787"/>
                <a:gd name="T102" fmla="*/ 749301 w 3019426"/>
                <a:gd name="T103" fmla="*/ 402212 h 1601787"/>
                <a:gd name="T104" fmla="*/ 580918 w 3019426"/>
                <a:gd name="T105" fmla="*/ 415930 h 1601787"/>
                <a:gd name="T106" fmla="*/ 400670 w 3019426"/>
                <a:gd name="T107" fmla="*/ 378470 h 1601787"/>
                <a:gd name="T108" fmla="*/ 2308226 w 3019426"/>
                <a:gd name="T109" fmla="*/ 72178 h 1601787"/>
                <a:gd name="T110" fmla="*/ 2033354 w 3019426"/>
                <a:gd name="T111" fmla="*/ 15922 h 1601787"/>
                <a:gd name="T112" fmla="*/ 1973739 w 3019426"/>
                <a:gd name="T113" fmla="*/ 531 h 1601787"/>
                <a:gd name="T114" fmla="*/ 1676522 w 3019426"/>
                <a:gd name="T115" fmla="*/ 32905 h 1601787"/>
                <a:gd name="T116" fmla="*/ 1420287 w 3019426"/>
                <a:gd name="T117" fmla="*/ 99775 h 1601787"/>
                <a:gd name="T118" fmla="*/ 742422 w 3019426"/>
                <a:gd name="T119" fmla="*/ 160277 h 1601787"/>
                <a:gd name="T120" fmla="*/ 571975 w 3019426"/>
                <a:gd name="T121" fmla="*/ 180444 h 1601787"/>
                <a:gd name="T122" fmla="*/ 394883 w 3019426"/>
                <a:gd name="T123" fmla="*/ 148071 h 1601787"/>
                <a:gd name="T124" fmla="*/ 178859 w 3019426"/>
                <a:gd name="T125" fmla="*/ 81200 h 160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19426" h="1601787">
                  <a:moveTo>
                    <a:pt x="2220384" y="1420812"/>
                  </a:moveTo>
                  <a:lnTo>
                    <a:pt x="2229909" y="1421344"/>
                  </a:lnTo>
                  <a:lnTo>
                    <a:pt x="2238376" y="1422409"/>
                  </a:lnTo>
                  <a:lnTo>
                    <a:pt x="2246842" y="1425070"/>
                  </a:lnTo>
                  <a:lnTo>
                    <a:pt x="2255309" y="1427732"/>
                  </a:lnTo>
                  <a:lnTo>
                    <a:pt x="2263246" y="1431458"/>
                  </a:lnTo>
                  <a:lnTo>
                    <a:pt x="2270655" y="1435716"/>
                  </a:lnTo>
                  <a:lnTo>
                    <a:pt x="2277005" y="1441571"/>
                  </a:lnTo>
                  <a:lnTo>
                    <a:pt x="2283884" y="1446894"/>
                  </a:lnTo>
                  <a:lnTo>
                    <a:pt x="2289705" y="1453813"/>
                  </a:lnTo>
                  <a:lnTo>
                    <a:pt x="2294997" y="1460201"/>
                  </a:lnTo>
                  <a:lnTo>
                    <a:pt x="2299230" y="1468185"/>
                  </a:lnTo>
                  <a:lnTo>
                    <a:pt x="2303463" y="1475637"/>
                  </a:lnTo>
                  <a:lnTo>
                    <a:pt x="2306109" y="1484153"/>
                  </a:lnTo>
                  <a:lnTo>
                    <a:pt x="2308226" y="1492670"/>
                  </a:lnTo>
                  <a:lnTo>
                    <a:pt x="2309284" y="1502251"/>
                  </a:lnTo>
                  <a:lnTo>
                    <a:pt x="2309813" y="1511300"/>
                  </a:lnTo>
                  <a:lnTo>
                    <a:pt x="2309284" y="1520348"/>
                  </a:lnTo>
                  <a:lnTo>
                    <a:pt x="2308226" y="1529397"/>
                  </a:lnTo>
                  <a:lnTo>
                    <a:pt x="2306109" y="1537914"/>
                  </a:lnTo>
                  <a:lnTo>
                    <a:pt x="2303463" y="1545898"/>
                  </a:lnTo>
                  <a:lnTo>
                    <a:pt x="2299230" y="1553882"/>
                  </a:lnTo>
                  <a:lnTo>
                    <a:pt x="2294997" y="1561866"/>
                  </a:lnTo>
                  <a:lnTo>
                    <a:pt x="2289705" y="1568786"/>
                  </a:lnTo>
                  <a:lnTo>
                    <a:pt x="2283884" y="1575173"/>
                  </a:lnTo>
                  <a:lnTo>
                    <a:pt x="2277005" y="1581028"/>
                  </a:lnTo>
                  <a:lnTo>
                    <a:pt x="2270655" y="1585819"/>
                  </a:lnTo>
                  <a:lnTo>
                    <a:pt x="2263246" y="1590609"/>
                  </a:lnTo>
                  <a:lnTo>
                    <a:pt x="2255309" y="1594335"/>
                  </a:lnTo>
                  <a:lnTo>
                    <a:pt x="2246842" y="1597529"/>
                  </a:lnTo>
                  <a:lnTo>
                    <a:pt x="2238376" y="1600190"/>
                  </a:lnTo>
                  <a:lnTo>
                    <a:pt x="2229909" y="1601255"/>
                  </a:lnTo>
                  <a:lnTo>
                    <a:pt x="2220384" y="1601787"/>
                  </a:lnTo>
                  <a:lnTo>
                    <a:pt x="2210859" y="1601255"/>
                  </a:lnTo>
                  <a:lnTo>
                    <a:pt x="2202392" y="1600190"/>
                  </a:lnTo>
                  <a:lnTo>
                    <a:pt x="2193925" y="1597529"/>
                  </a:lnTo>
                  <a:lnTo>
                    <a:pt x="2185459" y="1594335"/>
                  </a:lnTo>
                  <a:lnTo>
                    <a:pt x="2177521" y="1590609"/>
                  </a:lnTo>
                  <a:lnTo>
                    <a:pt x="2170113" y="1585819"/>
                  </a:lnTo>
                  <a:lnTo>
                    <a:pt x="2163234" y="1581028"/>
                  </a:lnTo>
                  <a:lnTo>
                    <a:pt x="2156354" y="1575173"/>
                  </a:lnTo>
                  <a:lnTo>
                    <a:pt x="2151063" y="1568786"/>
                  </a:lnTo>
                  <a:lnTo>
                    <a:pt x="2145771" y="1561866"/>
                  </a:lnTo>
                  <a:lnTo>
                    <a:pt x="2141538" y="1553882"/>
                  </a:lnTo>
                  <a:lnTo>
                    <a:pt x="2137304" y="1545898"/>
                  </a:lnTo>
                  <a:lnTo>
                    <a:pt x="2134129" y="1537914"/>
                  </a:lnTo>
                  <a:lnTo>
                    <a:pt x="2132013" y="1529397"/>
                  </a:lnTo>
                  <a:lnTo>
                    <a:pt x="2130954" y="1520348"/>
                  </a:lnTo>
                  <a:lnTo>
                    <a:pt x="2130425" y="1511300"/>
                  </a:lnTo>
                  <a:lnTo>
                    <a:pt x="2130954" y="1502251"/>
                  </a:lnTo>
                  <a:lnTo>
                    <a:pt x="2132013" y="1492670"/>
                  </a:lnTo>
                  <a:lnTo>
                    <a:pt x="2134129" y="1484153"/>
                  </a:lnTo>
                  <a:lnTo>
                    <a:pt x="2137304" y="1475637"/>
                  </a:lnTo>
                  <a:lnTo>
                    <a:pt x="2141538" y="1468185"/>
                  </a:lnTo>
                  <a:lnTo>
                    <a:pt x="2145771" y="1460201"/>
                  </a:lnTo>
                  <a:lnTo>
                    <a:pt x="2151063" y="1453813"/>
                  </a:lnTo>
                  <a:lnTo>
                    <a:pt x="2156354" y="1446894"/>
                  </a:lnTo>
                  <a:lnTo>
                    <a:pt x="2163234" y="1441571"/>
                  </a:lnTo>
                  <a:lnTo>
                    <a:pt x="2170113" y="1435716"/>
                  </a:lnTo>
                  <a:lnTo>
                    <a:pt x="2177521" y="1431458"/>
                  </a:lnTo>
                  <a:lnTo>
                    <a:pt x="2185459" y="1427732"/>
                  </a:lnTo>
                  <a:lnTo>
                    <a:pt x="2193925" y="1425070"/>
                  </a:lnTo>
                  <a:lnTo>
                    <a:pt x="2202392" y="1422409"/>
                  </a:lnTo>
                  <a:lnTo>
                    <a:pt x="2210859" y="1421344"/>
                  </a:lnTo>
                  <a:lnTo>
                    <a:pt x="2220384" y="1420812"/>
                  </a:lnTo>
                  <a:close/>
                  <a:moveTo>
                    <a:pt x="1983320" y="1420812"/>
                  </a:moveTo>
                  <a:lnTo>
                    <a:pt x="1992369" y="1421344"/>
                  </a:lnTo>
                  <a:lnTo>
                    <a:pt x="2001418" y="1422409"/>
                  </a:lnTo>
                  <a:lnTo>
                    <a:pt x="2009934" y="1425070"/>
                  </a:lnTo>
                  <a:lnTo>
                    <a:pt x="2017918" y="1427732"/>
                  </a:lnTo>
                  <a:lnTo>
                    <a:pt x="2025902" y="1431458"/>
                  </a:lnTo>
                  <a:lnTo>
                    <a:pt x="2033354" y="1435716"/>
                  </a:lnTo>
                  <a:lnTo>
                    <a:pt x="2040806" y="1441571"/>
                  </a:lnTo>
                  <a:lnTo>
                    <a:pt x="2046661" y="1446894"/>
                  </a:lnTo>
                  <a:lnTo>
                    <a:pt x="2053049" y="1453813"/>
                  </a:lnTo>
                  <a:lnTo>
                    <a:pt x="2057839" y="1460201"/>
                  </a:lnTo>
                  <a:lnTo>
                    <a:pt x="2062630" y="1468185"/>
                  </a:lnTo>
                  <a:lnTo>
                    <a:pt x="2066356" y="1475637"/>
                  </a:lnTo>
                  <a:lnTo>
                    <a:pt x="2069549" y="1484153"/>
                  </a:lnTo>
                  <a:lnTo>
                    <a:pt x="2071146" y="1492670"/>
                  </a:lnTo>
                  <a:lnTo>
                    <a:pt x="2073275" y="1502251"/>
                  </a:lnTo>
                  <a:lnTo>
                    <a:pt x="2073275" y="1511300"/>
                  </a:lnTo>
                  <a:lnTo>
                    <a:pt x="2073275" y="1520348"/>
                  </a:lnTo>
                  <a:lnTo>
                    <a:pt x="2071146" y="1529397"/>
                  </a:lnTo>
                  <a:lnTo>
                    <a:pt x="2069549" y="1537914"/>
                  </a:lnTo>
                  <a:lnTo>
                    <a:pt x="2066356" y="1545898"/>
                  </a:lnTo>
                  <a:lnTo>
                    <a:pt x="2062630" y="1553882"/>
                  </a:lnTo>
                  <a:lnTo>
                    <a:pt x="2057839" y="1561866"/>
                  </a:lnTo>
                  <a:lnTo>
                    <a:pt x="2053049" y="1568786"/>
                  </a:lnTo>
                  <a:lnTo>
                    <a:pt x="2046661" y="1575173"/>
                  </a:lnTo>
                  <a:lnTo>
                    <a:pt x="2040806" y="1581028"/>
                  </a:lnTo>
                  <a:lnTo>
                    <a:pt x="2033354" y="1585819"/>
                  </a:lnTo>
                  <a:lnTo>
                    <a:pt x="2025902" y="1590609"/>
                  </a:lnTo>
                  <a:lnTo>
                    <a:pt x="2017918" y="1594335"/>
                  </a:lnTo>
                  <a:lnTo>
                    <a:pt x="2009934" y="1597529"/>
                  </a:lnTo>
                  <a:lnTo>
                    <a:pt x="2001418" y="1600190"/>
                  </a:lnTo>
                  <a:lnTo>
                    <a:pt x="1992369" y="1601255"/>
                  </a:lnTo>
                  <a:lnTo>
                    <a:pt x="1983320" y="1601787"/>
                  </a:lnTo>
                  <a:lnTo>
                    <a:pt x="1973739" y="1601255"/>
                  </a:lnTo>
                  <a:lnTo>
                    <a:pt x="1964690" y="1600190"/>
                  </a:lnTo>
                  <a:lnTo>
                    <a:pt x="1956174" y="1597529"/>
                  </a:lnTo>
                  <a:lnTo>
                    <a:pt x="1947657" y="1594335"/>
                  </a:lnTo>
                  <a:lnTo>
                    <a:pt x="1939673" y="1590609"/>
                  </a:lnTo>
                  <a:lnTo>
                    <a:pt x="1932221" y="1585819"/>
                  </a:lnTo>
                  <a:lnTo>
                    <a:pt x="1925834" y="1581028"/>
                  </a:lnTo>
                  <a:lnTo>
                    <a:pt x="1918914" y="1575173"/>
                  </a:lnTo>
                  <a:lnTo>
                    <a:pt x="1913591" y="1568786"/>
                  </a:lnTo>
                  <a:lnTo>
                    <a:pt x="1907736" y="1561866"/>
                  </a:lnTo>
                  <a:lnTo>
                    <a:pt x="1903478" y="1553882"/>
                  </a:lnTo>
                  <a:lnTo>
                    <a:pt x="1899752" y="1545898"/>
                  </a:lnTo>
                  <a:lnTo>
                    <a:pt x="1897091" y="1537914"/>
                  </a:lnTo>
                  <a:lnTo>
                    <a:pt x="1894429" y="1529397"/>
                  </a:lnTo>
                  <a:lnTo>
                    <a:pt x="1893365" y="1520348"/>
                  </a:lnTo>
                  <a:lnTo>
                    <a:pt x="1892300" y="1511300"/>
                  </a:lnTo>
                  <a:lnTo>
                    <a:pt x="1893365" y="1502251"/>
                  </a:lnTo>
                  <a:lnTo>
                    <a:pt x="1894429" y="1492670"/>
                  </a:lnTo>
                  <a:lnTo>
                    <a:pt x="1897091" y="1484153"/>
                  </a:lnTo>
                  <a:lnTo>
                    <a:pt x="1899752" y="1475637"/>
                  </a:lnTo>
                  <a:lnTo>
                    <a:pt x="1903478" y="1468185"/>
                  </a:lnTo>
                  <a:lnTo>
                    <a:pt x="1907736" y="1460201"/>
                  </a:lnTo>
                  <a:lnTo>
                    <a:pt x="1913591" y="1453813"/>
                  </a:lnTo>
                  <a:lnTo>
                    <a:pt x="1918914" y="1446894"/>
                  </a:lnTo>
                  <a:lnTo>
                    <a:pt x="1925834" y="1441571"/>
                  </a:lnTo>
                  <a:lnTo>
                    <a:pt x="1932221" y="1435716"/>
                  </a:lnTo>
                  <a:lnTo>
                    <a:pt x="1939673" y="1431458"/>
                  </a:lnTo>
                  <a:lnTo>
                    <a:pt x="1947657" y="1427732"/>
                  </a:lnTo>
                  <a:lnTo>
                    <a:pt x="1956174" y="1425070"/>
                  </a:lnTo>
                  <a:lnTo>
                    <a:pt x="1964690" y="1422409"/>
                  </a:lnTo>
                  <a:lnTo>
                    <a:pt x="1973739" y="1421344"/>
                  </a:lnTo>
                  <a:lnTo>
                    <a:pt x="1983320" y="1420812"/>
                  </a:lnTo>
                  <a:close/>
                  <a:moveTo>
                    <a:pt x="1746251" y="1420812"/>
                  </a:moveTo>
                  <a:lnTo>
                    <a:pt x="1755299" y="1421344"/>
                  </a:lnTo>
                  <a:lnTo>
                    <a:pt x="1764881" y="1422409"/>
                  </a:lnTo>
                  <a:lnTo>
                    <a:pt x="1773397" y="1425070"/>
                  </a:lnTo>
                  <a:lnTo>
                    <a:pt x="1781381" y="1427732"/>
                  </a:lnTo>
                  <a:lnTo>
                    <a:pt x="1789365" y="1431458"/>
                  </a:lnTo>
                  <a:lnTo>
                    <a:pt x="1797350" y="1435716"/>
                  </a:lnTo>
                  <a:lnTo>
                    <a:pt x="1803737" y="1441571"/>
                  </a:lnTo>
                  <a:lnTo>
                    <a:pt x="1810124" y="1446894"/>
                  </a:lnTo>
                  <a:lnTo>
                    <a:pt x="1815979" y="1453813"/>
                  </a:lnTo>
                  <a:lnTo>
                    <a:pt x="1821302" y="1460201"/>
                  </a:lnTo>
                  <a:lnTo>
                    <a:pt x="1826093" y="1468185"/>
                  </a:lnTo>
                  <a:lnTo>
                    <a:pt x="1829819" y="1475637"/>
                  </a:lnTo>
                  <a:lnTo>
                    <a:pt x="1832480" y="1484153"/>
                  </a:lnTo>
                  <a:lnTo>
                    <a:pt x="1835141" y="1492670"/>
                  </a:lnTo>
                  <a:lnTo>
                    <a:pt x="1836206" y="1502251"/>
                  </a:lnTo>
                  <a:lnTo>
                    <a:pt x="1836738" y="1511300"/>
                  </a:lnTo>
                  <a:lnTo>
                    <a:pt x="1836206" y="1520348"/>
                  </a:lnTo>
                  <a:lnTo>
                    <a:pt x="1835141" y="1529397"/>
                  </a:lnTo>
                  <a:lnTo>
                    <a:pt x="1832480" y="1537914"/>
                  </a:lnTo>
                  <a:lnTo>
                    <a:pt x="1829819" y="1545898"/>
                  </a:lnTo>
                  <a:lnTo>
                    <a:pt x="1826093" y="1553882"/>
                  </a:lnTo>
                  <a:lnTo>
                    <a:pt x="1821302" y="1561866"/>
                  </a:lnTo>
                  <a:lnTo>
                    <a:pt x="1815979" y="1568786"/>
                  </a:lnTo>
                  <a:lnTo>
                    <a:pt x="1810124" y="1575173"/>
                  </a:lnTo>
                  <a:lnTo>
                    <a:pt x="1803737" y="1581028"/>
                  </a:lnTo>
                  <a:lnTo>
                    <a:pt x="1797350" y="1585819"/>
                  </a:lnTo>
                  <a:lnTo>
                    <a:pt x="1789365" y="1590609"/>
                  </a:lnTo>
                  <a:lnTo>
                    <a:pt x="1781381" y="1594335"/>
                  </a:lnTo>
                  <a:lnTo>
                    <a:pt x="1773397" y="1597529"/>
                  </a:lnTo>
                  <a:lnTo>
                    <a:pt x="1764881" y="1600190"/>
                  </a:lnTo>
                  <a:lnTo>
                    <a:pt x="1755299" y="1601255"/>
                  </a:lnTo>
                  <a:lnTo>
                    <a:pt x="1746251" y="1601787"/>
                  </a:lnTo>
                  <a:lnTo>
                    <a:pt x="1737202" y="1601255"/>
                  </a:lnTo>
                  <a:lnTo>
                    <a:pt x="1728153" y="1600190"/>
                  </a:lnTo>
                  <a:lnTo>
                    <a:pt x="1719637" y="1597529"/>
                  </a:lnTo>
                  <a:lnTo>
                    <a:pt x="1711120" y="1594335"/>
                  </a:lnTo>
                  <a:lnTo>
                    <a:pt x="1703668" y="1590609"/>
                  </a:lnTo>
                  <a:lnTo>
                    <a:pt x="1695684" y="1585819"/>
                  </a:lnTo>
                  <a:lnTo>
                    <a:pt x="1688765" y="1581028"/>
                  </a:lnTo>
                  <a:lnTo>
                    <a:pt x="1681845" y="1575173"/>
                  </a:lnTo>
                  <a:lnTo>
                    <a:pt x="1676522" y="1568786"/>
                  </a:lnTo>
                  <a:lnTo>
                    <a:pt x="1671199" y="1561866"/>
                  </a:lnTo>
                  <a:lnTo>
                    <a:pt x="1666941" y="1553882"/>
                  </a:lnTo>
                  <a:lnTo>
                    <a:pt x="1663215" y="1545898"/>
                  </a:lnTo>
                  <a:lnTo>
                    <a:pt x="1660021" y="1537914"/>
                  </a:lnTo>
                  <a:lnTo>
                    <a:pt x="1657360" y="1529397"/>
                  </a:lnTo>
                  <a:lnTo>
                    <a:pt x="1656296" y="1520348"/>
                  </a:lnTo>
                  <a:lnTo>
                    <a:pt x="1655763" y="1511300"/>
                  </a:lnTo>
                  <a:lnTo>
                    <a:pt x="1656296" y="1502251"/>
                  </a:lnTo>
                  <a:lnTo>
                    <a:pt x="1657360" y="1492670"/>
                  </a:lnTo>
                  <a:lnTo>
                    <a:pt x="1660021" y="1484153"/>
                  </a:lnTo>
                  <a:lnTo>
                    <a:pt x="1663215" y="1475637"/>
                  </a:lnTo>
                  <a:lnTo>
                    <a:pt x="1666941" y="1468185"/>
                  </a:lnTo>
                  <a:lnTo>
                    <a:pt x="1671199" y="1460201"/>
                  </a:lnTo>
                  <a:lnTo>
                    <a:pt x="1676522" y="1453813"/>
                  </a:lnTo>
                  <a:lnTo>
                    <a:pt x="1681845" y="1446894"/>
                  </a:lnTo>
                  <a:lnTo>
                    <a:pt x="1688765" y="1441571"/>
                  </a:lnTo>
                  <a:lnTo>
                    <a:pt x="1695684" y="1435716"/>
                  </a:lnTo>
                  <a:lnTo>
                    <a:pt x="1703668" y="1431458"/>
                  </a:lnTo>
                  <a:lnTo>
                    <a:pt x="1711120" y="1427732"/>
                  </a:lnTo>
                  <a:lnTo>
                    <a:pt x="1719637" y="1425070"/>
                  </a:lnTo>
                  <a:lnTo>
                    <a:pt x="1728153" y="1422409"/>
                  </a:lnTo>
                  <a:lnTo>
                    <a:pt x="1737202" y="1421344"/>
                  </a:lnTo>
                  <a:lnTo>
                    <a:pt x="1746251" y="1420812"/>
                  </a:lnTo>
                  <a:close/>
                  <a:moveTo>
                    <a:pt x="1509978" y="1420812"/>
                  </a:moveTo>
                  <a:lnTo>
                    <a:pt x="1519000" y="1421344"/>
                  </a:lnTo>
                  <a:lnTo>
                    <a:pt x="1528023" y="1422409"/>
                  </a:lnTo>
                  <a:lnTo>
                    <a:pt x="1536514" y="1425070"/>
                  </a:lnTo>
                  <a:lnTo>
                    <a:pt x="1545006" y="1427732"/>
                  </a:lnTo>
                  <a:lnTo>
                    <a:pt x="1552966" y="1431458"/>
                  </a:lnTo>
                  <a:lnTo>
                    <a:pt x="1560396" y="1435716"/>
                  </a:lnTo>
                  <a:lnTo>
                    <a:pt x="1567296" y="1441571"/>
                  </a:lnTo>
                  <a:lnTo>
                    <a:pt x="1574195" y="1446894"/>
                  </a:lnTo>
                  <a:lnTo>
                    <a:pt x="1579502" y="1453813"/>
                  </a:lnTo>
                  <a:lnTo>
                    <a:pt x="1584809" y="1460201"/>
                  </a:lnTo>
                  <a:lnTo>
                    <a:pt x="1589055" y="1468185"/>
                  </a:lnTo>
                  <a:lnTo>
                    <a:pt x="1592770" y="1475637"/>
                  </a:lnTo>
                  <a:lnTo>
                    <a:pt x="1595954" y="1484153"/>
                  </a:lnTo>
                  <a:lnTo>
                    <a:pt x="1598608" y="1492670"/>
                  </a:lnTo>
                  <a:lnTo>
                    <a:pt x="1599670" y="1502251"/>
                  </a:lnTo>
                  <a:lnTo>
                    <a:pt x="1600200" y="1511300"/>
                  </a:lnTo>
                  <a:lnTo>
                    <a:pt x="1599670" y="1520348"/>
                  </a:lnTo>
                  <a:lnTo>
                    <a:pt x="1598608" y="1529397"/>
                  </a:lnTo>
                  <a:lnTo>
                    <a:pt x="1595954" y="1537914"/>
                  </a:lnTo>
                  <a:lnTo>
                    <a:pt x="1592770" y="1545898"/>
                  </a:lnTo>
                  <a:lnTo>
                    <a:pt x="1589055" y="1553882"/>
                  </a:lnTo>
                  <a:lnTo>
                    <a:pt x="1584809" y="1561866"/>
                  </a:lnTo>
                  <a:lnTo>
                    <a:pt x="1579502" y="1568786"/>
                  </a:lnTo>
                  <a:lnTo>
                    <a:pt x="1574195" y="1575173"/>
                  </a:lnTo>
                  <a:lnTo>
                    <a:pt x="1567296" y="1581028"/>
                  </a:lnTo>
                  <a:lnTo>
                    <a:pt x="1560396" y="1585819"/>
                  </a:lnTo>
                  <a:lnTo>
                    <a:pt x="1552966" y="1590609"/>
                  </a:lnTo>
                  <a:lnTo>
                    <a:pt x="1545006" y="1594335"/>
                  </a:lnTo>
                  <a:lnTo>
                    <a:pt x="1536514" y="1597529"/>
                  </a:lnTo>
                  <a:lnTo>
                    <a:pt x="1528023" y="1600190"/>
                  </a:lnTo>
                  <a:lnTo>
                    <a:pt x="1519000" y="1601255"/>
                  </a:lnTo>
                  <a:lnTo>
                    <a:pt x="1509978" y="1601787"/>
                  </a:lnTo>
                  <a:lnTo>
                    <a:pt x="1500425" y="1601255"/>
                  </a:lnTo>
                  <a:lnTo>
                    <a:pt x="1491403" y="1600190"/>
                  </a:lnTo>
                  <a:lnTo>
                    <a:pt x="1482911" y="1597529"/>
                  </a:lnTo>
                  <a:lnTo>
                    <a:pt x="1474951" y="1594335"/>
                  </a:lnTo>
                  <a:lnTo>
                    <a:pt x="1466990" y="1590609"/>
                  </a:lnTo>
                  <a:lnTo>
                    <a:pt x="1459560" y="1585819"/>
                  </a:lnTo>
                  <a:lnTo>
                    <a:pt x="1452661" y="1581028"/>
                  </a:lnTo>
                  <a:lnTo>
                    <a:pt x="1446292" y="1575173"/>
                  </a:lnTo>
                  <a:lnTo>
                    <a:pt x="1440454" y="1568786"/>
                  </a:lnTo>
                  <a:lnTo>
                    <a:pt x="1435147" y="1561866"/>
                  </a:lnTo>
                  <a:lnTo>
                    <a:pt x="1430370" y="1553882"/>
                  </a:lnTo>
                  <a:lnTo>
                    <a:pt x="1426655" y="1545898"/>
                  </a:lnTo>
                  <a:lnTo>
                    <a:pt x="1423471" y="1537914"/>
                  </a:lnTo>
                  <a:lnTo>
                    <a:pt x="1421348" y="1529397"/>
                  </a:lnTo>
                  <a:lnTo>
                    <a:pt x="1420287" y="1520348"/>
                  </a:lnTo>
                  <a:lnTo>
                    <a:pt x="1419225" y="1511300"/>
                  </a:lnTo>
                  <a:lnTo>
                    <a:pt x="1420287" y="1502251"/>
                  </a:lnTo>
                  <a:lnTo>
                    <a:pt x="1421348" y="1492670"/>
                  </a:lnTo>
                  <a:lnTo>
                    <a:pt x="1423471" y="1484153"/>
                  </a:lnTo>
                  <a:lnTo>
                    <a:pt x="1426655" y="1475637"/>
                  </a:lnTo>
                  <a:lnTo>
                    <a:pt x="1430370" y="1468185"/>
                  </a:lnTo>
                  <a:lnTo>
                    <a:pt x="1435147" y="1460201"/>
                  </a:lnTo>
                  <a:lnTo>
                    <a:pt x="1440454" y="1453813"/>
                  </a:lnTo>
                  <a:lnTo>
                    <a:pt x="1446292" y="1446894"/>
                  </a:lnTo>
                  <a:lnTo>
                    <a:pt x="1452661" y="1441571"/>
                  </a:lnTo>
                  <a:lnTo>
                    <a:pt x="1459560" y="1435716"/>
                  </a:lnTo>
                  <a:lnTo>
                    <a:pt x="1466990" y="1431458"/>
                  </a:lnTo>
                  <a:lnTo>
                    <a:pt x="1474951" y="1427732"/>
                  </a:lnTo>
                  <a:lnTo>
                    <a:pt x="1482911" y="1425070"/>
                  </a:lnTo>
                  <a:lnTo>
                    <a:pt x="1491403" y="1422409"/>
                  </a:lnTo>
                  <a:lnTo>
                    <a:pt x="1500425" y="1421344"/>
                  </a:lnTo>
                  <a:lnTo>
                    <a:pt x="1509978" y="1420812"/>
                  </a:lnTo>
                  <a:close/>
                  <a:moveTo>
                    <a:pt x="799572" y="1420812"/>
                  </a:moveTo>
                  <a:lnTo>
                    <a:pt x="809097" y="1421344"/>
                  </a:lnTo>
                  <a:lnTo>
                    <a:pt x="817564" y="1422409"/>
                  </a:lnTo>
                  <a:lnTo>
                    <a:pt x="826559" y="1425070"/>
                  </a:lnTo>
                  <a:lnTo>
                    <a:pt x="834497" y="1427732"/>
                  </a:lnTo>
                  <a:lnTo>
                    <a:pt x="842434" y="1431458"/>
                  </a:lnTo>
                  <a:lnTo>
                    <a:pt x="849843" y="1435716"/>
                  </a:lnTo>
                  <a:lnTo>
                    <a:pt x="856722" y="1441571"/>
                  </a:lnTo>
                  <a:lnTo>
                    <a:pt x="863072" y="1446894"/>
                  </a:lnTo>
                  <a:lnTo>
                    <a:pt x="868893" y="1453813"/>
                  </a:lnTo>
                  <a:lnTo>
                    <a:pt x="874185" y="1460201"/>
                  </a:lnTo>
                  <a:lnTo>
                    <a:pt x="878947" y="1468185"/>
                  </a:lnTo>
                  <a:lnTo>
                    <a:pt x="882651" y="1475637"/>
                  </a:lnTo>
                  <a:lnTo>
                    <a:pt x="885826" y="1484153"/>
                  </a:lnTo>
                  <a:lnTo>
                    <a:pt x="887414" y="1492670"/>
                  </a:lnTo>
                  <a:lnTo>
                    <a:pt x="889001" y="1502251"/>
                  </a:lnTo>
                  <a:lnTo>
                    <a:pt x="889001" y="1511300"/>
                  </a:lnTo>
                  <a:lnTo>
                    <a:pt x="889001" y="1520348"/>
                  </a:lnTo>
                  <a:lnTo>
                    <a:pt x="887414" y="1529397"/>
                  </a:lnTo>
                  <a:lnTo>
                    <a:pt x="885826" y="1537914"/>
                  </a:lnTo>
                  <a:lnTo>
                    <a:pt x="882651" y="1545898"/>
                  </a:lnTo>
                  <a:lnTo>
                    <a:pt x="878947" y="1553882"/>
                  </a:lnTo>
                  <a:lnTo>
                    <a:pt x="874185" y="1561866"/>
                  </a:lnTo>
                  <a:lnTo>
                    <a:pt x="868893" y="1568786"/>
                  </a:lnTo>
                  <a:lnTo>
                    <a:pt x="863072" y="1575173"/>
                  </a:lnTo>
                  <a:lnTo>
                    <a:pt x="856722" y="1581028"/>
                  </a:lnTo>
                  <a:lnTo>
                    <a:pt x="849843" y="1585819"/>
                  </a:lnTo>
                  <a:lnTo>
                    <a:pt x="842434" y="1590609"/>
                  </a:lnTo>
                  <a:lnTo>
                    <a:pt x="834497" y="1594335"/>
                  </a:lnTo>
                  <a:lnTo>
                    <a:pt x="826559" y="1597529"/>
                  </a:lnTo>
                  <a:lnTo>
                    <a:pt x="817564" y="1600190"/>
                  </a:lnTo>
                  <a:lnTo>
                    <a:pt x="809097" y="1601255"/>
                  </a:lnTo>
                  <a:lnTo>
                    <a:pt x="799572" y="1601787"/>
                  </a:lnTo>
                  <a:lnTo>
                    <a:pt x="790576" y="1601255"/>
                  </a:lnTo>
                  <a:lnTo>
                    <a:pt x="781580" y="1600190"/>
                  </a:lnTo>
                  <a:lnTo>
                    <a:pt x="773113" y="1597529"/>
                  </a:lnTo>
                  <a:lnTo>
                    <a:pt x="764647" y="1594335"/>
                  </a:lnTo>
                  <a:lnTo>
                    <a:pt x="756709" y="1590609"/>
                  </a:lnTo>
                  <a:lnTo>
                    <a:pt x="749301" y="1585819"/>
                  </a:lnTo>
                  <a:lnTo>
                    <a:pt x="742422" y="1581028"/>
                  </a:lnTo>
                  <a:lnTo>
                    <a:pt x="735542" y="1575173"/>
                  </a:lnTo>
                  <a:lnTo>
                    <a:pt x="730251" y="1568786"/>
                  </a:lnTo>
                  <a:lnTo>
                    <a:pt x="724959" y="1561866"/>
                  </a:lnTo>
                  <a:lnTo>
                    <a:pt x="720726" y="1553882"/>
                  </a:lnTo>
                  <a:lnTo>
                    <a:pt x="717022" y="1545898"/>
                  </a:lnTo>
                  <a:lnTo>
                    <a:pt x="713847" y="1537914"/>
                  </a:lnTo>
                  <a:lnTo>
                    <a:pt x="711201" y="1529397"/>
                  </a:lnTo>
                  <a:lnTo>
                    <a:pt x="710142" y="1520348"/>
                  </a:lnTo>
                  <a:lnTo>
                    <a:pt x="709613" y="1511300"/>
                  </a:lnTo>
                  <a:lnTo>
                    <a:pt x="710142" y="1502251"/>
                  </a:lnTo>
                  <a:lnTo>
                    <a:pt x="711201" y="1492670"/>
                  </a:lnTo>
                  <a:lnTo>
                    <a:pt x="713847" y="1484153"/>
                  </a:lnTo>
                  <a:lnTo>
                    <a:pt x="717022" y="1475637"/>
                  </a:lnTo>
                  <a:lnTo>
                    <a:pt x="720726" y="1468185"/>
                  </a:lnTo>
                  <a:lnTo>
                    <a:pt x="724959" y="1460201"/>
                  </a:lnTo>
                  <a:lnTo>
                    <a:pt x="730251" y="1453813"/>
                  </a:lnTo>
                  <a:lnTo>
                    <a:pt x="735542" y="1446894"/>
                  </a:lnTo>
                  <a:lnTo>
                    <a:pt x="742422" y="1441571"/>
                  </a:lnTo>
                  <a:lnTo>
                    <a:pt x="749301" y="1435716"/>
                  </a:lnTo>
                  <a:lnTo>
                    <a:pt x="756709" y="1431458"/>
                  </a:lnTo>
                  <a:lnTo>
                    <a:pt x="764647" y="1427732"/>
                  </a:lnTo>
                  <a:lnTo>
                    <a:pt x="773113" y="1425070"/>
                  </a:lnTo>
                  <a:lnTo>
                    <a:pt x="781580" y="1422409"/>
                  </a:lnTo>
                  <a:lnTo>
                    <a:pt x="790576" y="1421344"/>
                  </a:lnTo>
                  <a:lnTo>
                    <a:pt x="799572" y="1420812"/>
                  </a:lnTo>
                  <a:close/>
                  <a:moveTo>
                    <a:pt x="563032" y="1420812"/>
                  </a:moveTo>
                  <a:lnTo>
                    <a:pt x="571975" y="1421344"/>
                  </a:lnTo>
                  <a:lnTo>
                    <a:pt x="580918" y="1422409"/>
                  </a:lnTo>
                  <a:lnTo>
                    <a:pt x="589335" y="1425070"/>
                  </a:lnTo>
                  <a:lnTo>
                    <a:pt x="597226" y="1427732"/>
                  </a:lnTo>
                  <a:lnTo>
                    <a:pt x="605117" y="1431458"/>
                  </a:lnTo>
                  <a:lnTo>
                    <a:pt x="613008" y="1435716"/>
                  </a:lnTo>
                  <a:lnTo>
                    <a:pt x="619847" y="1441571"/>
                  </a:lnTo>
                  <a:lnTo>
                    <a:pt x="625633" y="1446894"/>
                  </a:lnTo>
                  <a:lnTo>
                    <a:pt x="631946" y="1453813"/>
                  </a:lnTo>
                  <a:lnTo>
                    <a:pt x="636681" y="1460201"/>
                  </a:lnTo>
                  <a:lnTo>
                    <a:pt x="641415" y="1468185"/>
                  </a:lnTo>
                  <a:lnTo>
                    <a:pt x="645098" y="1475637"/>
                  </a:lnTo>
                  <a:lnTo>
                    <a:pt x="648254" y="1484153"/>
                  </a:lnTo>
                  <a:lnTo>
                    <a:pt x="650885" y="1492670"/>
                  </a:lnTo>
                  <a:lnTo>
                    <a:pt x="651937" y="1502251"/>
                  </a:lnTo>
                  <a:lnTo>
                    <a:pt x="652463" y="1511300"/>
                  </a:lnTo>
                  <a:lnTo>
                    <a:pt x="651937" y="1520348"/>
                  </a:lnTo>
                  <a:lnTo>
                    <a:pt x="650885" y="1529397"/>
                  </a:lnTo>
                  <a:lnTo>
                    <a:pt x="648254" y="1537914"/>
                  </a:lnTo>
                  <a:lnTo>
                    <a:pt x="645098" y="1545898"/>
                  </a:lnTo>
                  <a:lnTo>
                    <a:pt x="641415" y="1553882"/>
                  </a:lnTo>
                  <a:lnTo>
                    <a:pt x="636681" y="1561866"/>
                  </a:lnTo>
                  <a:lnTo>
                    <a:pt x="631946" y="1568786"/>
                  </a:lnTo>
                  <a:lnTo>
                    <a:pt x="625633" y="1575173"/>
                  </a:lnTo>
                  <a:lnTo>
                    <a:pt x="619847" y="1581028"/>
                  </a:lnTo>
                  <a:lnTo>
                    <a:pt x="613008" y="1585819"/>
                  </a:lnTo>
                  <a:lnTo>
                    <a:pt x="605117" y="1590609"/>
                  </a:lnTo>
                  <a:lnTo>
                    <a:pt x="597226" y="1594335"/>
                  </a:lnTo>
                  <a:lnTo>
                    <a:pt x="589335" y="1597529"/>
                  </a:lnTo>
                  <a:lnTo>
                    <a:pt x="580918" y="1600190"/>
                  </a:lnTo>
                  <a:lnTo>
                    <a:pt x="571975" y="1601255"/>
                  </a:lnTo>
                  <a:lnTo>
                    <a:pt x="563032" y="1601787"/>
                  </a:lnTo>
                  <a:lnTo>
                    <a:pt x="554089" y="1601255"/>
                  </a:lnTo>
                  <a:lnTo>
                    <a:pt x="544620" y="1600190"/>
                  </a:lnTo>
                  <a:lnTo>
                    <a:pt x="536202" y="1597529"/>
                  </a:lnTo>
                  <a:lnTo>
                    <a:pt x="527785" y="1594335"/>
                  </a:lnTo>
                  <a:lnTo>
                    <a:pt x="519894" y="1590609"/>
                  </a:lnTo>
                  <a:lnTo>
                    <a:pt x="512530" y="1585819"/>
                  </a:lnTo>
                  <a:lnTo>
                    <a:pt x="506217" y="1581028"/>
                  </a:lnTo>
                  <a:lnTo>
                    <a:pt x="499378" y="1575173"/>
                  </a:lnTo>
                  <a:lnTo>
                    <a:pt x="494117" y="1568786"/>
                  </a:lnTo>
                  <a:lnTo>
                    <a:pt x="488331" y="1561866"/>
                  </a:lnTo>
                  <a:lnTo>
                    <a:pt x="484122" y="1553882"/>
                  </a:lnTo>
                  <a:lnTo>
                    <a:pt x="480440" y="1545898"/>
                  </a:lnTo>
                  <a:lnTo>
                    <a:pt x="477809" y="1537914"/>
                  </a:lnTo>
                  <a:lnTo>
                    <a:pt x="475179" y="1529397"/>
                  </a:lnTo>
                  <a:lnTo>
                    <a:pt x="474127" y="1520348"/>
                  </a:lnTo>
                  <a:lnTo>
                    <a:pt x="473075" y="1511300"/>
                  </a:lnTo>
                  <a:lnTo>
                    <a:pt x="474127" y="1502251"/>
                  </a:lnTo>
                  <a:lnTo>
                    <a:pt x="475179" y="1492670"/>
                  </a:lnTo>
                  <a:lnTo>
                    <a:pt x="477809" y="1484153"/>
                  </a:lnTo>
                  <a:lnTo>
                    <a:pt x="480440" y="1475637"/>
                  </a:lnTo>
                  <a:lnTo>
                    <a:pt x="484122" y="1468185"/>
                  </a:lnTo>
                  <a:lnTo>
                    <a:pt x="488331" y="1460201"/>
                  </a:lnTo>
                  <a:lnTo>
                    <a:pt x="494117" y="1453813"/>
                  </a:lnTo>
                  <a:lnTo>
                    <a:pt x="499378" y="1446894"/>
                  </a:lnTo>
                  <a:lnTo>
                    <a:pt x="506217" y="1441571"/>
                  </a:lnTo>
                  <a:lnTo>
                    <a:pt x="512530" y="1435716"/>
                  </a:lnTo>
                  <a:lnTo>
                    <a:pt x="519894" y="1431458"/>
                  </a:lnTo>
                  <a:lnTo>
                    <a:pt x="527785" y="1427732"/>
                  </a:lnTo>
                  <a:lnTo>
                    <a:pt x="536202" y="1425070"/>
                  </a:lnTo>
                  <a:lnTo>
                    <a:pt x="544620" y="1422409"/>
                  </a:lnTo>
                  <a:lnTo>
                    <a:pt x="554089" y="1421344"/>
                  </a:lnTo>
                  <a:lnTo>
                    <a:pt x="563032" y="1420812"/>
                  </a:lnTo>
                  <a:close/>
                  <a:moveTo>
                    <a:pt x="325969" y="1420812"/>
                  </a:moveTo>
                  <a:lnTo>
                    <a:pt x="334912" y="1421344"/>
                  </a:lnTo>
                  <a:lnTo>
                    <a:pt x="344381" y="1422409"/>
                  </a:lnTo>
                  <a:lnTo>
                    <a:pt x="352798" y="1425070"/>
                  </a:lnTo>
                  <a:lnTo>
                    <a:pt x="361215" y="1427732"/>
                  </a:lnTo>
                  <a:lnTo>
                    <a:pt x="369106" y="1431458"/>
                  </a:lnTo>
                  <a:lnTo>
                    <a:pt x="376471" y="1435716"/>
                  </a:lnTo>
                  <a:lnTo>
                    <a:pt x="382784" y="1441571"/>
                  </a:lnTo>
                  <a:lnTo>
                    <a:pt x="389623" y="1446894"/>
                  </a:lnTo>
                  <a:lnTo>
                    <a:pt x="394883" y="1453813"/>
                  </a:lnTo>
                  <a:lnTo>
                    <a:pt x="400670" y="1460201"/>
                  </a:lnTo>
                  <a:lnTo>
                    <a:pt x="404878" y="1468185"/>
                  </a:lnTo>
                  <a:lnTo>
                    <a:pt x="408561" y="1475637"/>
                  </a:lnTo>
                  <a:lnTo>
                    <a:pt x="411191" y="1484153"/>
                  </a:lnTo>
                  <a:lnTo>
                    <a:pt x="413821" y="1492670"/>
                  </a:lnTo>
                  <a:lnTo>
                    <a:pt x="414874" y="1502251"/>
                  </a:lnTo>
                  <a:lnTo>
                    <a:pt x="415926" y="1511300"/>
                  </a:lnTo>
                  <a:lnTo>
                    <a:pt x="414874" y="1520348"/>
                  </a:lnTo>
                  <a:lnTo>
                    <a:pt x="413821" y="1529397"/>
                  </a:lnTo>
                  <a:lnTo>
                    <a:pt x="411191" y="1537914"/>
                  </a:lnTo>
                  <a:lnTo>
                    <a:pt x="408561" y="1545898"/>
                  </a:lnTo>
                  <a:lnTo>
                    <a:pt x="404878" y="1553882"/>
                  </a:lnTo>
                  <a:lnTo>
                    <a:pt x="400670" y="1561866"/>
                  </a:lnTo>
                  <a:lnTo>
                    <a:pt x="394883" y="1568786"/>
                  </a:lnTo>
                  <a:lnTo>
                    <a:pt x="389623" y="1575173"/>
                  </a:lnTo>
                  <a:lnTo>
                    <a:pt x="382784" y="1581028"/>
                  </a:lnTo>
                  <a:lnTo>
                    <a:pt x="376471" y="1585819"/>
                  </a:lnTo>
                  <a:lnTo>
                    <a:pt x="369106" y="1590609"/>
                  </a:lnTo>
                  <a:lnTo>
                    <a:pt x="361215" y="1594335"/>
                  </a:lnTo>
                  <a:lnTo>
                    <a:pt x="352798" y="1597529"/>
                  </a:lnTo>
                  <a:lnTo>
                    <a:pt x="344381" y="1600190"/>
                  </a:lnTo>
                  <a:lnTo>
                    <a:pt x="334912" y="1601255"/>
                  </a:lnTo>
                  <a:lnTo>
                    <a:pt x="325969" y="1601787"/>
                  </a:lnTo>
                  <a:lnTo>
                    <a:pt x="317026" y="1601255"/>
                  </a:lnTo>
                  <a:lnTo>
                    <a:pt x="308083" y="1600190"/>
                  </a:lnTo>
                  <a:lnTo>
                    <a:pt x="299665" y="1597529"/>
                  </a:lnTo>
                  <a:lnTo>
                    <a:pt x="291775" y="1594335"/>
                  </a:lnTo>
                  <a:lnTo>
                    <a:pt x="283884" y="1590609"/>
                  </a:lnTo>
                  <a:lnTo>
                    <a:pt x="276519" y="1585819"/>
                  </a:lnTo>
                  <a:lnTo>
                    <a:pt x="269154" y="1581028"/>
                  </a:lnTo>
                  <a:lnTo>
                    <a:pt x="263367" y="1575173"/>
                  </a:lnTo>
                  <a:lnTo>
                    <a:pt x="257054" y="1568786"/>
                  </a:lnTo>
                  <a:lnTo>
                    <a:pt x="252320" y="1561866"/>
                  </a:lnTo>
                  <a:lnTo>
                    <a:pt x="247585" y="1553882"/>
                  </a:lnTo>
                  <a:lnTo>
                    <a:pt x="243903" y="1545898"/>
                  </a:lnTo>
                  <a:lnTo>
                    <a:pt x="240746" y="1537914"/>
                  </a:lnTo>
                  <a:lnTo>
                    <a:pt x="238116" y="1529397"/>
                  </a:lnTo>
                  <a:lnTo>
                    <a:pt x="237064" y="1520348"/>
                  </a:lnTo>
                  <a:lnTo>
                    <a:pt x="236538" y="1511300"/>
                  </a:lnTo>
                  <a:lnTo>
                    <a:pt x="237064" y="1502251"/>
                  </a:lnTo>
                  <a:lnTo>
                    <a:pt x="238116" y="1492670"/>
                  </a:lnTo>
                  <a:lnTo>
                    <a:pt x="240746" y="1484153"/>
                  </a:lnTo>
                  <a:lnTo>
                    <a:pt x="243903" y="1475637"/>
                  </a:lnTo>
                  <a:lnTo>
                    <a:pt x="247585" y="1468185"/>
                  </a:lnTo>
                  <a:lnTo>
                    <a:pt x="252320" y="1460201"/>
                  </a:lnTo>
                  <a:lnTo>
                    <a:pt x="257054" y="1453813"/>
                  </a:lnTo>
                  <a:lnTo>
                    <a:pt x="263367" y="1446894"/>
                  </a:lnTo>
                  <a:lnTo>
                    <a:pt x="269154" y="1441571"/>
                  </a:lnTo>
                  <a:lnTo>
                    <a:pt x="276519" y="1435716"/>
                  </a:lnTo>
                  <a:lnTo>
                    <a:pt x="283884" y="1431458"/>
                  </a:lnTo>
                  <a:lnTo>
                    <a:pt x="291775" y="1427732"/>
                  </a:lnTo>
                  <a:lnTo>
                    <a:pt x="299665" y="1425070"/>
                  </a:lnTo>
                  <a:lnTo>
                    <a:pt x="308083" y="1422409"/>
                  </a:lnTo>
                  <a:lnTo>
                    <a:pt x="317026" y="1421344"/>
                  </a:lnTo>
                  <a:lnTo>
                    <a:pt x="325969" y="1420812"/>
                  </a:lnTo>
                  <a:close/>
                  <a:moveTo>
                    <a:pt x="89429" y="1420812"/>
                  </a:moveTo>
                  <a:lnTo>
                    <a:pt x="98425" y="1421344"/>
                  </a:lnTo>
                  <a:lnTo>
                    <a:pt x="107421" y="1422409"/>
                  </a:lnTo>
                  <a:lnTo>
                    <a:pt x="115888" y="1425070"/>
                  </a:lnTo>
                  <a:lnTo>
                    <a:pt x="124354" y="1427732"/>
                  </a:lnTo>
                  <a:lnTo>
                    <a:pt x="132292" y="1431458"/>
                  </a:lnTo>
                  <a:lnTo>
                    <a:pt x="139700" y="1435716"/>
                  </a:lnTo>
                  <a:lnTo>
                    <a:pt x="146579" y="1441571"/>
                  </a:lnTo>
                  <a:lnTo>
                    <a:pt x="153459" y="1446894"/>
                  </a:lnTo>
                  <a:lnTo>
                    <a:pt x="158750" y="1453813"/>
                  </a:lnTo>
                  <a:lnTo>
                    <a:pt x="164042" y="1460201"/>
                  </a:lnTo>
                  <a:lnTo>
                    <a:pt x="168275" y="1468185"/>
                  </a:lnTo>
                  <a:lnTo>
                    <a:pt x="171979" y="1475637"/>
                  </a:lnTo>
                  <a:lnTo>
                    <a:pt x="175154" y="1484153"/>
                  </a:lnTo>
                  <a:lnTo>
                    <a:pt x="177800" y="1492670"/>
                  </a:lnTo>
                  <a:lnTo>
                    <a:pt x="178859" y="1502251"/>
                  </a:lnTo>
                  <a:lnTo>
                    <a:pt x="179388" y="1511300"/>
                  </a:lnTo>
                  <a:lnTo>
                    <a:pt x="178859" y="1520348"/>
                  </a:lnTo>
                  <a:lnTo>
                    <a:pt x="177800" y="1529397"/>
                  </a:lnTo>
                  <a:lnTo>
                    <a:pt x="175154" y="1537914"/>
                  </a:lnTo>
                  <a:lnTo>
                    <a:pt x="171979" y="1545898"/>
                  </a:lnTo>
                  <a:lnTo>
                    <a:pt x="168275" y="1553882"/>
                  </a:lnTo>
                  <a:lnTo>
                    <a:pt x="164042" y="1561866"/>
                  </a:lnTo>
                  <a:lnTo>
                    <a:pt x="158750" y="1568786"/>
                  </a:lnTo>
                  <a:lnTo>
                    <a:pt x="153459" y="1575173"/>
                  </a:lnTo>
                  <a:lnTo>
                    <a:pt x="146579" y="1581028"/>
                  </a:lnTo>
                  <a:lnTo>
                    <a:pt x="139700" y="1585819"/>
                  </a:lnTo>
                  <a:lnTo>
                    <a:pt x="132292" y="1590609"/>
                  </a:lnTo>
                  <a:lnTo>
                    <a:pt x="124354" y="1594335"/>
                  </a:lnTo>
                  <a:lnTo>
                    <a:pt x="115888" y="1597529"/>
                  </a:lnTo>
                  <a:lnTo>
                    <a:pt x="107421" y="1600190"/>
                  </a:lnTo>
                  <a:lnTo>
                    <a:pt x="98425" y="1601255"/>
                  </a:lnTo>
                  <a:lnTo>
                    <a:pt x="89429" y="1601787"/>
                  </a:lnTo>
                  <a:lnTo>
                    <a:pt x="79904" y="1601255"/>
                  </a:lnTo>
                  <a:lnTo>
                    <a:pt x="71437" y="1600190"/>
                  </a:lnTo>
                  <a:lnTo>
                    <a:pt x="62442" y="1597529"/>
                  </a:lnTo>
                  <a:lnTo>
                    <a:pt x="54504" y="1594335"/>
                  </a:lnTo>
                  <a:lnTo>
                    <a:pt x="46567" y="1590609"/>
                  </a:lnTo>
                  <a:lnTo>
                    <a:pt x="39158" y="1585819"/>
                  </a:lnTo>
                  <a:lnTo>
                    <a:pt x="32279" y="1581028"/>
                  </a:lnTo>
                  <a:lnTo>
                    <a:pt x="25929" y="1575173"/>
                  </a:lnTo>
                  <a:lnTo>
                    <a:pt x="20108" y="1568786"/>
                  </a:lnTo>
                  <a:lnTo>
                    <a:pt x="14816" y="1561866"/>
                  </a:lnTo>
                  <a:lnTo>
                    <a:pt x="10054" y="1553882"/>
                  </a:lnTo>
                  <a:lnTo>
                    <a:pt x="6350" y="1545898"/>
                  </a:lnTo>
                  <a:lnTo>
                    <a:pt x="3704" y="1537914"/>
                  </a:lnTo>
                  <a:lnTo>
                    <a:pt x="1587" y="1529397"/>
                  </a:lnTo>
                  <a:lnTo>
                    <a:pt x="0" y="1520348"/>
                  </a:lnTo>
                  <a:lnTo>
                    <a:pt x="0" y="1511300"/>
                  </a:lnTo>
                  <a:lnTo>
                    <a:pt x="0" y="1502251"/>
                  </a:lnTo>
                  <a:lnTo>
                    <a:pt x="1587" y="1492670"/>
                  </a:lnTo>
                  <a:lnTo>
                    <a:pt x="3704" y="1484153"/>
                  </a:lnTo>
                  <a:lnTo>
                    <a:pt x="6350" y="1475637"/>
                  </a:lnTo>
                  <a:lnTo>
                    <a:pt x="10054" y="1468185"/>
                  </a:lnTo>
                  <a:lnTo>
                    <a:pt x="14816" y="1460201"/>
                  </a:lnTo>
                  <a:lnTo>
                    <a:pt x="20108" y="1453813"/>
                  </a:lnTo>
                  <a:lnTo>
                    <a:pt x="25929" y="1446894"/>
                  </a:lnTo>
                  <a:lnTo>
                    <a:pt x="32279" y="1441571"/>
                  </a:lnTo>
                  <a:lnTo>
                    <a:pt x="39158" y="1435716"/>
                  </a:lnTo>
                  <a:lnTo>
                    <a:pt x="46567" y="1431458"/>
                  </a:lnTo>
                  <a:lnTo>
                    <a:pt x="54504" y="1427732"/>
                  </a:lnTo>
                  <a:lnTo>
                    <a:pt x="62442" y="1425070"/>
                  </a:lnTo>
                  <a:lnTo>
                    <a:pt x="71437" y="1422409"/>
                  </a:lnTo>
                  <a:lnTo>
                    <a:pt x="79904" y="1421344"/>
                  </a:lnTo>
                  <a:lnTo>
                    <a:pt x="89429" y="1420812"/>
                  </a:lnTo>
                  <a:close/>
                  <a:moveTo>
                    <a:pt x="2456393" y="1184275"/>
                  </a:moveTo>
                  <a:lnTo>
                    <a:pt x="2465389" y="1184806"/>
                  </a:lnTo>
                  <a:lnTo>
                    <a:pt x="2474384" y="1185867"/>
                  </a:lnTo>
                  <a:lnTo>
                    <a:pt x="2482851" y="1188521"/>
                  </a:lnTo>
                  <a:lnTo>
                    <a:pt x="2491318" y="1191705"/>
                  </a:lnTo>
                  <a:lnTo>
                    <a:pt x="2499255" y="1195420"/>
                  </a:lnTo>
                  <a:lnTo>
                    <a:pt x="2506664" y="1200197"/>
                  </a:lnTo>
                  <a:lnTo>
                    <a:pt x="2513543" y="1204973"/>
                  </a:lnTo>
                  <a:lnTo>
                    <a:pt x="2519893" y="1211342"/>
                  </a:lnTo>
                  <a:lnTo>
                    <a:pt x="2525714" y="1217180"/>
                  </a:lnTo>
                  <a:lnTo>
                    <a:pt x="2531005" y="1224610"/>
                  </a:lnTo>
                  <a:lnTo>
                    <a:pt x="2535238" y="1232040"/>
                  </a:lnTo>
                  <a:lnTo>
                    <a:pt x="2538943" y="1240001"/>
                  </a:lnTo>
                  <a:lnTo>
                    <a:pt x="2542118" y="1247961"/>
                  </a:lnTo>
                  <a:lnTo>
                    <a:pt x="2544234" y="1256453"/>
                  </a:lnTo>
                  <a:lnTo>
                    <a:pt x="2545822" y="1265475"/>
                  </a:lnTo>
                  <a:lnTo>
                    <a:pt x="2546351" y="1274497"/>
                  </a:lnTo>
                  <a:lnTo>
                    <a:pt x="2545822" y="1284050"/>
                  </a:lnTo>
                  <a:lnTo>
                    <a:pt x="2544234" y="1293072"/>
                  </a:lnTo>
                  <a:lnTo>
                    <a:pt x="2542118" y="1301564"/>
                  </a:lnTo>
                  <a:lnTo>
                    <a:pt x="2538943" y="1310055"/>
                  </a:lnTo>
                  <a:lnTo>
                    <a:pt x="2535238" y="1318016"/>
                  </a:lnTo>
                  <a:lnTo>
                    <a:pt x="2531005" y="1325446"/>
                  </a:lnTo>
                  <a:lnTo>
                    <a:pt x="2525714" y="1331815"/>
                  </a:lnTo>
                  <a:lnTo>
                    <a:pt x="2519893" y="1338714"/>
                  </a:lnTo>
                  <a:lnTo>
                    <a:pt x="2513543" y="1344021"/>
                  </a:lnTo>
                  <a:lnTo>
                    <a:pt x="2506664" y="1349859"/>
                  </a:lnTo>
                  <a:lnTo>
                    <a:pt x="2499255" y="1354105"/>
                  </a:lnTo>
                  <a:lnTo>
                    <a:pt x="2491318" y="1357820"/>
                  </a:lnTo>
                  <a:lnTo>
                    <a:pt x="2482851" y="1361004"/>
                  </a:lnTo>
                  <a:lnTo>
                    <a:pt x="2474384" y="1363127"/>
                  </a:lnTo>
                  <a:lnTo>
                    <a:pt x="2465389" y="1364189"/>
                  </a:lnTo>
                  <a:lnTo>
                    <a:pt x="2456393" y="1365250"/>
                  </a:lnTo>
                  <a:lnTo>
                    <a:pt x="2446868" y="1364189"/>
                  </a:lnTo>
                  <a:lnTo>
                    <a:pt x="2438401" y="1363127"/>
                  </a:lnTo>
                  <a:lnTo>
                    <a:pt x="2429405" y="1361004"/>
                  </a:lnTo>
                  <a:lnTo>
                    <a:pt x="2421468" y="1357820"/>
                  </a:lnTo>
                  <a:lnTo>
                    <a:pt x="2413530" y="1354105"/>
                  </a:lnTo>
                  <a:lnTo>
                    <a:pt x="2406122" y="1349859"/>
                  </a:lnTo>
                  <a:lnTo>
                    <a:pt x="2399243" y="1344021"/>
                  </a:lnTo>
                  <a:lnTo>
                    <a:pt x="2392892" y="1338714"/>
                  </a:lnTo>
                  <a:lnTo>
                    <a:pt x="2387072" y="1331815"/>
                  </a:lnTo>
                  <a:lnTo>
                    <a:pt x="2381780" y="1325446"/>
                  </a:lnTo>
                  <a:lnTo>
                    <a:pt x="2377017" y="1318016"/>
                  </a:lnTo>
                  <a:lnTo>
                    <a:pt x="2373313" y="1310055"/>
                  </a:lnTo>
                  <a:lnTo>
                    <a:pt x="2370138" y="1301564"/>
                  </a:lnTo>
                  <a:lnTo>
                    <a:pt x="2368551" y="1293072"/>
                  </a:lnTo>
                  <a:lnTo>
                    <a:pt x="2366963" y="1284050"/>
                  </a:lnTo>
                  <a:lnTo>
                    <a:pt x="2366963" y="1274497"/>
                  </a:lnTo>
                  <a:lnTo>
                    <a:pt x="2366963" y="1265475"/>
                  </a:lnTo>
                  <a:lnTo>
                    <a:pt x="2368551" y="1256453"/>
                  </a:lnTo>
                  <a:lnTo>
                    <a:pt x="2370138" y="1247961"/>
                  </a:lnTo>
                  <a:lnTo>
                    <a:pt x="2373313" y="1240001"/>
                  </a:lnTo>
                  <a:lnTo>
                    <a:pt x="2377017" y="1232040"/>
                  </a:lnTo>
                  <a:lnTo>
                    <a:pt x="2381780" y="1224610"/>
                  </a:lnTo>
                  <a:lnTo>
                    <a:pt x="2387072" y="1217180"/>
                  </a:lnTo>
                  <a:lnTo>
                    <a:pt x="2392892" y="1211342"/>
                  </a:lnTo>
                  <a:lnTo>
                    <a:pt x="2399243" y="1204973"/>
                  </a:lnTo>
                  <a:lnTo>
                    <a:pt x="2406122" y="1200197"/>
                  </a:lnTo>
                  <a:lnTo>
                    <a:pt x="2413530" y="1195420"/>
                  </a:lnTo>
                  <a:lnTo>
                    <a:pt x="2421468" y="1191705"/>
                  </a:lnTo>
                  <a:lnTo>
                    <a:pt x="2429405" y="1188521"/>
                  </a:lnTo>
                  <a:lnTo>
                    <a:pt x="2438401" y="1185867"/>
                  </a:lnTo>
                  <a:lnTo>
                    <a:pt x="2446868" y="1184806"/>
                  </a:lnTo>
                  <a:lnTo>
                    <a:pt x="2456393" y="1184275"/>
                  </a:lnTo>
                  <a:close/>
                  <a:moveTo>
                    <a:pt x="2224355" y="1184275"/>
                  </a:moveTo>
                  <a:lnTo>
                    <a:pt x="2233852" y="1184806"/>
                  </a:lnTo>
                  <a:lnTo>
                    <a:pt x="2242821" y="1185867"/>
                  </a:lnTo>
                  <a:lnTo>
                    <a:pt x="2251263" y="1188521"/>
                  </a:lnTo>
                  <a:lnTo>
                    <a:pt x="2259705" y="1191705"/>
                  </a:lnTo>
                  <a:lnTo>
                    <a:pt x="2267619" y="1195420"/>
                  </a:lnTo>
                  <a:lnTo>
                    <a:pt x="2275005" y="1200197"/>
                  </a:lnTo>
                  <a:lnTo>
                    <a:pt x="2281337" y="1204973"/>
                  </a:lnTo>
                  <a:lnTo>
                    <a:pt x="2288196" y="1211342"/>
                  </a:lnTo>
                  <a:lnTo>
                    <a:pt x="2293472" y="1217180"/>
                  </a:lnTo>
                  <a:lnTo>
                    <a:pt x="2299276" y="1224610"/>
                  </a:lnTo>
                  <a:lnTo>
                    <a:pt x="2303496" y="1232040"/>
                  </a:lnTo>
                  <a:lnTo>
                    <a:pt x="2307190" y="1240001"/>
                  </a:lnTo>
                  <a:lnTo>
                    <a:pt x="2310355" y="1247961"/>
                  </a:lnTo>
                  <a:lnTo>
                    <a:pt x="2312466" y="1256453"/>
                  </a:lnTo>
                  <a:lnTo>
                    <a:pt x="2313521" y="1265475"/>
                  </a:lnTo>
                  <a:lnTo>
                    <a:pt x="2314576" y="1274497"/>
                  </a:lnTo>
                  <a:lnTo>
                    <a:pt x="2313521" y="1284050"/>
                  </a:lnTo>
                  <a:lnTo>
                    <a:pt x="2312466" y="1293072"/>
                  </a:lnTo>
                  <a:lnTo>
                    <a:pt x="2310355" y="1301564"/>
                  </a:lnTo>
                  <a:lnTo>
                    <a:pt x="2307190" y="1310055"/>
                  </a:lnTo>
                  <a:lnTo>
                    <a:pt x="2303496" y="1318016"/>
                  </a:lnTo>
                  <a:lnTo>
                    <a:pt x="2299276" y="1325446"/>
                  </a:lnTo>
                  <a:lnTo>
                    <a:pt x="2293472" y="1331815"/>
                  </a:lnTo>
                  <a:lnTo>
                    <a:pt x="2288196" y="1338714"/>
                  </a:lnTo>
                  <a:lnTo>
                    <a:pt x="2281337" y="1344021"/>
                  </a:lnTo>
                  <a:lnTo>
                    <a:pt x="2275005" y="1349859"/>
                  </a:lnTo>
                  <a:lnTo>
                    <a:pt x="2267619" y="1354105"/>
                  </a:lnTo>
                  <a:lnTo>
                    <a:pt x="2259705" y="1357820"/>
                  </a:lnTo>
                  <a:lnTo>
                    <a:pt x="2251263" y="1361004"/>
                  </a:lnTo>
                  <a:lnTo>
                    <a:pt x="2242821" y="1363127"/>
                  </a:lnTo>
                  <a:lnTo>
                    <a:pt x="2233852" y="1364189"/>
                  </a:lnTo>
                  <a:lnTo>
                    <a:pt x="2224355" y="1365250"/>
                  </a:lnTo>
                  <a:lnTo>
                    <a:pt x="2215385" y="1364189"/>
                  </a:lnTo>
                  <a:lnTo>
                    <a:pt x="2206416" y="1363127"/>
                  </a:lnTo>
                  <a:lnTo>
                    <a:pt x="2197974" y="1361004"/>
                  </a:lnTo>
                  <a:lnTo>
                    <a:pt x="2190060" y="1357820"/>
                  </a:lnTo>
                  <a:lnTo>
                    <a:pt x="2182146" y="1354105"/>
                  </a:lnTo>
                  <a:lnTo>
                    <a:pt x="2174759" y="1349859"/>
                  </a:lnTo>
                  <a:lnTo>
                    <a:pt x="2167373" y="1344021"/>
                  </a:lnTo>
                  <a:lnTo>
                    <a:pt x="2161569" y="1338714"/>
                  </a:lnTo>
                  <a:lnTo>
                    <a:pt x="2155237" y="1331815"/>
                  </a:lnTo>
                  <a:lnTo>
                    <a:pt x="2150489" y="1325446"/>
                  </a:lnTo>
                  <a:lnTo>
                    <a:pt x="2145740" y="1318016"/>
                  </a:lnTo>
                  <a:lnTo>
                    <a:pt x="2142047" y="1310055"/>
                  </a:lnTo>
                  <a:lnTo>
                    <a:pt x="2138882" y="1301564"/>
                  </a:lnTo>
                  <a:lnTo>
                    <a:pt x="2137299" y="1293072"/>
                  </a:lnTo>
                  <a:lnTo>
                    <a:pt x="2135188" y="1284050"/>
                  </a:lnTo>
                  <a:lnTo>
                    <a:pt x="2135188" y="1274497"/>
                  </a:lnTo>
                  <a:lnTo>
                    <a:pt x="2135188" y="1265475"/>
                  </a:lnTo>
                  <a:lnTo>
                    <a:pt x="2137299" y="1256453"/>
                  </a:lnTo>
                  <a:lnTo>
                    <a:pt x="2138882" y="1247961"/>
                  </a:lnTo>
                  <a:lnTo>
                    <a:pt x="2142047" y="1240001"/>
                  </a:lnTo>
                  <a:lnTo>
                    <a:pt x="2145740" y="1232040"/>
                  </a:lnTo>
                  <a:lnTo>
                    <a:pt x="2150489" y="1224610"/>
                  </a:lnTo>
                  <a:lnTo>
                    <a:pt x="2155237" y="1217180"/>
                  </a:lnTo>
                  <a:lnTo>
                    <a:pt x="2161569" y="1211342"/>
                  </a:lnTo>
                  <a:lnTo>
                    <a:pt x="2167373" y="1204973"/>
                  </a:lnTo>
                  <a:lnTo>
                    <a:pt x="2174759" y="1200197"/>
                  </a:lnTo>
                  <a:lnTo>
                    <a:pt x="2182146" y="1195420"/>
                  </a:lnTo>
                  <a:lnTo>
                    <a:pt x="2190060" y="1191705"/>
                  </a:lnTo>
                  <a:lnTo>
                    <a:pt x="2197974" y="1188521"/>
                  </a:lnTo>
                  <a:lnTo>
                    <a:pt x="2206416" y="1185867"/>
                  </a:lnTo>
                  <a:lnTo>
                    <a:pt x="2215385" y="1184806"/>
                  </a:lnTo>
                  <a:lnTo>
                    <a:pt x="2224355" y="1184275"/>
                  </a:lnTo>
                  <a:close/>
                  <a:moveTo>
                    <a:pt x="1983320" y="1184275"/>
                  </a:moveTo>
                  <a:lnTo>
                    <a:pt x="1992369" y="1184806"/>
                  </a:lnTo>
                  <a:lnTo>
                    <a:pt x="2001418" y="1185867"/>
                  </a:lnTo>
                  <a:lnTo>
                    <a:pt x="2009934" y="1188521"/>
                  </a:lnTo>
                  <a:lnTo>
                    <a:pt x="2017918" y="1191705"/>
                  </a:lnTo>
                  <a:lnTo>
                    <a:pt x="2025902" y="1195420"/>
                  </a:lnTo>
                  <a:lnTo>
                    <a:pt x="2033354" y="1200197"/>
                  </a:lnTo>
                  <a:lnTo>
                    <a:pt x="2040806" y="1204973"/>
                  </a:lnTo>
                  <a:lnTo>
                    <a:pt x="2046661" y="1211342"/>
                  </a:lnTo>
                  <a:lnTo>
                    <a:pt x="2053049" y="1217180"/>
                  </a:lnTo>
                  <a:lnTo>
                    <a:pt x="2057839" y="1224610"/>
                  </a:lnTo>
                  <a:lnTo>
                    <a:pt x="2062630" y="1232040"/>
                  </a:lnTo>
                  <a:lnTo>
                    <a:pt x="2066356" y="1240001"/>
                  </a:lnTo>
                  <a:lnTo>
                    <a:pt x="2069549" y="1247961"/>
                  </a:lnTo>
                  <a:lnTo>
                    <a:pt x="2071146" y="1256453"/>
                  </a:lnTo>
                  <a:lnTo>
                    <a:pt x="2073275" y="1265475"/>
                  </a:lnTo>
                  <a:lnTo>
                    <a:pt x="2073275" y="1274497"/>
                  </a:lnTo>
                  <a:lnTo>
                    <a:pt x="2073275" y="1284050"/>
                  </a:lnTo>
                  <a:lnTo>
                    <a:pt x="2071146" y="1293072"/>
                  </a:lnTo>
                  <a:lnTo>
                    <a:pt x="2069549" y="1301564"/>
                  </a:lnTo>
                  <a:lnTo>
                    <a:pt x="2066356" y="1310055"/>
                  </a:lnTo>
                  <a:lnTo>
                    <a:pt x="2062630" y="1318016"/>
                  </a:lnTo>
                  <a:lnTo>
                    <a:pt x="2057839" y="1325446"/>
                  </a:lnTo>
                  <a:lnTo>
                    <a:pt x="2053049" y="1331815"/>
                  </a:lnTo>
                  <a:lnTo>
                    <a:pt x="2046661" y="1338714"/>
                  </a:lnTo>
                  <a:lnTo>
                    <a:pt x="2040806" y="1344021"/>
                  </a:lnTo>
                  <a:lnTo>
                    <a:pt x="2033354" y="1349859"/>
                  </a:lnTo>
                  <a:lnTo>
                    <a:pt x="2025902" y="1354105"/>
                  </a:lnTo>
                  <a:lnTo>
                    <a:pt x="2017918" y="1357820"/>
                  </a:lnTo>
                  <a:lnTo>
                    <a:pt x="2009934" y="1361004"/>
                  </a:lnTo>
                  <a:lnTo>
                    <a:pt x="2001418" y="1363127"/>
                  </a:lnTo>
                  <a:lnTo>
                    <a:pt x="1992369" y="1364189"/>
                  </a:lnTo>
                  <a:lnTo>
                    <a:pt x="1983320" y="1365250"/>
                  </a:lnTo>
                  <a:lnTo>
                    <a:pt x="1973739" y="1364189"/>
                  </a:lnTo>
                  <a:lnTo>
                    <a:pt x="1964690" y="1363127"/>
                  </a:lnTo>
                  <a:lnTo>
                    <a:pt x="1956174" y="1361004"/>
                  </a:lnTo>
                  <a:lnTo>
                    <a:pt x="1947657" y="1357820"/>
                  </a:lnTo>
                  <a:lnTo>
                    <a:pt x="1939673" y="1354105"/>
                  </a:lnTo>
                  <a:lnTo>
                    <a:pt x="1932221" y="1349859"/>
                  </a:lnTo>
                  <a:lnTo>
                    <a:pt x="1925834" y="1344021"/>
                  </a:lnTo>
                  <a:lnTo>
                    <a:pt x="1918914" y="1338714"/>
                  </a:lnTo>
                  <a:lnTo>
                    <a:pt x="1913591" y="1331815"/>
                  </a:lnTo>
                  <a:lnTo>
                    <a:pt x="1907736" y="1325446"/>
                  </a:lnTo>
                  <a:lnTo>
                    <a:pt x="1903478" y="1318016"/>
                  </a:lnTo>
                  <a:lnTo>
                    <a:pt x="1899752" y="1310055"/>
                  </a:lnTo>
                  <a:lnTo>
                    <a:pt x="1897091" y="1301564"/>
                  </a:lnTo>
                  <a:lnTo>
                    <a:pt x="1894429" y="1293072"/>
                  </a:lnTo>
                  <a:lnTo>
                    <a:pt x="1893365" y="1284050"/>
                  </a:lnTo>
                  <a:lnTo>
                    <a:pt x="1892300" y="1274497"/>
                  </a:lnTo>
                  <a:lnTo>
                    <a:pt x="1893365" y="1265475"/>
                  </a:lnTo>
                  <a:lnTo>
                    <a:pt x="1894429" y="1256453"/>
                  </a:lnTo>
                  <a:lnTo>
                    <a:pt x="1897091" y="1247961"/>
                  </a:lnTo>
                  <a:lnTo>
                    <a:pt x="1899752" y="1240001"/>
                  </a:lnTo>
                  <a:lnTo>
                    <a:pt x="1903478" y="1232040"/>
                  </a:lnTo>
                  <a:lnTo>
                    <a:pt x="1907736" y="1224610"/>
                  </a:lnTo>
                  <a:lnTo>
                    <a:pt x="1913591" y="1217180"/>
                  </a:lnTo>
                  <a:lnTo>
                    <a:pt x="1918914" y="1211342"/>
                  </a:lnTo>
                  <a:lnTo>
                    <a:pt x="1925834" y="1204973"/>
                  </a:lnTo>
                  <a:lnTo>
                    <a:pt x="1932221" y="1200197"/>
                  </a:lnTo>
                  <a:lnTo>
                    <a:pt x="1939673" y="1195420"/>
                  </a:lnTo>
                  <a:lnTo>
                    <a:pt x="1947657" y="1191705"/>
                  </a:lnTo>
                  <a:lnTo>
                    <a:pt x="1956174" y="1188521"/>
                  </a:lnTo>
                  <a:lnTo>
                    <a:pt x="1964690" y="1185867"/>
                  </a:lnTo>
                  <a:lnTo>
                    <a:pt x="1973739" y="1184806"/>
                  </a:lnTo>
                  <a:lnTo>
                    <a:pt x="1983320" y="1184275"/>
                  </a:lnTo>
                  <a:close/>
                  <a:moveTo>
                    <a:pt x="1746251" y="1184275"/>
                  </a:moveTo>
                  <a:lnTo>
                    <a:pt x="1755299" y="1184806"/>
                  </a:lnTo>
                  <a:lnTo>
                    <a:pt x="1764881" y="1185867"/>
                  </a:lnTo>
                  <a:lnTo>
                    <a:pt x="1773397" y="1188521"/>
                  </a:lnTo>
                  <a:lnTo>
                    <a:pt x="1781381" y="1191705"/>
                  </a:lnTo>
                  <a:lnTo>
                    <a:pt x="1789365" y="1195420"/>
                  </a:lnTo>
                  <a:lnTo>
                    <a:pt x="1797350" y="1200197"/>
                  </a:lnTo>
                  <a:lnTo>
                    <a:pt x="1803737" y="1204973"/>
                  </a:lnTo>
                  <a:lnTo>
                    <a:pt x="1810124" y="1211342"/>
                  </a:lnTo>
                  <a:lnTo>
                    <a:pt x="1815979" y="1217180"/>
                  </a:lnTo>
                  <a:lnTo>
                    <a:pt x="1821302" y="1224610"/>
                  </a:lnTo>
                  <a:lnTo>
                    <a:pt x="1826093" y="1232040"/>
                  </a:lnTo>
                  <a:lnTo>
                    <a:pt x="1829819" y="1240001"/>
                  </a:lnTo>
                  <a:lnTo>
                    <a:pt x="1832480" y="1247961"/>
                  </a:lnTo>
                  <a:lnTo>
                    <a:pt x="1835141" y="1256453"/>
                  </a:lnTo>
                  <a:lnTo>
                    <a:pt x="1836206" y="1265475"/>
                  </a:lnTo>
                  <a:lnTo>
                    <a:pt x="1836738" y="1274497"/>
                  </a:lnTo>
                  <a:lnTo>
                    <a:pt x="1836206" y="1284050"/>
                  </a:lnTo>
                  <a:lnTo>
                    <a:pt x="1835141" y="1293072"/>
                  </a:lnTo>
                  <a:lnTo>
                    <a:pt x="1832480" y="1301564"/>
                  </a:lnTo>
                  <a:lnTo>
                    <a:pt x="1829819" y="1310055"/>
                  </a:lnTo>
                  <a:lnTo>
                    <a:pt x="1826093" y="1318016"/>
                  </a:lnTo>
                  <a:lnTo>
                    <a:pt x="1821302" y="1325446"/>
                  </a:lnTo>
                  <a:lnTo>
                    <a:pt x="1815979" y="1331815"/>
                  </a:lnTo>
                  <a:lnTo>
                    <a:pt x="1810124" y="1338714"/>
                  </a:lnTo>
                  <a:lnTo>
                    <a:pt x="1803737" y="1344021"/>
                  </a:lnTo>
                  <a:lnTo>
                    <a:pt x="1797350" y="1349859"/>
                  </a:lnTo>
                  <a:lnTo>
                    <a:pt x="1789365" y="1354105"/>
                  </a:lnTo>
                  <a:lnTo>
                    <a:pt x="1781381" y="1357820"/>
                  </a:lnTo>
                  <a:lnTo>
                    <a:pt x="1773397" y="1361004"/>
                  </a:lnTo>
                  <a:lnTo>
                    <a:pt x="1764881" y="1363127"/>
                  </a:lnTo>
                  <a:lnTo>
                    <a:pt x="1755299" y="1364189"/>
                  </a:lnTo>
                  <a:lnTo>
                    <a:pt x="1746251" y="1365250"/>
                  </a:lnTo>
                  <a:lnTo>
                    <a:pt x="1737202" y="1364189"/>
                  </a:lnTo>
                  <a:lnTo>
                    <a:pt x="1728153" y="1363127"/>
                  </a:lnTo>
                  <a:lnTo>
                    <a:pt x="1719637" y="1361004"/>
                  </a:lnTo>
                  <a:lnTo>
                    <a:pt x="1711120" y="1357820"/>
                  </a:lnTo>
                  <a:lnTo>
                    <a:pt x="1703668" y="1354105"/>
                  </a:lnTo>
                  <a:lnTo>
                    <a:pt x="1695684" y="1349859"/>
                  </a:lnTo>
                  <a:lnTo>
                    <a:pt x="1688765" y="1344021"/>
                  </a:lnTo>
                  <a:lnTo>
                    <a:pt x="1681845" y="1338714"/>
                  </a:lnTo>
                  <a:lnTo>
                    <a:pt x="1676522" y="1331815"/>
                  </a:lnTo>
                  <a:lnTo>
                    <a:pt x="1671199" y="1325446"/>
                  </a:lnTo>
                  <a:lnTo>
                    <a:pt x="1666941" y="1318016"/>
                  </a:lnTo>
                  <a:lnTo>
                    <a:pt x="1663215" y="1310055"/>
                  </a:lnTo>
                  <a:lnTo>
                    <a:pt x="1660021" y="1301564"/>
                  </a:lnTo>
                  <a:lnTo>
                    <a:pt x="1657360" y="1293072"/>
                  </a:lnTo>
                  <a:lnTo>
                    <a:pt x="1656296" y="1284050"/>
                  </a:lnTo>
                  <a:lnTo>
                    <a:pt x="1655763" y="1274497"/>
                  </a:lnTo>
                  <a:lnTo>
                    <a:pt x="1656296" y="1265475"/>
                  </a:lnTo>
                  <a:lnTo>
                    <a:pt x="1657360" y="1256453"/>
                  </a:lnTo>
                  <a:lnTo>
                    <a:pt x="1660021" y="1247961"/>
                  </a:lnTo>
                  <a:lnTo>
                    <a:pt x="1663215" y="1240001"/>
                  </a:lnTo>
                  <a:lnTo>
                    <a:pt x="1666941" y="1232040"/>
                  </a:lnTo>
                  <a:lnTo>
                    <a:pt x="1671199" y="1224610"/>
                  </a:lnTo>
                  <a:lnTo>
                    <a:pt x="1676522" y="1217180"/>
                  </a:lnTo>
                  <a:lnTo>
                    <a:pt x="1681845" y="1211342"/>
                  </a:lnTo>
                  <a:lnTo>
                    <a:pt x="1688765" y="1204973"/>
                  </a:lnTo>
                  <a:lnTo>
                    <a:pt x="1695684" y="1200197"/>
                  </a:lnTo>
                  <a:lnTo>
                    <a:pt x="1703668" y="1195420"/>
                  </a:lnTo>
                  <a:lnTo>
                    <a:pt x="1711120" y="1191705"/>
                  </a:lnTo>
                  <a:lnTo>
                    <a:pt x="1719637" y="1188521"/>
                  </a:lnTo>
                  <a:lnTo>
                    <a:pt x="1728153" y="1185867"/>
                  </a:lnTo>
                  <a:lnTo>
                    <a:pt x="1737202" y="1184806"/>
                  </a:lnTo>
                  <a:lnTo>
                    <a:pt x="1746251" y="1184275"/>
                  </a:lnTo>
                  <a:close/>
                  <a:moveTo>
                    <a:pt x="1036109" y="1184275"/>
                  </a:moveTo>
                  <a:lnTo>
                    <a:pt x="1045105" y="1184806"/>
                  </a:lnTo>
                  <a:lnTo>
                    <a:pt x="1053571" y="1185867"/>
                  </a:lnTo>
                  <a:lnTo>
                    <a:pt x="1062038" y="1188521"/>
                  </a:lnTo>
                  <a:lnTo>
                    <a:pt x="1070505" y="1191705"/>
                  </a:lnTo>
                  <a:lnTo>
                    <a:pt x="1078442" y="1195420"/>
                  </a:lnTo>
                  <a:lnTo>
                    <a:pt x="1085851" y="1200197"/>
                  </a:lnTo>
                  <a:lnTo>
                    <a:pt x="1092730" y="1204973"/>
                  </a:lnTo>
                  <a:lnTo>
                    <a:pt x="1099080" y="1211342"/>
                  </a:lnTo>
                  <a:lnTo>
                    <a:pt x="1105430" y="1217180"/>
                  </a:lnTo>
                  <a:lnTo>
                    <a:pt x="1110192" y="1224610"/>
                  </a:lnTo>
                  <a:lnTo>
                    <a:pt x="1114426" y="1232040"/>
                  </a:lnTo>
                  <a:lnTo>
                    <a:pt x="1118659" y="1240001"/>
                  </a:lnTo>
                  <a:lnTo>
                    <a:pt x="1121834" y="1247961"/>
                  </a:lnTo>
                  <a:lnTo>
                    <a:pt x="1123422" y="1256453"/>
                  </a:lnTo>
                  <a:lnTo>
                    <a:pt x="1125009" y="1265475"/>
                  </a:lnTo>
                  <a:lnTo>
                    <a:pt x="1125538" y="1274497"/>
                  </a:lnTo>
                  <a:lnTo>
                    <a:pt x="1125009" y="1284050"/>
                  </a:lnTo>
                  <a:lnTo>
                    <a:pt x="1123422" y="1293072"/>
                  </a:lnTo>
                  <a:lnTo>
                    <a:pt x="1121834" y="1301564"/>
                  </a:lnTo>
                  <a:lnTo>
                    <a:pt x="1118659" y="1310055"/>
                  </a:lnTo>
                  <a:lnTo>
                    <a:pt x="1114426" y="1318016"/>
                  </a:lnTo>
                  <a:lnTo>
                    <a:pt x="1110192" y="1325446"/>
                  </a:lnTo>
                  <a:lnTo>
                    <a:pt x="1105430" y="1331815"/>
                  </a:lnTo>
                  <a:lnTo>
                    <a:pt x="1099080" y="1338714"/>
                  </a:lnTo>
                  <a:lnTo>
                    <a:pt x="1092730" y="1344021"/>
                  </a:lnTo>
                  <a:lnTo>
                    <a:pt x="1085851" y="1349859"/>
                  </a:lnTo>
                  <a:lnTo>
                    <a:pt x="1078442" y="1354105"/>
                  </a:lnTo>
                  <a:lnTo>
                    <a:pt x="1070505" y="1357820"/>
                  </a:lnTo>
                  <a:lnTo>
                    <a:pt x="1062038" y="1361004"/>
                  </a:lnTo>
                  <a:lnTo>
                    <a:pt x="1053571" y="1363127"/>
                  </a:lnTo>
                  <a:lnTo>
                    <a:pt x="1045105" y="1364189"/>
                  </a:lnTo>
                  <a:lnTo>
                    <a:pt x="1036109" y="1365250"/>
                  </a:lnTo>
                  <a:lnTo>
                    <a:pt x="1026055" y="1364189"/>
                  </a:lnTo>
                  <a:lnTo>
                    <a:pt x="1017588" y="1363127"/>
                  </a:lnTo>
                  <a:lnTo>
                    <a:pt x="1009121" y="1361004"/>
                  </a:lnTo>
                  <a:lnTo>
                    <a:pt x="1000655" y="1357820"/>
                  </a:lnTo>
                  <a:lnTo>
                    <a:pt x="992717" y="1354105"/>
                  </a:lnTo>
                  <a:lnTo>
                    <a:pt x="985309" y="1349859"/>
                  </a:lnTo>
                  <a:lnTo>
                    <a:pt x="978959" y="1344021"/>
                  </a:lnTo>
                  <a:lnTo>
                    <a:pt x="972079" y="1338714"/>
                  </a:lnTo>
                  <a:lnTo>
                    <a:pt x="966259" y="1331815"/>
                  </a:lnTo>
                  <a:lnTo>
                    <a:pt x="960967" y="1325446"/>
                  </a:lnTo>
                  <a:lnTo>
                    <a:pt x="956734" y="1318016"/>
                  </a:lnTo>
                  <a:lnTo>
                    <a:pt x="952500" y="1310055"/>
                  </a:lnTo>
                  <a:lnTo>
                    <a:pt x="949325" y="1301564"/>
                  </a:lnTo>
                  <a:lnTo>
                    <a:pt x="947738" y="1293072"/>
                  </a:lnTo>
                  <a:lnTo>
                    <a:pt x="946679" y="1284050"/>
                  </a:lnTo>
                  <a:lnTo>
                    <a:pt x="946150" y="1274497"/>
                  </a:lnTo>
                  <a:lnTo>
                    <a:pt x="946679" y="1265475"/>
                  </a:lnTo>
                  <a:lnTo>
                    <a:pt x="947738" y="1256453"/>
                  </a:lnTo>
                  <a:lnTo>
                    <a:pt x="949325" y="1247961"/>
                  </a:lnTo>
                  <a:lnTo>
                    <a:pt x="952500" y="1240001"/>
                  </a:lnTo>
                  <a:lnTo>
                    <a:pt x="956734" y="1232040"/>
                  </a:lnTo>
                  <a:lnTo>
                    <a:pt x="960967" y="1224610"/>
                  </a:lnTo>
                  <a:lnTo>
                    <a:pt x="966259" y="1217180"/>
                  </a:lnTo>
                  <a:lnTo>
                    <a:pt x="972079" y="1211342"/>
                  </a:lnTo>
                  <a:lnTo>
                    <a:pt x="978959" y="1204973"/>
                  </a:lnTo>
                  <a:lnTo>
                    <a:pt x="985309" y="1200197"/>
                  </a:lnTo>
                  <a:lnTo>
                    <a:pt x="992717" y="1195420"/>
                  </a:lnTo>
                  <a:lnTo>
                    <a:pt x="1000655" y="1191705"/>
                  </a:lnTo>
                  <a:lnTo>
                    <a:pt x="1009121" y="1188521"/>
                  </a:lnTo>
                  <a:lnTo>
                    <a:pt x="1017588" y="1185867"/>
                  </a:lnTo>
                  <a:lnTo>
                    <a:pt x="1026055" y="1184806"/>
                  </a:lnTo>
                  <a:lnTo>
                    <a:pt x="1036109" y="1184275"/>
                  </a:lnTo>
                  <a:close/>
                  <a:moveTo>
                    <a:pt x="804069" y="1184275"/>
                  </a:moveTo>
                  <a:lnTo>
                    <a:pt x="813566" y="1184806"/>
                  </a:lnTo>
                  <a:lnTo>
                    <a:pt x="822008" y="1185867"/>
                  </a:lnTo>
                  <a:lnTo>
                    <a:pt x="830450" y="1188521"/>
                  </a:lnTo>
                  <a:lnTo>
                    <a:pt x="838892" y="1191705"/>
                  </a:lnTo>
                  <a:lnTo>
                    <a:pt x="846806" y="1195420"/>
                  </a:lnTo>
                  <a:lnTo>
                    <a:pt x="854192" y="1200197"/>
                  </a:lnTo>
                  <a:lnTo>
                    <a:pt x="860524" y="1204973"/>
                  </a:lnTo>
                  <a:lnTo>
                    <a:pt x="867383" y="1211342"/>
                  </a:lnTo>
                  <a:lnTo>
                    <a:pt x="873714" y="1217180"/>
                  </a:lnTo>
                  <a:lnTo>
                    <a:pt x="878463" y="1224610"/>
                  </a:lnTo>
                  <a:lnTo>
                    <a:pt x="882683" y="1232040"/>
                  </a:lnTo>
                  <a:lnTo>
                    <a:pt x="886904" y="1240001"/>
                  </a:lnTo>
                  <a:lnTo>
                    <a:pt x="890070" y="1247961"/>
                  </a:lnTo>
                  <a:lnTo>
                    <a:pt x="891653" y="1256453"/>
                  </a:lnTo>
                  <a:lnTo>
                    <a:pt x="892708" y="1265475"/>
                  </a:lnTo>
                  <a:lnTo>
                    <a:pt x="893763" y="1274497"/>
                  </a:lnTo>
                  <a:lnTo>
                    <a:pt x="892708" y="1284050"/>
                  </a:lnTo>
                  <a:lnTo>
                    <a:pt x="891653" y="1293072"/>
                  </a:lnTo>
                  <a:lnTo>
                    <a:pt x="890070" y="1301564"/>
                  </a:lnTo>
                  <a:lnTo>
                    <a:pt x="886904" y="1310055"/>
                  </a:lnTo>
                  <a:lnTo>
                    <a:pt x="882683" y="1318016"/>
                  </a:lnTo>
                  <a:lnTo>
                    <a:pt x="878463" y="1325446"/>
                  </a:lnTo>
                  <a:lnTo>
                    <a:pt x="873714" y="1331815"/>
                  </a:lnTo>
                  <a:lnTo>
                    <a:pt x="867383" y="1338714"/>
                  </a:lnTo>
                  <a:lnTo>
                    <a:pt x="860524" y="1344021"/>
                  </a:lnTo>
                  <a:lnTo>
                    <a:pt x="854192" y="1349859"/>
                  </a:lnTo>
                  <a:lnTo>
                    <a:pt x="846806" y="1354105"/>
                  </a:lnTo>
                  <a:lnTo>
                    <a:pt x="838892" y="1357820"/>
                  </a:lnTo>
                  <a:lnTo>
                    <a:pt x="830450" y="1361004"/>
                  </a:lnTo>
                  <a:lnTo>
                    <a:pt x="822008" y="1363127"/>
                  </a:lnTo>
                  <a:lnTo>
                    <a:pt x="813566" y="1364189"/>
                  </a:lnTo>
                  <a:lnTo>
                    <a:pt x="804069" y="1365250"/>
                  </a:lnTo>
                  <a:lnTo>
                    <a:pt x="794572" y="1364189"/>
                  </a:lnTo>
                  <a:lnTo>
                    <a:pt x="786130" y="1363127"/>
                  </a:lnTo>
                  <a:lnTo>
                    <a:pt x="777689" y="1361004"/>
                  </a:lnTo>
                  <a:lnTo>
                    <a:pt x="769247" y="1357820"/>
                  </a:lnTo>
                  <a:lnTo>
                    <a:pt x="761333" y="1354105"/>
                  </a:lnTo>
                  <a:lnTo>
                    <a:pt x="753946" y="1349859"/>
                  </a:lnTo>
                  <a:lnTo>
                    <a:pt x="747087" y="1344021"/>
                  </a:lnTo>
                  <a:lnTo>
                    <a:pt x="740756" y="1338714"/>
                  </a:lnTo>
                  <a:lnTo>
                    <a:pt x="734424" y="1331815"/>
                  </a:lnTo>
                  <a:lnTo>
                    <a:pt x="729676" y="1325446"/>
                  </a:lnTo>
                  <a:lnTo>
                    <a:pt x="725455" y="1318016"/>
                  </a:lnTo>
                  <a:lnTo>
                    <a:pt x="721234" y="1310055"/>
                  </a:lnTo>
                  <a:lnTo>
                    <a:pt x="718069" y="1301564"/>
                  </a:lnTo>
                  <a:lnTo>
                    <a:pt x="716486" y="1293072"/>
                  </a:lnTo>
                  <a:lnTo>
                    <a:pt x="714903" y="1284050"/>
                  </a:lnTo>
                  <a:lnTo>
                    <a:pt x="714375" y="1274497"/>
                  </a:lnTo>
                  <a:lnTo>
                    <a:pt x="714903" y="1265475"/>
                  </a:lnTo>
                  <a:lnTo>
                    <a:pt x="716486" y="1256453"/>
                  </a:lnTo>
                  <a:lnTo>
                    <a:pt x="718069" y="1247961"/>
                  </a:lnTo>
                  <a:lnTo>
                    <a:pt x="721234" y="1240001"/>
                  </a:lnTo>
                  <a:lnTo>
                    <a:pt x="725455" y="1232040"/>
                  </a:lnTo>
                  <a:lnTo>
                    <a:pt x="729676" y="1224610"/>
                  </a:lnTo>
                  <a:lnTo>
                    <a:pt x="734424" y="1217180"/>
                  </a:lnTo>
                  <a:lnTo>
                    <a:pt x="740756" y="1211342"/>
                  </a:lnTo>
                  <a:lnTo>
                    <a:pt x="747087" y="1204973"/>
                  </a:lnTo>
                  <a:lnTo>
                    <a:pt x="753946" y="1200197"/>
                  </a:lnTo>
                  <a:lnTo>
                    <a:pt x="761333" y="1195420"/>
                  </a:lnTo>
                  <a:lnTo>
                    <a:pt x="769247" y="1191705"/>
                  </a:lnTo>
                  <a:lnTo>
                    <a:pt x="777689" y="1188521"/>
                  </a:lnTo>
                  <a:lnTo>
                    <a:pt x="786130" y="1185867"/>
                  </a:lnTo>
                  <a:lnTo>
                    <a:pt x="794572" y="1184806"/>
                  </a:lnTo>
                  <a:lnTo>
                    <a:pt x="804069" y="1184275"/>
                  </a:lnTo>
                  <a:close/>
                  <a:moveTo>
                    <a:pt x="563032" y="1184275"/>
                  </a:moveTo>
                  <a:lnTo>
                    <a:pt x="571975" y="1184806"/>
                  </a:lnTo>
                  <a:lnTo>
                    <a:pt x="580918" y="1185867"/>
                  </a:lnTo>
                  <a:lnTo>
                    <a:pt x="589335" y="1188521"/>
                  </a:lnTo>
                  <a:lnTo>
                    <a:pt x="597226" y="1191705"/>
                  </a:lnTo>
                  <a:lnTo>
                    <a:pt x="605117" y="1195420"/>
                  </a:lnTo>
                  <a:lnTo>
                    <a:pt x="613008" y="1200197"/>
                  </a:lnTo>
                  <a:lnTo>
                    <a:pt x="619847" y="1204973"/>
                  </a:lnTo>
                  <a:lnTo>
                    <a:pt x="625633" y="1211342"/>
                  </a:lnTo>
                  <a:lnTo>
                    <a:pt x="631946" y="1217180"/>
                  </a:lnTo>
                  <a:lnTo>
                    <a:pt x="636681" y="1224610"/>
                  </a:lnTo>
                  <a:lnTo>
                    <a:pt x="641415" y="1232040"/>
                  </a:lnTo>
                  <a:lnTo>
                    <a:pt x="645098" y="1240001"/>
                  </a:lnTo>
                  <a:lnTo>
                    <a:pt x="648254" y="1247961"/>
                  </a:lnTo>
                  <a:lnTo>
                    <a:pt x="650885" y="1256453"/>
                  </a:lnTo>
                  <a:lnTo>
                    <a:pt x="651937" y="1265475"/>
                  </a:lnTo>
                  <a:lnTo>
                    <a:pt x="652463" y="1274497"/>
                  </a:lnTo>
                  <a:lnTo>
                    <a:pt x="651937" y="1284050"/>
                  </a:lnTo>
                  <a:lnTo>
                    <a:pt x="650885" y="1293072"/>
                  </a:lnTo>
                  <a:lnTo>
                    <a:pt x="648254" y="1301564"/>
                  </a:lnTo>
                  <a:lnTo>
                    <a:pt x="645098" y="1310055"/>
                  </a:lnTo>
                  <a:lnTo>
                    <a:pt x="641415" y="1318016"/>
                  </a:lnTo>
                  <a:lnTo>
                    <a:pt x="636681" y="1325446"/>
                  </a:lnTo>
                  <a:lnTo>
                    <a:pt x="631946" y="1331815"/>
                  </a:lnTo>
                  <a:lnTo>
                    <a:pt x="625633" y="1338714"/>
                  </a:lnTo>
                  <a:lnTo>
                    <a:pt x="619847" y="1344021"/>
                  </a:lnTo>
                  <a:lnTo>
                    <a:pt x="613008" y="1349859"/>
                  </a:lnTo>
                  <a:lnTo>
                    <a:pt x="605117" y="1354105"/>
                  </a:lnTo>
                  <a:lnTo>
                    <a:pt x="597226" y="1357820"/>
                  </a:lnTo>
                  <a:lnTo>
                    <a:pt x="589335" y="1361004"/>
                  </a:lnTo>
                  <a:lnTo>
                    <a:pt x="580918" y="1363127"/>
                  </a:lnTo>
                  <a:lnTo>
                    <a:pt x="571975" y="1364189"/>
                  </a:lnTo>
                  <a:lnTo>
                    <a:pt x="563032" y="1365250"/>
                  </a:lnTo>
                  <a:lnTo>
                    <a:pt x="554089" y="1364189"/>
                  </a:lnTo>
                  <a:lnTo>
                    <a:pt x="544620" y="1363127"/>
                  </a:lnTo>
                  <a:lnTo>
                    <a:pt x="536202" y="1361004"/>
                  </a:lnTo>
                  <a:lnTo>
                    <a:pt x="527785" y="1357820"/>
                  </a:lnTo>
                  <a:lnTo>
                    <a:pt x="519894" y="1354105"/>
                  </a:lnTo>
                  <a:lnTo>
                    <a:pt x="512530" y="1349859"/>
                  </a:lnTo>
                  <a:lnTo>
                    <a:pt x="506217" y="1344021"/>
                  </a:lnTo>
                  <a:lnTo>
                    <a:pt x="499378" y="1338714"/>
                  </a:lnTo>
                  <a:lnTo>
                    <a:pt x="494117" y="1331815"/>
                  </a:lnTo>
                  <a:lnTo>
                    <a:pt x="488331" y="1325446"/>
                  </a:lnTo>
                  <a:lnTo>
                    <a:pt x="484122" y="1318016"/>
                  </a:lnTo>
                  <a:lnTo>
                    <a:pt x="480440" y="1310055"/>
                  </a:lnTo>
                  <a:lnTo>
                    <a:pt x="477809" y="1301564"/>
                  </a:lnTo>
                  <a:lnTo>
                    <a:pt x="475179" y="1293072"/>
                  </a:lnTo>
                  <a:lnTo>
                    <a:pt x="474127" y="1284050"/>
                  </a:lnTo>
                  <a:lnTo>
                    <a:pt x="473075" y="1274497"/>
                  </a:lnTo>
                  <a:lnTo>
                    <a:pt x="474127" y="1265475"/>
                  </a:lnTo>
                  <a:lnTo>
                    <a:pt x="475179" y="1256453"/>
                  </a:lnTo>
                  <a:lnTo>
                    <a:pt x="477809" y="1247961"/>
                  </a:lnTo>
                  <a:lnTo>
                    <a:pt x="480440" y="1240001"/>
                  </a:lnTo>
                  <a:lnTo>
                    <a:pt x="484122" y="1232040"/>
                  </a:lnTo>
                  <a:lnTo>
                    <a:pt x="488331" y="1224610"/>
                  </a:lnTo>
                  <a:lnTo>
                    <a:pt x="494117" y="1217180"/>
                  </a:lnTo>
                  <a:lnTo>
                    <a:pt x="499378" y="1211342"/>
                  </a:lnTo>
                  <a:lnTo>
                    <a:pt x="506217" y="1204973"/>
                  </a:lnTo>
                  <a:lnTo>
                    <a:pt x="512530" y="1200197"/>
                  </a:lnTo>
                  <a:lnTo>
                    <a:pt x="519894" y="1195420"/>
                  </a:lnTo>
                  <a:lnTo>
                    <a:pt x="527785" y="1191705"/>
                  </a:lnTo>
                  <a:lnTo>
                    <a:pt x="536202" y="1188521"/>
                  </a:lnTo>
                  <a:lnTo>
                    <a:pt x="544620" y="1185867"/>
                  </a:lnTo>
                  <a:lnTo>
                    <a:pt x="554089" y="1184806"/>
                  </a:lnTo>
                  <a:lnTo>
                    <a:pt x="563032" y="1184275"/>
                  </a:lnTo>
                  <a:close/>
                  <a:moveTo>
                    <a:pt x="325969" y="1184275"/>
                  </a:moveTo>
                  <a:lnTo>
                    <a:pt x="334912" y="1184806"/>
                  </a:lnTo>
                  <a:lnTo>
                    <a:pt x="344381" y="1185867"/>
                  </a:lnTo>
                  <a:lnTo>
                    <a:pt x="352798" y="1188521"/>
                  </a:lnTo>
                  <a:lnTo>
                    <a:pt x="361215" y="1191705"/>
                  </a:lnTo>
                  <a:lnTo>
                    <a:pt x="369106" y="1195420"/>
                  </a:lnTo>
                  <a:lnTo>
                    <a:pt x="376471" y="1200197"/>
                  </a:lnTo>
                  <a:lnTo>
                    <a:pt x="382784" y="1204973"/>
                  </a:lnTo>
                  <a:lnTo>
                    <a:pt x="389623" y="1211342"/>
                  </a:lnTo>
                  <a:lnTo>
                    <a:pt x="394883" y="1217180"/>
                  </a:lnTo>
                  <a:lnTo>
                    <a:pt x="400670" y="1224610"/>
                  </a:lnTo>
                  <a:lnTo>
                    <a:pt x="404878" y="1232040"/>
                  </a:lnTo>
                  <a:lnTo>
                    <a:pt x="408561" y="1240001"/>
                  </a:lnTo>
                  <a:lnTo>
                    <a:pt x="411191" y="1247961"/>
                  </a:lnTo>
                  <a:lnTo>
                    <a:pt x="413821" y="1256453"/>
                  </a:lnTo>
                  <a:lnTo>
                    <a:pt x="414874" y="1265475"/>
                  </a:lnTo>
                  <a:lnTo>
                    <a:pt x="415926" y="1274497"/>
                  </a:lnTo>
                  <a:lnTo>
                    <a:pt x="414874" y="1284050"/>
                  </a:lnTo>
                  <a:lnTo>
                    <a:pt x="413821" y="1293072"/>
                  </a:lnTo>
                  <a:lnTo>
                    <a:pt x="411191" y="1301564"/>
                  </a:lnTo>
                  <a:lnTo>
                    <a:pt x="408561" y="1310055"/>
                  </a:lnTo>
                  <a:lnTo>
                    <a:pt x="404878" y="1318016"/>
                  </a:lnTo>
                  <a:lnTo>
                    <a:pt x="400670" y="1325446"/>
                  </a:lnTo>
                  <a:lnTo>
                    <a:pt x="394883" y="1331815"/>
                  </a:lnTo>
                  <a:lnTo>
                    <a:pt x="389623" y="1338714"/>
                  </a:lnTo>
                  <a:lnTo>
                    <a:pt x="382784" y="1344021"/>
                  </a:lnTo>
                  <a:lnTo>
                    <a:pt x="376471" y="1349859"/>
                  </a:lnTo>
                  <a:lnTo>
                    <a:pt x="369106" y="1354105"/>
                  </a:lnTo>
                  <a:lnTo>
                    <a:pt x="361215" y="1357820"/>
                  </a:lnTo>
                  <a:lnTo>
                    <a:pt x="352798" y="1361004"/>
                  </a:lnTo>
                  <a:lnTo>
                    <a:pt x="344381" y="1363127"/>
                  </a:lnTo>
                  <a:lnTo>
                    <a:pt x="334912" y="1364189"/>
                  </a:lnTo>
                  <a:lnTo>
                    <a:pt x="325969" y="1365250"/>
                  </a:lnTo>
                  <a:lnTo>
                    <a:pt x="317026" y="1364189"/>
                  </a:lnTo>
                  <a:lnTo>
                    <a:pt x="308083" y="1363127"/>
                  </a:lnTo>
                  <a:lnTo>
                    <a:pt x="299665" y="1361004"/>
                  </a:lnTo>
                  <a:lnTo>
                    <a:pt x="291775" y="1357820"/>
                  </a:lnTo>
                  <a:lnTo>
                    <a:pt x="283884" y="1354105"/>
                  </a:lnTo>
                  <a:lnTo>
                    <a:pt x="276519" y="1349859"/>
                  </a:lnTo>
                  <a:lnTo>
                    <a:pt x="269154" y="1344021"/>
                  </a:lnTo>
                  <a:lnTo>
                    <a:pt x="263367" y="1338714"/>
                  </a:lnTo>
                  <a:lnTo>
                    <a:pt x="257054" y="1331815"/>
                  </a:lnTo>
                  <a:lnTo>
                    <a:pt x="252320" y="1325446"/>
                  </a:lnTo>
                  <a:lnTo>
                    <a:pt x="247585" y="1318016"/>
                  </a:lnTo>
                  <a:lnTo>
                    <a:pt x="243903" y="1310055"/>
                  </a:lnTo>
                  <a:lnTo>
                    <a:pt x="240746" y="1301564"/>
                  </a:lnTo>
                  <a:lnTo>
                    <a:pt x="238116" y="1293072"/>
                  </a:lnTo>
                  <a:lnTo>
                    <a:pt x="237064" y="1284050"/>
                  </a:lnTo>
                  <a:lnTo>
                    <a:pt x="236538" y="1274497"/>
                  </a:lnTo>
                  <a:lnTo>
                    <a:pt x="237064" y="1265475"/>
                  </a:lnTo>
                  <a:lnTo>
                    <a:pt x="238116" y="1256453"/>
                  </a:lnTo>
                  <a:lnTo>
                    <a:pt x="240746" y="1247961"/>
                  </a:lnTo>
                  <a:lnTo>
                    <a:pt x="243903" y="1240001"/>
                  </a:lnTo>
                  <a:lnTo>
                    <a:pt x="247585" y="1232040"/>
                  </a:lnTo>
                  <a:lnTo>
                    <a:pt x="252320" y="1224610"/>
                  </a:lnTo>
                  <a:lnTo>
                    <a:pt x="257054" y="1217180"/>
                  </a:lnTo>
                  <a:lnTo>
                    <a:pt x="263367" y="1211342"/>
                  </a:lnTo>
                  <a:lnTo>
                    <a:pt x="269154" y="1204973"/>
                  </a:lnTo>
                  <a:lnTo>
                    <a:pt x="276519" y="1200197"/>
                  </a:lnTo>
                  <a:lnTo>
                    <a:pt x="283884" y="1195420"/>
                  </a:lnTo>
                  <a:lnTo>
                    <a:pt x="291775" y="1191705"/>
                  </a:lnTo>
                  <a:lnTo>
                    <a:pt x="299665" y="1188521"/>
                  </a:lnTo>
                  <a:lnTo>
                    <a:pt x="308083" y="1185867"/>
                  </a:lnTo>
                  <a:lnTo>
                    <a:pt x="317026" y="1184806"/>
                  </a:lnTo>
                  <a:lnTo>
                    <a:pt x="325969" y="1184275"/>
                  </a:lnTo>
                  <a:close/>
                  <a:moveTo>
                    <a:pt x="2684225" y="947737"/>
                  </a:moveTo>
                  <a:lnTo>
                    <a:pt x="2693194" y="947737"/>
                  </a:lnTo>
                  <a:lnTo>
                    <a:pt x="2702163" y="947737"/>
                  </a:lnTo>
                  <a:lnTo>
                    <a:pt x="2711660" y="949325"/>
                  </a:lnTo>
                  <a:lnTo>
                    <a:pt x="2720102" y="950912"/>
                  </a:lnTo>
                  <a:lnTo>
                    <a:pt x="2728544" y="954087"/>
                  </a:lnTo>
                  <a:lnTo>
                    <a:pt x="2736458" y="957791"/>
                  </a:lnTo>
                  <a:lnTo>
                    <a:pt x="2743845" y="962554"/>
                  </a:lnTo>
                  <a:lnTo>
                    <a:pt x="2750176" y="967846"/>
                  </a:lnTo>
                  <a:lnTo>
                    <a:pt x="2757035" y="973666"/>
                  </a:lnTo>
                  <a:lnTo>
                    <a:pt x="2762311" y="980016"/>
                  </a:lnTo>
                  <a:lnTo>
                    <a:pt x="2768115" y="986896"/>
                  </a:lnTo>
                  <a:lnTo>
                    <a:pt x="2772336" y="994304"/>
                  </a:lnTo>
                  <a:lnTo>
                    <a:pt x="2776029" y="1002241"/>
                  </a:lnTo>
                  <a:lnTo>
                    <a:pt x="2778667" y="1010179"/>
                  </a:lnTo>
                  <a:lnTo>
                    <a:pt x="2781305" y="1019175"/>
                  </a:lnTo>
                  <a:lnTo>
                    <a:pt x="2782360" y="1027642"/>
                  </a:lnTo>
                  <a:lnTo>
                    <a:pt x="2782888" y="1037167"/>
                  </a:lnTo>
                  <a:lnTo>
                    <a:pt x="2782360" y="1046162"/>
                  </a:lnTo>
                  <a:lnTo>
                    <a:pt x="2781305" y="1055158"/>
                  </a:lnTo>
                  <a:lnTo>
                    <a:pt x="2778667" y="1063625"/>
                  </a:lnTo>
                  <a:lnTo>
                    <a:pt x="2776029" y="1072092"/>
                  </a:lnTo>
                  <a:lnTo>
                    <a:pt x="2772336" y="1080029"/>
                  </a:lnTo>
                  <a:lnTo>
                    <a:pt x="2768115" y="1087438"/>
                  </a:lnTo>
                  <a:lnTo>
                    <a:pt x="2762311" y="1094317"/>
                  </a:lnTo>
                  <a:lnTo>
                    <a:pt x="2757035" y="1101196"/>
                  </a:lnTo>
                  <a:lnTo>
                    <a:pt x="2750176" y="1106488"/>
                  </a:lnTo>
                  <a:lnTo>
                    <a:pt x="2743845" y="1111779"/>
                  </a:lnTo>
                  <a:lnTo>
                    <a:pt x="2736458" y="1116013"/>
                  </a:lnTo>
                  <a:lnTo>
                    <a:pt x="2728544" y="1119717"/>
                  </a:lnTo>
                  <a:lnTo>
                    <a:pt x="2720102" y="1122892"/>
                  </a:lnTo>
                  <a:lnTo>
                    <a:pt x="2711660" y="1125538"/>
                  </a:lnTo>
                  <a:lnTo>
                    <a:pt x="2702163" y="1126596"/>
                  </a:lnTo>
                  <a:lnTo>
                    <a:pt x="2693194" y="1127125"/>
                  </a:lnTo>
                  <a:lnTo>
                    <a:pt x="2684225" y="1126596"/>
                  </a:lnTo>
                  <a:lnTo>
                    <a:pt x="2675255" y="1125538"/>
                  </a:lnTo>
                  <a:lnTo>
                    <a:pt x="2666813" y="1122892"/>
                  </a:lnTo>
                  <a:lnTo>
                    <a:pt x="2658899" y="1119717"/>
                  </a:lnTo>
                  <a:lnTo>
                    <a:pt x="2650985" y="1116013"/>
                  </a:lnTo>
                  <a:lnTo>
                    <a:pt x="2643598" y="1111779"/>
                  </a:lnTo>
                  <a:lnTo>
                    <a:pt x="2636212" y="1106488"/>
                  </a:lnTo>
                  <a:lnTo>
                    <a:pt x="2630408" y="1101196"/>
                  </a:lnTo>
                  <a:lnTo>
                    <a:pt x="2624077" y="1094317"/>
                  </a:lnTo>
                  <a:lnTo>
                    <a:pt x="2619328" y="1087438"/>
                  </a:lnTo>
                  <a:lnTo>
                    <a:pt x="2614580" y="1080029"/>
                  </a:lnTo>
                  <a:lnTo>
                    <a:pt x="2610887" y="1072092"/>
                  </a:lnTo>
                  <a:lnTo>
                    <a:pt x="2607721" y="1063625"/>
                  </a:lnTo>
                  <a:lnTo>
                    <a:pt x="2605083" y="1055158"/>
                  </a:lnTo>
                  <a:lnTo>
                    <a:pt x="2604028" y="1046162"/>
                  </a:lnTo>
                  <a:lnTo>
                    <a:pt x="2603500" y="1037167"/>
                  </a:lnTo>
                  <a:lnTo>
                    <a:pt x="2604028" y="1027642"/>
                  </a:lnTo>
                  <a:lnTo>
                    <a:pt x="2605083" y="1019175"/>
                  </a:lnTo>
                  <a:lnTo>
                    <a:pt x="2607721" y="1010179"/>
                  </a:lnTo>
                  <a:lnTo>
                    <a:pt x="2610887" y="1002241"/>
                  </a:lnTo>
                  <a:lnTo>
                    <a:pt x="2614580" y="994304"/>
                  </a:lnTo>
                  <a:lnTo>
                    <a:pt x="2619328" y="986896"/>
                  </a:lnTo>
                  <a:lnTo>
                    <a:pt x="2624077" y="980016"/>
                  </a:lnTo>
                  <a:lnTo>
                    <a:pt x="2630408" y="973666"/>
                  </a:lnTo>
                  <a:lnTo>
                    <a:pt x="2636212" y="967846"/>
                  </a:lnTo>
                  <a:lnTo>
                    <a:pt x="2643598" y="962554"/>
                  </a:lnTo>
                  <a:lnTo>
                    <a:pt x="2650985" y="957791"/>
                  </a:lnTo>
                  <a:lnTo>
                    <a:pt x="2658899" y="954087"/>
                  </a:lnTo>
                  <a:lnTo>
                    <a:pt x="2666813" y="950912"/>
                  </a:lnTo>
                  <a:lnTo>
                    <a:pt x="2675255" y="949325"/>
                  </a:lnTo>
                  <a:lnTo>
                    <a:pt x="2684225" y="947737"/>
                  </a:lnTo>
                  <a:close/>
                  <a:moveTo>
                    <a:pt x="2446868" y="947737"/>
                  </a:moveTo>
                  <a:lnTo>
                    <a:pt x="2456393" y="947737"/>
                  </a:lnTo>
                  <a:lnTo>
                    <a:pt x="2465389" y="947737"/>
                  </a:lnTo>
                  <a:lnTo>
                    <a:pt x="2474384" y="949325"/>
                  </a:lnTo>
                  <a:lnTo>
                    <a:pt x="2482851" y="950912"/>
                  </a:lnTo>
                  <a:lnTo>
                    <a:pt x="2491318" y="954087"/>
                  </a:lnTo>
                  <a:lnTo>
                    <a:pt x="2499255" y="957791"/>
                  </a:lnTo>
                  <a:lnTo>
                    <a:pt x="2506664" y="962554"/>
                  </a:lnTo>
                  <a:lnTo>
                    <a:pt x="2513543" y="967846"/>
                  </a:lnTo>
                  <a:lnTo>
                    <a:pt x="2519893" y="973666"/>
                  </a:lnTo>
                  <a:lnTo>
                    <a:pt x="2525714" y="980016"/>
                  </a:lnTo>
                  <a:lnTo>
                    <a:pt x="2531005" y="986896"/>
                  </a:lnTo>
                  <a:lnTo>
                    <a:pt x="2535238" y="994304"/>
                  </a:lnTo>
                  <a:lnTo>
                    <a:pt x="2538943" y="1002241"/>
                  </a:lnTo>
                  <a:lnTo>
                    <a:pt x="2542118" y="1010179"/>
                  </a:lnTo>
                  <a:lnTo>
                    <a:pt x="2544234" y="1019175"/>
                  </a:lnTo>
                  <a:lnTo>
                    <a:pt x="2545822" y="1027642"/>
                  </a:lnTo>
                  <a:lnTo>
                    <a:pt x="2546351" y="1037167"/>
                  </a:lnTo>
                  <a:lnTo>
                    <a:pt x="2545822" y="1046162"/>
                  </a:lnTo>
                  <a:lnTo>
                    <a:pt x="2544234" y="1055158"/>
                  </a:lnTo>
                  <a:lnTo>
                    <a:pt x="2542118" y="1063625"/>
                  </a:lnTo>
                  <a:lnTo>
                    <a:pt x="2538943" y="1072092"/>
                  </a:lnTo>
                  <a:lnTo>
                    <a:pt x="2535238" y="1080029"/>
                  </a:lnTo>
                  <a:lnTo>
                    <a:pt x="2531005" y="1087438"/>
                  </a:lnTo>
                  <a:lnTo>
                    <a:pt x="2525714" y="1094317"/>
                  </a:lnTo>
                  <a:lnTo>
                    <a:pt x="2519893" y="1101196"/>
                  </a:lnTo>
                  <a:lnTo>
                    <a:pt x="2513543" y="1106488"/>
                  </a:lnTo>
                  <a:lnTo>
                    <a:pt x="2506664" y="1111779"/>
                  </a:lnTo>
                  <a:lnTo>
                    <a:pt x="2499255" y="1116013"/>
                  </a:lnTo>
                  <a:lnTo>
                    <a:pt x="2491318" y="1119717"/>
                  </a:lnTo>
                  <a:lnTo>
                    <a:pt x="2482851" y="1122892"/>
                  </a:lnTo>
                  <a:lnTo>
                    <a:pt x="2474384" y="1125538"/>
                  </a:lnTo>
                  <a:lnTo>
                    <a:pt x="2465389" y="1126596"/>
                  </a:lnTo>
                  <a:lnTo>
                    <a:pt x="2456393" y="1127125"/>
                  </a:lnTo>
                  <a:lnTo>
                    <a:pt x="2446868" y="1126596"/>
                  </a:lnTo>
                  <a:lnTo>
                    <a:pt x="2438401" y="1125538"/>
                  </a:lnTo>
                  <a:lnTo>
                    <a:pt x="2429405" y="1122892"/>
                  </a:lnTo>
                  <a:lnTo>
                    <a:pt x="2421468" y="1119717"/>
                  </a:lnTo>
                  <a:lnTo>
                    <a:pt x="2413530" y="1116013"/>
                  </a:lnTo>
                  <a:lnTo>
                    <a:pt x="2406122" y="1111779"/>
                  </a:lnTo>
                  <a:lnTo>
                    <a:pt x="2399243" y="1106488"/>
                  </a:lnTo>
                  <a:lnTo>
                    <a:pt x="2392892" y="1101196"/>
                  </a:lnTo>
                  <a:lnTo>
                    <a:pt x="2387072" y="1094317"/>
                  </a:lnTo>
                  <a:lnTo>
                    <a:pt x="2381780" y="1087438"/>
                  </a:lnTo>
                  <a:lnTo>
                    <a:pt x="2377017" y="1080029"/>
                  </a:lnTo>
                  <a:lnTo>
                    <a:pt x="2373313" y="1072092"/>
                  </a:lnTo>
                  <a:lnTo>
                    <a:pt x="2370138" y="1063625"/>
                  </a:lnTo>
                  <a:lnTo>
                    <a:pt x="2368551" y="1055158"/>
                  </a:lnTo>
                  <a:lnTo>
                    <a:pt x="2366963" y="1046162"/>
                  </a:lnTo>
                  <a:lnTo>
                    <a:pt x="2366963" y="1037167"/>
                  </a:lnTo>
                  <a:lnTo>
                    <a:pt x="2366963" y="1027642"/>
                  </a:lnTo>
                  <a:lnTo>
                    <a:pt x="2368551" y="1019175"/>
                  </a:lnTo>
                  <a:lnTo>
                    <a:pt x="2370138" y="1010179"/>
                  </a:lnTo>
                  <a:lnTo>
                    <a:pt x="2373313" y="1002241"/>
                  </a:lnTo>
                  <a:lnTo>
                    <a:pt x="2377017" y="994304"/>
                  </a:lnTo>
                  <a:lnTo>
                    <a:pt x="2381780" y="986896"/>
                  </a:lnTo>
                  <a:lnTo>
                    <a:pt x="2387072" y="980016"/>
                  </a:lnTo>
                  <a:lnTo>
                    <a:pt x="2392892" y="973666"/>
                  </a:lnTo>
                  <a:lnTo>
                    <a:pt x="2399243" y="967846"/>
                  </a:lnTo>
                  <a:lnTo>
                    <a:pt x="2406122" y="962554"/>
                  </a:lnTo>
                  <a:lnTo>
                    <a:pt x="2413530" y="957791"/>
                  </a:lnTo>
                  <a:lnTo>
                    <a:pt x="2421468" y="954087"/>
                  </a:lnTo>
                  <a:lnTo>
                    <a:pt x="2429405" y="950912"/>
                  </a:lnTo>
                  <a:lnTo>
                    <a:pt x="2438401" y="949325"/>
                  </a:lnTo>
                  <a:lnTo>
                    <a:pt x="2446868" y="947737"/>
                  </a:lnTo>
                  <a:close/>
                  <a:moveTo>
                    <a:pt x="2215385" y="947737"/>
                  </a:moveTo>
                  <a:lnTo>
                    <a:pt x="2224355" y="947737"/>
                  </a:lnTo>
                  <a:lnTo>
                    <a:pt x="2233852" y="947737"/>
                  </a:lnTo>
                  <a:lnTo>
                    <a:pt x="2242821" y="949325"/>
                  </a:lnTo>
                  <a:lnTo>
                    <a:pt x="2251263" y="950912"/>
                  </a:lnTo>
                  <a:lnTo>
                    <a:pt x="2259705" y="954087"/>
                  </a:lnTo>
                  <a:lnTo>
                    <a:pt x="2267619" y="957791"/>
                  </a:lnTo>
                  <a:lnTo>
                    <a:pt x="2275005" y="962554"/>
                  </a:lnTo>
                  <a:lnTo>
                    <a:pt x="2281337" y="967846"/>
                  </a:lnTo>
                  <a:lnTo>
                    <a:pt x="2288196" y="973666"/>
                  </a:lnTo>
                  <a:lnTo>
                    <a:pt x="2293472" y="980016"/>
                  </a:lnTo>
                  <a:lnTo>
                    <a:pt x="2299276" y="986896"/>
                  </a:lnTo>
                  <a:lnTo>
                    <a:pt x="2303496" y="994304"/>
                  </a:lnTo>
                  <a:lnTo>
                    <a:pt x="2307190" y="1002241"/>
                  </a:lnTo>
                  <a:lnTo>
                    <a:pt x="2310355" y="1010179"/>
                  </a:lnTo>
                  <a:lnTo>
                    <a:pt x="2312466" y="1019175"/>
                  </a:lnTo>
                  <a:lnTo>
                    <a:pt x="2313521" y="1027642"/>
                  </a:lnTo>
                  <a:lnTo>
                    <a:pt x="2314576" y="1037167"/>
                  </a:lnTo>
                  <a:lnTo>
                    <a:pt x="2313521" y="1046162"/>
                  </a:lnTo>
                  <a:lnTo>
                    <a:pt x="2312466" y="1055158"/>
                  </a:lnTo>
                  <a:lnTo>
                    <a:pt x="2310355" y="1063625"/>
                  </a:lnTo>
                  <a:lnTo>
                    <a:pt x="2307190" y="1072092"/>
                  </a:lnTo>
                  <a:lnTo>
                    <a:pt x="2303496" y="1080029"/>
                  </a:lnTo>
                  <a:lnTo>
                    <a:pt x="2299276" y="1087438"/>
                  </a:lnTo>
                  <a:lnTo>
                    <a:pt x="2293472" y="1094317"/>
                  </a:lnTo>
                  <a:lnTo>
                    <a:pt x="2288196" y="1101196"/>
                  </a:lnTo>
                  <a:lnTo>
                    <a:pt x="2281337" y="1106488"/>
                  </a:lnTo>
                  <a:lnTo>
                    <a:pt x="2275005" y="1111779"/>
                  </a:lnTo>
                  <a:lnTo>
                    <a:pt x="2267619" y="1116013"/>
                  </a:lnTo>
                  <a:lnTo>
                    <a:pt x="2259705" y="1119717"/>
                  </a:lnTo>
                  <a:lnTo>
                    <a:pt x="2251263" y="1122892"/>
                  </a:lnTo>
                  <a:lnTo>
                    <a:pt x="2242821" y="1125538"/>
                  </a:lnTo>
                  <a:lnTo>
                    <a:pt x="2233852" y="1126596"/>
                  </a:lnTo>
                  <a:lnTo>
                    <a:pt x="2224355" y="1127125"/>
                  </a:lnTo>
                  <a:lnTo>
                    <a:pt x="2215385" y="1126596"/>
                  </a:lnTo>
                  <a:lnTo>
                    <a:pt x="2206416" y="1125538"/>
                  </a:lnTo>
                  <a:lnTo>
                    <a:pt x="2197974" y="1122892"/>
                  </a:lnTo>
                  <a:lnTo>
                    <a:pt x="2190060" y="1119717"/>
                  </a:lnTo>
                  <a:lnTo>
                    <a:pt x="2182146" y="1116013"/>
                  </a:lnTo>
                  <a:lnTo>
                    <a:pt x="2174759" y="1111779"/>
                  </a:lnTo>
                  <a:lnTo>
                    <a:pt x="2167373" y="1106488"/>
                  </a:lnTo>
                  <a:lnTo>
                    <a:pt x="2161569" y="1101196"/>
                  </a:lnTo>
                  <a:lnTo>
                    <a:pt x="2155237" y="1094317"/>
                  </a:lnTo>
                  <a:lnTo>
                    <a:pt x="2150489" y="1087438"/>
                  </a:lnTo>
                  <a:lnTo>
                    <a:pt x="2145740" y="1080029"/>
                  </a:lnTo>
                  <a:lnTo>
                    <a:pt x="2142047" y="1072092"/>
                  </a:lnTo>
                  <a:lnTo>
                    <a:pt x="2138882" y="1063625"/>
                  </a:lnTo>
                  <a:lnTo>
                    <a:pt x="2137299" y="1055158"/>
                  </a:lnTo>
                  <a:lnTo>
                    <a:pt x="2135188" y="1046162"/>
                  </a:lnTo>
                  <a:lnTo>
                    <a:pt x="2135188" y="1037167"/>
                  </a:lnTo>
                  <a:lnTo>
                    <a:pt x="2135188" y="1027642"/>
                  </a:lnTo>
                  <a:lnTo>
                    <a:pt x="2137299" y="1019175"/>
                  </a:lnTo>
                  <a:lnTo>
                    <a:pt x="2138882" y="1010179"/>
                  </a:lnTo>
                  <a:lnTo>
                    <a:pt x="2142047" y="1002241"/>
                  </a:lnTo>
                  <a:lnTo>
                    <a:pt x="2145740" y="994304"/>
                  </a:lnTo>
                  <a:lnTo>
                    <a:pt x="2150489" y="986896"/>
                  </a:lnTo>
                  <a:lnTo>
                    <a:pt x="2155237" y="980016"/>
                  </a:lnTo>
                  <a:lnTo>
                    <a:pt x="2161569" y="973666"/>
                  </a:lnTo>
                  <a:lnTo>
                    <a:pt x="2167373" y="967846"/>
                  </a:lnTo>
                  <a:lnTo>
                    <a:pt x="2174759" y="962554"/>
                  </a:lnTo>
                  <a:lnTo>
                    <a:pt x="2182146" y="957791"/>
                  </a:lnTo>
                  <a:lnTo>
                    <a:pt x="2190060" y="954087"/>
                  </a:lnTo>
                  <a:lnTo>
                    <a:pt x="2197974" y="950912"/>
                  </a:lnTo>
                  <a:lnTo>
                    <a:pt x="2206416" y="949325"/>
                  </a:lnTo>
                  <a:lnTo>
                    <a:pt x="2215385" y="947737"/>
                  </a:lnTo>
                  <a:close/>
                  <a:moveTo>
                    <a:pt x="1973739" y="947737"/>
                  </a:moveTo>
                  <a:lnTo>
                    <a:pt x="1983320" y="947737"/>
                  </a:lnTo>
                  <a:lnTo>
                    <a:pt x="1992369" y="947737"/>
                  </a:lnTo>
                  <a:lnTo>
                    <a:pt x="2001418" y="949325"/>
                  </a:lnTo>
                  <a:lnTo>
                    <a:pt x="2009934" y="950912"/>
                  </a:lnTo>
                  <a:lnTo>
                    <a:pt x="2017918" y="954087"/>
                  </a:lnTo>
                  <a:lnTo>
                    <a:pt x="2025902" y="957791"/>
                  </a:lnTo>
                  <a:lnTo>
                    <a:pt x="2033354" y="962554"/>
                  </a:lnTo>
                  <a:lnTo>
                    <a:pt x="2040806" y="967846"/>
                  </a:lnTo>
                  <a:lnTo>
                    <a:pt x="2046661" y="973666"/>
                  </a:lnTo>
                  <a:lnTo>
                    <a:pt x="2053049" y="980016"/>
                  </a:lnTo>
                  <a:lnTo>
                    <a:pt x="2057839" y="986896"/>
                  </a:lnTo>
                  <a:lnTo>
                    <a:pt x="2062630" y="994304"/>
                  </a:lnTo>
                  <a:lnTo>
                    <a:pt x="2066356" y="1002241"/>
                  </a:lnTo>
                  <a:lnTo>
                    <a:pt x="2069549" y="1010179"/>
                  </a:lnTo>
                  <a:lnTo>
                    <a:pt x="2071146" y="1019175"/>
                  </a:lnTo>
                  <a:lnTo>
                    <a:pt x="2073275" y="1027642"/>
                  </a:lnTo>
                  <a:lnTo>
                    <a:pt x="2073275" y="1037167"/>
                  </a:lnTo>
                  <a:lnTo>
                    <a:pt x="2073275" y="1046162"/>
                  </a:lnTo>
                  <a:lnTo>
                    <a:pt x="2071146" y="1055158"/>
                  </a:lnTo>
                  <a:lnTo>
                    <a:pt x="2069549" y="1063625"/>
                  </a:lnTo>
                  <a:lnTo>
                    <a:pt x="2066356" y="1072092"/>
                  </a:lnTo>
                  <a:lnTo>
                    <a:pt x="2062630" y="1080029"/>
                  </a:lnTo>
                  <a:lnTo>
                    <a:pt x="2057839" y="1087438"/>
                  </a:lnTo>
                  <a:lnTo>
                    <a:pt x="2053049" y="1094317"/>
                  </a:lnTo>
                  <a:lnTo>
                    <a:pt x="2046661" y="1101196"/>
                  </a:lnTo>
                  <a:lnTo>
                    <a:pt x="2040806" y="1106488"/>
                  </a:lnTo>
                  <a:lnTo>
                    <a:pt x="2033354" y="1111779"/>
                  </a:lnTo>
                  <a:lnTo>
                    <a:pt x="2025902" y="1116013"/>
                  </a:lnTo>
                  <a:lnTo>
                    <a:pt x="2017918" y="1119717"/>
                  </a:lnTo>
                  <a:lnTo>
                    <a:pt x="2009934" y="1122892"/>
                  </a:lnTo>
                  <a:lnTo>
                    <a:pt x="2001418" y="1125538"/>
                  </a:lnTo>
                  <a:lnTo>
                    <a:pt x="1992369" y="1126596"/>
                  </a:lnTo>
                  <a:lnTo>
                    <a:pt x="1983320" y="1127125"/>
                  </a:lnTo>
                  <a:lnTo>
                    <a:pt x="1973739" y="1126596"/>
                  </a:lnTo>
                  <a:lnTo>
                    <a:pt x="1964690" y="1125538"/>
                  </a:lnTo>
                  <a:lnTo>
                    <a:pt x="1956174" y="1122892"/>
                  </a:lnTo>
                  <a:lnTo>
                    <a:pt x="1947657" y="1119717"/>
                  </a:lnTo>
                  <a:lnTo>
                    <a:pt x="1939673" y="1116013"/>
                  </a:lnTo>
                  <a:lnTo>
                    <a:pt x="1932221" y="1111779"/>
                  </a:lnTo>
                  <a:lnTo>
                    <a:pt x="1925834" y="1106488"/>
                  </a:lnTo>
                  <a:lnTo>
                    <a:pt x="1918914" y="1101196"/>
                  </a:lnTo>
                  <a:lnTo>
                    <a:pt x="1913591" y="1094317"/>
                  </a:lnTo>
                  <a:lnTo>
                    <a:pt x="1907736" y="1087438"/>
                  </a:lnTo>
                  <a:lnTo>
                    <a:pt x="1903478" y="1080029"/>
                  </a:lnTo>
                  <a:lnTo>
                    <a:pt x="1899752" y="1072092"/>
                  </a:lnTo>
                  <a:lnTo>
                    <a:pt x="1897091" y="1063625"/>
                  </a:lnTo>
                  <a:lnTo>
                    <a:pt x="1894429" y="1055158"/>
                  </a:lnTo>
                  <a:lnTo>
                    <a:pt x="1893365" y="1046162"/>
                  </a:lnTo>
                  <a:lnTo>
                    <a:pt x="1892300" y="1037167"/>
                  </a:lnTo>
                  <a:lnTo>
                    <a:pt x="1893365" y="1027642"/>
                  </a:lnTo>
                  <a:lnTo>
                    <a:pt x="1894429" y="1019175"/>
                  </a:lnTo>
                  <a:lnTo>
                    <a:pt x="1897091" y="1010179"/>
                  </a:lnTo>
                  <a:lnTo>
                    <a:pt x="1899752" y="1002241"/>
                  </a:lnTo>
                  <a:lnTo>
                    <a:pt x="1903478" y="994304"/>
                  </a:lnTo>
                  <a:lnTo>
                    <a:pt x="1907736" y="986896"/>
                  </a:lnTo>
                  <a:lnTo>
                    <a:pt x="1913591" y="980016"/>
                  </a:lnTo>
                  <a:lnTo>
                    <a:pt x="1918914" y="973666"/>
                  </a:lnTo>
                  <a:lnTo>
                    <a:pt x="1925834" y="967846"/>
                  </a:lnTo>
                  <a:lnTo>
                    <a:pt x="1932221" y="962554"/>
                  </a:lnTo>
                  <a:lnTo>
                    <a:pt x="1939673" y="957791"/>
                  </a:lnTo>
                  <a:lnTo>
                    <a:pt x="1947657" y="954087"/>
                  </a:lnTo>
                  <a:lnTo>
                    <a:pt x="1956174" y="950912"/>
                  </a:lnTo>
                  <a:lnTo>
                    <a:pt x="1964690" y="949325"/>
                  </a:lnTo>
                  <a:lnTo>
                    <a:pt x="1973739" y="947737"/>
                  </a:lnTo>
                  <a:close/>
                  <a:moveTo>
                    <a:pt x="1263122" y="947737"/>
                  </a:moveTo>
                  <a:lnTo>
                    <a:pt x="1272118" y="947737"/>
                  </a:lnTo>
                  <a:lnTo>
                    <a:pt x="1281114" y="947737"/>
                  </a:lnTo>
                  <a:lnTo>
                    <a:pt x="1290639" y="949325"/>
                  </a:lnTo>
                  <a:lnTo>
                    <a:pt x="1299105" y="950912"/>
                  </a:lnTo>
                  <a:lnTo>
                    <a:pt x="1307572" y="954087"/>
                  </a:lnTo>
                  <a:lnTo>
                    <a:pt x="1315509" y="957791"/>
                  </a:lnTo>
                  <a:lnTo>
                    <a:pt x="1322918" y="962554"/>
                  </a:lnTo>
                  <a:lnTo>
                    <a:pt x="1329268" y="967846"/>
                  </a:lnTo>
                  <a:lnTo>
                    <a:pt x="1336147" y="973666"/>
                  </a:lnTo>
                  <a:lnTo>
                    <a:pt x="1341439" y="980016"/>
                  </a:lnTo>
                  <a:lnTo>
                    <a:pt x="1347260" y="986896"/>
                  </a:lnTo>
                  <a:lnTo>
                    <a:pt x="1351493" y="994304"/>
                  </a:lnTo>
                  <a:lnTo>
                    <a:pt x="1355197" y="1002241"/>
                  </a:lnTo>
                  <a:lnTo>
                    <a:pt x="1357843" y="1010179"/>
                  </a:lnTo>
                  <a:lnTo>
                    <a:pt x="1360489" y="1019175"/>
                  </a:lnTo>
                  <a:lnTo>
                    <a:pt x="1361547" y="1027642"/>
                  </a:lnTo>
                  <a:lnTo>
                    <a:pt x="1362076" y="1037167"/>
                  </a:lnTo>
                  <a:lnTo>
                    <a:pt x="1361547" y="1046162"/>
                  </a:lnTo>
                  <a:lnTo>
                    <a:pt x="1360489" y="1055158"/>
                  </a:lnTo>
                  <a:lnTo>
                    <a:pt x="1357843" y="1063625"/>
                  </a:lnTo>
                  <a:lnTo>
                    <a:pt x="1355197" y="1072092"/>
                  </a:lnTo>
                  <a:lnTo>
                    <a:pt x="1351493" y="1080029"/>
                  </a:lnTo>
                  <a:lnTo>
                    <a:pt x="1347260" y="1087438"/>
                  </a:lnTo>
                  <a:lnTo>
                    <a:pt x="1341439" y="1094317"/>
                  </a:lnTo>
                  <a:lnTo>
                    <a:pt x="1336147" y="1101196"/>
                  </a:lnTo>
                  <a:lnTo>
                    <a:pt x="1329268" y="1106488"/>
                  </a:lnTo>
                  <a:lnTo>
                    <a:pt x="1322918" y="1111779"/>
                  </a:lnTo>
                  <a:lnTo>
                    <a:pt x="1315509" y="1116013"/>
                  </a:lnTo>
                  <a:lnTo>
                    <a:pt x="1307572" y="1119717"/>
                  </a:lnTo>
                  <a:lnTo>
                    <a:pt x="1299105" y="1122892"/>
                  </a:lnTo>
                  <a:lnTo>
                    <a:pt x="1290639" y="1125538"/>
                  </a:lnTo>
                  <a:lnTo>
                    <a:pt x="1281114" y="1126596"/>
                  </a:lnTo>
                  <a:lnTo>
                    <a:pt x="1272118" y="1127125"/>
                  </a:lnTo>
                  <a:lnTo>
                    <a:pt x="1263122" y="1126596"/>
                  </a:lnTo>
                  <a:lnTo>
                    <a:pt x="1254655" y="1125538"/>
                  </a:lnTo>
                  <a:lnTo>
                    <a:pt x="1245659" y="1122892"/>
                  </a:lnTo>
                  <a:lnTo>
                    <a:pt x="1237722" y="1119717"/>
                  </a:lnTo>
                  <a:lnTo>
                    <a:pt x="1229784" y="1116013"/>
                  </a:lnTo>
                  <a:lnTo>
                    <a:pt x="1222376" y="1111779"/>
                  </a:lnTo>
                  <a:lnTo>
                    <a:pt x="1214968" y="1106488"/>
                  </a:lnTo>
                  <a:lnTo>
                    <a:pt x="1209147" y="1101196"/>
                  </a:lnTo>
                  <a:lnTo>
                    <a:pt x="1202797" y="1094317"/>
                  </a:lnTo>
                  <a:lnTo>
                    <a:pt x="1198034" y="1087438"/>
                  </a:lnTo>
                  <a:lnTo>
                    <a:pt x="1193272" y="1080029"/>
                  </a:lnTo>
                  <a:lnTo>
                    <a:pt x="1189567" y="1072092"/>
                  </a:lnTo>
                  <a:lnTo>
                    <a:pt x="1186392" y="1063625"/>
                  </a:lnTo>
                  <a:lnTo>
                    <a:pt x="1184805" y="1055158"/>
                  </a:lnTo>
                  <a:lnTo>
                    <a:pt x="1182688" y="1046162"/>
                  </a:lnTo>
                  <a:lnTo>
                    <a:pt x="1182688" y="1037167"/>
                  </a:lnTo>
                  <a:lnTo>
                    <a:pt x="1182688" y="1027642"/>
                  </a:lnTo>
                  <a:lnTo>
                    <a:pt x="1184805" y="1019175"/>
                  </a:lnTo>
                  <a:lnTo>
                    <a:pt x="1186392" y="1010179"/>
                  </a:lnTo>
                  <a:lnTo>
                    <a:pt x="1189567" y="1002241"/>
                  </a:lnTo>
                  <a:lnTo>
                    <a:pt x="1193272" y="994304"/>
                  </a:lnTo>
                  <a:lnTo>
                    <a:pt x="1198034" y="986896"/>
                  </a:lnTo>
                  <a:lnTo>
                    <a:pt x="1202797" y="980016"/>
                  </a:lnTo>
                  <a:lnTo>
                    <a:pt x="1209147" y="973666"/>
                  </a:lnTo>
                  <a:lnTo>
                    <a:pt x="1214968" y="967846"/>
                  </a:lnTo>
                  <a:lnTo>
                    <a:pt x="1222376" y="962554"/>
                  </a:lnTo>
                  <a:lnTo>
                    <a:pt x="1229784" y="957791"/>
                  </a:lnTo>
                  <a:lnTo>
                    <a:pt x="1237722" y="954087"/>
                  </a:lnTo>
                  <a:lnTo>
                    <a:pt x="1245659" y="950912"/>
                  </a:lnTo>
                  <a:lnTo>
                    <a:pt x="1254655" y="949325"/>
                  </a:lnTo>
                  <a:lnTo>
                    <a:pt x="1263122" y="947737"/>
                  </a:lnTo>
                  <a:close/>
                  <a:moveTo>
                    <a:pt x="1026055" y="947737"/>
                  </a:moveTo>
                  <a:lnTo>
                    <a:pt x="1036109" y="947737"/>
                  </a:lnTo>
                  <a:lnTo>
                    <a:pt x="1045105" y="947737"/>
                  </a:lnTo>
                  <a:lnTo>
                    <a:pt x="1053571" y="949325"/>
                  </a:lnTo>
                  <a:lnTo>
                    <a:pt x="1062038" y="950912"/>
                  </a:lnTo>
                  <a:lnTo>
                    <a:pt x="1070505" y="954087"/>
                  </a:lnTo>
                  <a:lnTo>
                    <a:pt x="1078442" y="957791"/>
                  </a:lnTo>
                  <a:lnTo>
                    <a:pt x="1085851" y="962554"/>
                  </a:lnTo>
                  <a:lnTo>
                    <a:pt x="1092730" y="967846"/>
                  </a:lnTo>
                  <a:lnTo>
                    <a:pt x="1099080" y="973666"/>
                  </a:lnTo>
                  <a:lnTo>
                    <a:pt x="1105430" y="980016"/>
                  </a:lnTo>
                  <a:lnTo>
                    <a:pt x="1110192" y="986896"/>
                  </a:lnTo>
                  <a:lnTo>
                    <a:pt x="1114426" y="994304"/>
                  </a:lnTo>
                  <a:lnTo>
                    <a:pt x="1118659" y="1002241"/>
                  </a:lnTo>
                  <a:lnTo>
                    <a:pt x="1121834" y="1010179"/>
                  </a:lnTo>
                  <a:lnTo>
                    <a:pt x="1123422" y="1019175"/>
                  </a:lnTo>
                  <a:lnTo>
                    <a:pt x="1125009" y="1027642"/>
                  </a:lnTo>
                  <a:lnTo>
                    <a:pt x="1125538" y="1037167"/>
                  </a:lnTo>
                  <a:lnTo>
                    <a:pt x="1125009" y="1046162"/>
                  </a:lnTo>
                  <a:lnTo>
                    <a:pt x="1123422" y="1055158"/>
                  </a:lnTo>
                  <a:lnTo>
                    <a:pt x="1121834" y="1063625"/>
                  </a:lnTo>
                  <a:lnTo>
                    <a:pt x="1118659" y="1072092"/>
                  </a:lnTo>
                  <a:lnTo>
                    <a:pt x="1114426" y="1080029"/>
                  </a:lnTo>
                  <a:lnTo>
                    <a:pt x="1110192" y="1087438"/>
                  </a:lnTo>
                  <a:lnTo>
                    <a:pt x="1105430" y="1094317"/>
                  </a:lnTo>
                  <a:lnTo>
                    <a:pt x="1099080" y="1101196"/>
                  </a:lnTo>
                  <a:lnTo>
                    <a:pt x="1092730" y="1106488"/>
                  </a:lnTo>
                  <a:lnTo>
                    <a:pt x="1085851" y="1111779"/>
                  </a:lnTo>
                  <a:lnTo>
                    <a:pt x="1078442" y="1116013"/>
                  </a:lnTo>
                  <a:lnTo>
                    <a:pt x="1070505" y="1119717"/>
                  </a:lnTo>
                  <a:lnTo>
                    <a:pt x="1062038" y="1122892"/>
                  </a:lnTo>
                  <a:lnTo>
                    <a:pt x="1053571" y="1125538"/>
                  </a:lnTo>
                  <a:lnTo>
                    <a:pt x="1045105" y="1126596"/>
                  </a:lnTo>
                  <a:lnTo>
                    <a:pt x="1036109" y="1127125"/>
                  </a:lnTo>
                  <a:lnTo>
                    <a:pt x="1026055" y="1126596"/>
                  </a:lnTo>
                  <a:lnTo>
                    <a:pt x="1017588" y="1125538"/>
                  </a:lnTo>
                  <a:lnTo>
                    <a:pt x="1009121" y="1122892"/>
                  </a:lnTo>
                  <a:lnTo>
                    <a:pt x="1000655" y="1119717"/>
                  </a:lnTo>
                  <a:lnTo>
                    <a:pt x="992717" y="1116013"/>
                  </a:lnTo>
                  <a:lnTo>
                    <a:pt x="985309" y="1111779"/>
                  </a:lnTo>
                  <a:lnTo>
                    <a:pt x="978959" y="1106488"/>
                  </a:lnTo>
                  <a:lnTo>
                    <a:pt x="972079" y="1101196"/>
                  </a:lnTo>
                  <a:lnTo>
                    <a:pt x="966259" y="1094317"/>
                  </a:lnTo>
                  <a:lnTo>
                    <a:pt x="960967" y="1087438"/>
                  </a:lnTo>
                  <a:lnTo>
                    <a:pt x="956734" y="1080029"/>
                  </a:lnTo>
                  <a:lnTo>
                    <a:pt x="952500" y="1072092"/>
                  </a:lnTo>
                  <a:lnTo>
                    <a:pt x="949325" y="1063625"/>
                  </a:lnTo>
                  <a:lnTo>
                    <a:pt x="947738" y="1055158"/>
                  </a:lnTo>
                  <a:lnTo>
                    <a:pt x="946679" y="1046162"/>
                  </a:lnTo>
                  <a:lnTo>
                    <a:pt x="946150" y="1037167"/>
                  </a:lnTo>
                  <a:lnTo>
                    <a:pt x="946679" y="1027642"/>
                  </a:lnTo>
                  <a:lnTo>
                    <a:pt x="947738" y="1019175"/>
                  </a:lnTo>
                  <a:lnTo>
                    <a:pt x="949325" y="1010179"/>
                  </a:lnTo>
                  <a:lnTo>
                    <a:pt x="952500" y="1002241"/>
                  </a:lnTo>
                  <a:lnTo>
                    <a:pt x="956734" y="994304"/>
                  </a:lnTo>
                  <a:lnTo>
                    <a:pt x="960967" y="986896"/>
                  </a:lnTo>
                  <a:lnTo>
                    <a:pt x="966259" y="980016"/>
                  </a:lnTo>
                  <a:lnTo>
                    <a:pt x="972079" y="973666"/>
                  </a:lnTo>
                  <a:lnTo>
                    <a:pt x="978959" y="967846"/>
                  </a:lnTo>
                  <a:lnTo>
                    <a:pt x="985309" y="962554"/>
                  </a:lnTo>
                  <a:lnTo>
                    <a:pt x="992717" y="957791"/>
                  </a:lnTo>
                  <a:lnTo>
                    <a:pt x="1000655" y="954087"/>
                  </a:lnTo>
                  <a:lnTo>
                    <a:pt x="1009121" y="950912"/>
                  </a:lnTo>
                  <a:lnTo>
                    <a:pt x="1017588" y="949325"/>
                  </a:lnTo>
                  <a:lnTo>
                    <a:pt x="1026055" y="947737"/>
                  </a:lnTo>
                  <a:close/>
                  <a:moveTo>
                    <a:pt x="794572" y="947737"/>
                  </a:moveTo>
                  <a:lnTo>
                    <a:pt x="804069" y="947737"/>
                  </a:lnTo>
                  <a:lnTo>
                    <a:pt x="813566" y="947737"/>
                  </a:lnTo>
                  <a:lnTo>
                    <a:pt x="822008" y="949325"/>
                  </a:lnTo>
                  <a:lnTo>
                    <a:pt x="830450" y="950912"/>
                  </a:lnTo>
                  <a:lnTo>
                    <a:pt x="838892" y="954087"/>
                  </a:lnTo>
                  <a:lnTo>
                    <a:pt x="846806" y="957791"/>
                  </a:lnTo>
                  <a:lnTo>
                    <a:pt x="854192" y="962554"/>
                  </a:lnTo>
                  <a:lnTo>
                    <a:pt x="860524" y="967846"/>
                  </a:lnTo>
                  <a:lnTo>
                    <a:pt x="867383" y="973666"/>
                  </a:lnTo>
                  <a:lnTo>
                    <a:pt x="873714" y="980016"/>
                  </a:lnTo>
                  <a:lnTo>
                    <a:pt x="878463" y="986896"/>
                  </a:lnTo>
                  <a:lnTo>
                    <a:pt x="882683" y="994304"/>
                  </a:lnTo>
                  <a:lnTo>
                    <a:pt x="886904" y="1002241"/>
                  </a:lnTo>
                  <a:lnTo>
                    <a:pt x="890070" y="1010179"/>
                  </a:lnTo>
                  <a:lnTo>
                    <a:pt x="891653" y="1019175"/>
                  </a:lnTo>
                  <a:lnTo>
                    <a:pt x="892708" y="1027642"/>
                  </a:lnTo>
                  <a:lnTo>
                    <a:pt x="893763" y="1037167"/>
                  </a:lnTo>
                  <a:lnTo>
                    <a:pt x="892708" y="1046162"/>
                  </a:lnTo>
                  <a:lnTo>
                    <a:pt x="891653" y="1055158"/>
                  </a:lnTo>
                  <a:lnTo>
                    <a:pt x="890070" y="1063625"/>
                  </a:lnTo>
                  <a:lnTo>
                    <a:pt x="886904" y="1072092"/>
                  </a:lnTo>
                  <a:lnTo>
                    <a:pt x="882683" y="1080029"/>
                  </a:lnTo>
                  <a:lnTo>
                    <a:pt x="878463" y="1087438"/>
                  </a:lnTo>
                  <a:lnTo>
                    <a:pt x="873714" y="1094317"/>
                  </a:lnTo>
                  <a:lnTo>
                    <a:pt x="867383" y="1101196"/>
                  </a:lnTo>
                  <a:lnTo>
                    <a:pt x="860524" y="1106488"/>
                  </a:lnTo>
                  <a:lnTo>
                    <a:pt x="854192" y="1111779"/>
                  </a:lnTo>
                  <a:lnTo>
                    <a:pt x="846806" y="1116013"/>
                  </a:lnTo>
                  <a:lnTo>
                    <a:pt x="838892" y="1119717"/>
                  </a:lnTo>
                  <a:lnTo>
                    <a:pt x="830450" y="1122892"/>
                  </a:lnTo>
                  <a:lnTo>
                    <a:pt x="822008" y="1125538"/>
                  </a:lnTo>
                  <a:lnTo>
                    <a:pt x="813566" y="1126596"/>
                  </a:lnTo>
                  <a:lnTo>
                    <a:pt x="804069" y="1127125"/>
                  </a:lnTo>
                  <a:lnTo>
                    <a:pt x="794572" y="1126596"/>
                  </a:lnTo>
                  <a:lnTo>
                    <a:pt x="786130" y="1125538"/>
                  </a:lnTo>
                  <a:lnTo>
                    <a:pt x="777689" y="1122892"/>
                  </a:lnTo>
                  <a:lnTo>
                    <a:pt x="769247" y="1119717"/>
                  </a:lnTo>
                  <a:lnTo>
                    <a:pt x="761333" y="1116013"/>
                  </a:lnTo>
                  <a:lnTo>
                    <a:pt x="753946" y="1111779"/>
                  </a:lnTo>
                  <a:lnTo>
                    <a:pt x="747087" y="1106488"/>
                  </a:lnTo>
                  <a:lnTo>
                    <a:pt x="740756" y="1101196"/>
                  </a:lnTo>
                  <a:lnTo>
                    <a:pt x="734424" y="1094317"/>
                  </a:lnTo>
                  <a:lnTo>
                    <a:pt x="729676" y="1087438"/>
                  </a:lnTo>
                  <a:lnTo>
                    <a:pt x="725455" y="1080029"/>
                  </a:lnTo>
                  <a:lnTo>
                    <a:pt x="721234" y="1072092"/>
                  </a:lnTo>
                  <a:lnTo>
                    <a:pt x="718069" y="1063625"/>
                  </a:lnTo>
                  <a:lnTo>
                    <a:pt x="716486" y="1055158"/>
                  </a:lnTo>
                  <a:lnTo>
                    <a:pt x="714903" y="1046162"/>
                  </a:lnTo>
                  <a:lnTo>
                    <a:pt x="714375" y="1037167"/>
                  </a:lnTo>
                  <a:lnTo>
                    <a:pt x="714903" y="1027642"/>
                  </a:lnTo>
                  <a:lnTo>
                    <a:pt x="716486" y="1019175"/>
                  </a:lnTo>
                  <a:lnTo>
                    <a:pt x="718069" y="1010179"/>
                  </a:lnTo>
                  <a:lnTo>
                    <a:pt x="721234" y="1002241"/>
                  </a:lnTo>
                  <a:lnTo>
                    <a:pt x="725455" y="994304"/>
                  </a:lnTo>
                  <a:lnTo>
                    <a:pt x="729676" y="986896"/>
                  </a:lnTo>
                  <a:lnTo>
                    <a:pt x="734424" y="980016"/>
                  </a:lnTo>
                  <a:lnTo>
                    <a:pt x="740756" y="973666"/>
                  </a:lnTo>
                  <a:lnTo>
                    <a:pt x="747087" y="967846"/>
                  </a:lnTo>
                  <a:lnTo>
                    <a:pt x="753946" y="962554"/>
                  </a:lnTo>
                  <a:lnTo>
                    <a:pt x="761333" y="957791"/>
                  </a:lnTo>
                  <a:lnTo>
                    <a:pt x="769247" y="954087"/>
                  </a:lnTo>
                  <a:lnTo>
                    <a:pt x="777689" y="950912"/>
                  </a:lnTo>
                  <a:lnTo>
                    <a:pt x="786130" y="949325"/>
                  </a:lnTo>
                  <a:lnTo>
                    <a:pt x="794572" y="947737"/>
                  </a:lnTo>
                  <a:close/>
                  <a:moveTo>
                    <a:pt x="554089" y="947737"/>
                  </a:moveTo>
                  <a:lnTo>
                    <a:pt x="563032" y="947737"/>
                  </a:lnTo>
                  <a:lnTo>
                    <a:pt x="571975" y="947737"/>
                  </a:lnTo>
                  <a:lnTo>
                    <a:pt x="580918" y="949325"/>
                  </a:lnTo>
                  <a:lnTo>
                    <a:pt x="589335" y="950912"/>
                  </a:lnTo>
                  <a:lnTo>
                    <a:pt x="597226" y="954087"/>
                  </a:lnTo>
                  <a:lnTo>
                    <a:pt x="605117" y="957791"/>
                  </a:lnTo>
                  <a:lnTo>
                    <a:pt x="613008" y="962554"/>
                  </a:lnTo>
                  <a:lnTo>
                    <a:pt x="619847" y="967846"/>
                  </a:lnTo>
                  <a:lnTo>
                    <a:pt x="625633" y="973666"/>
                  </a:lnTo>
                  <a:lnTo>
                    <a:pt x="631946" y="980016"/>
                  </a:lnTo>
                  <a:lnTo>
                    <a:pt x="636681" y="986896"/>
                  </a:lnTo>
                  <a:lnTo>
                    <a:pt x="641415" y="994304"/>
                  </a:lnTo>
                  <a:lnTo>
                    <a:pt x="645098" y="1002241"/>
                  </a:lnTo>
                  <a:lnTo>
                    <a:pt x="648254" y="1010179"/>
                  </a:lnTo>
                  <a:lnTo>
                    <a:pt x="650885" y="1019175"/>
                  </a:lnTo>
                  <a:lnTo>
                    <a:pt x="651937" y="1027642"/>
                  </a:lnTo>
                  <a:lnTo>
                    <a:pt x="652463" y="1037167"/>
                  </a:lnTo>
                  <a:lnTo>
                    <a:pt x="651937" y="1046162"/>
                  </a:lnTo>
                  <a:lnTo>
                    <a:pt x="650885" y="1055158"/>
                  </a:lnTo>
                  <a:lnTo>
                    <a:pt x="648254" y="1063625"/>
                  </a:lnTo>
                  <a:lnTo>
                    <a:pt x="645098" y="1072092"/>
                  </a:lnTo>
                  <a:lnTo>
                    <a:pt x="641415" y="1080029"/>
                  </a:lnTo>
                  <a:lnTo>
                    <a:pt x="636681" y="1087438"/>
                  </a:lnTo>
                  <a:lnTo>
                    <a:pt x="631946" y="1094317"/>
                  </a:lnTo>
                  <a:lnTo>
                    <a:pt x="625633" y="1101196"/>
                  </a:lnTo>
                  <a:lnTo>
                    <a:pt x="619847" y="1106488"/>
                  </a:lnTo>
                  <a:lnTo>
                    <a:pt x="613008" y="1111779"/>
                  </a:lnTo>
                  <a:lnTo>
                    <a:pt x="605117" y="1116013"/>
                  </a:lnTo>
                  <a:lnTo>
                    <a:pt x="597226" y="1119717"/>
                  </a:lnTo>
                  <a:lnTo>
                    <a:pt x="589335" y="1122892"/>
                  </a:lnTo>
                  <a:lnTo>
                    <a:pt x="580918" y="1125538"/>
                  </a:lnTo>
                  <a:lnTo>
                    <a:pt x="571975" y="1126596"/>
                  </a:lnTo>
                  <a:lnTo>
                    <a:pt x="563032" y="1127125"/>
                  </a:lnTo>
                  <a:lnTo>
                    <a:pt x="554089" y="1126596"/>
                  </a:lnTo>
                  <a:lnTo>
                    <a:pt x="544620" y="1125538"/>
                  </a:lnTo>
                  <a:lnTo>
                    <a:pt x="536202" y="1122892"/>
                  </a:lnTo>
                  <a:lnTo>
                    <a:pt x="527785" y="1119717"/>
                  </a:lnTo>
                  <a:lnTo>
                    <a:pt x="519894" y="1116013"/>
                  </a:lnTo>
                  <a:lnTo>
                    <a:pt x="512530" y="1111779"/>
                  </a:lnTo>
                  <a:lnTo>
                    <a:pt x="506217" y="1106488"/>
                  </a:lnTo>
                  <a:lnTo>
                    <a:pt x="499378" y="1101196"/>
                  </a:lnTo>
                  <a:lnTo>
                    <a:pt x="494117" y="1094317"/>
                  </a:lnTo>
                  <a:lnTo>
                    <a:pt x="488331" y="1087438"/>
                  </a:lnTo>
                  <a:lnTo>
                    <a:pt x="484122" y="1080029"/>
                  </a:lnTo>
                  <a:lnTo>
                    <a:pt x="480440" y="1072092"/>
                  </a:lnTo>
                  <a:lnTo>
                    <a:pt x="477809" y="1063625"/>
                  </a:lnTo>
                  <a:lnTo>
                    <a:pt x="475179" y="1055158"/>
                  </a:lnTo>
                  <a:lnTo>
                    <a:pt x="474127" y="1046162"/>
                  </a:lnTo>
                  <a:lnTo>
                    <a:pt x="473075" y="1037167"/>
                  </a:lnTo>
                  <a:lnTo>
                    <a:pt x="474127" y="1027642"/>
                  </a:lnTo>
                  <a:lnTo>
                    <a:pt x="475179" y="1019175"/>
                  </a:lnTo>
                  <a:lnTo>
                    <a:pt x="477809" y="1010179"/>
                  </a:lnTo>
                  <a:lnTo>
                    <a:pt x="480440" y="1002241"/>
                  </a:lnTo>
                  <a:lnTo>
                    <a:pt x="484122" y="994304"/>
                  </a:lnTo>
                  <a:lnTo>
                    <a:pt x="488331" y="986896"/>
                  </a:lnTo>
                  <a:lnTo>
                    <a:pt x="494117" y="980016"/>
                  </a:lnTo>
                  <a:lnTo>
                    <a:pt x="499378" y="973666"/>
                  </a:lnTo>
                  <a:lnTo>
                    <a:pt x="506217" y="967846"/>
                  </a:lnTo>
                  <a:lnTo>
                    <a:pt x="512530" y="962554"/>
                  </a:lnTo>
                  <a:lnTo>
                    <a:pt x="519894" y="957791"/>
                  </a:lnTo>
                  <a:lnTo>
                    <a:pt x="527785" y="954087"/>
                  </a:lnTo>
                  <a:lnTo>
                    <a:pt x="536202" y="950912"/>
                  </a:lnTo>
                  <a:lnTo>
                    <a:pt x="544620" y="949325"/>
                  </a:lnTo>
                  <a:lnTo>
                    <a:pt x="554089" y="947737"/>
                  </a:lnTo>
                  <a:close/>
                  <a:moveTo>
                    <a:pt x="2929995" y="711200"/>
                  </a:moveTo>
                  <a:lnTo>
                    <a:pt x="2938938" y="711729"/>
                  </a:lnTo>
                  <a:lnTo>
                    <a:pt x="2947881" y="712788"/>
                  </a:lnTo>
                  <a:lnTo>
                    <a:pt x="2956298" y="714904"/>
                  </a:lnTo>
                  <a:lnTo>
                    <a:pt x="2964189" y="718079"/>
                  </a:lnTo>
                  <a:lnTo>
                    <a:pt x="2972080" y="722313"/>
                  </a:lnTo>
                  <a:lnTo>
                    <a:pt x="2979971" y="726546"/>
                  </a:lnTo>
                  <a:lnTo>
                    <a:pt x="2986810" y="731838"/>
                  </a:lnTo>
                  <a:lnTo>
                    <a:pt x="2992597" y="737129"/>
                  </a:lnTo>
                  <a:lnTo>
                    <a:pt x="2998909" y="744009"/>
                  </a:lnTo>
                  <a:lnTo>
                    <a:pt x="3003644" y="750888"/>
                  </a:lnTo>
                  <a:lnTo>
                    <a:pt x="3008379" y="758296"/>
                  </a:lnTo>
                  <a:lnTo>
                    <a:pt x="3012061" y="766234"/>
                  </a:lnTo>
                  <a:lnTo>
                    <a:pt x="3015217" y="774700"/>
                  </a:lnTo>
                  <a:lnTo>
                    <a:pt x="3017848" y="783167"/>
                  </a:lnTo>
                  <a:lnTo>
                    <a:pt x="3018900" y="791634"/>
                  </a:lnTo>
                  <a:lnTo>
                    <a:pt x="3019426" y="801159"/>
                  </a:lnTo>
                  <a:lnTo>
                    <a:pt x="3018900" y="810684"/>
                  </a:lnTo>
                  <a:lnTo>
                    <a:pt x="3017848" y="819150"/>
                  </a:lnTo>
                  <a:lnTo>
                    <a:pt x="3015217" y="827617"/>
                  </a:lnTo>
                  <a:lnTo>
                    <a:pt x="3012061" y="836084"/>
                  </a:lnTo>
                  <a:lnTo>
                    <a:pt x="3008379" y="844021"/>
                  </a:lnTo>
                  <a:lnTo>
                    <a:pt x="3003644" y="851430"/>
                  </a:lnTo>
                  <a:lnTo>
                    <a:pt x="2998909" y="858309"/>
                  </a:lnTo>
                  <a:lnTo>
                    <a:pt x="2992597" y="864659"/>
                  </a:lnTo>
                  <a:lnTo>
                    <a:pt x="2986810" y="870480"/>
                  </a:lnTo>
                  <a:lnTo>
                    <a:pt x="2979971" y="875771"/>
                  </a:lnTo>
                  <a:lnTo>
                    <a:pt x="2972080" y="880005"/>
                  </a:lnTo>
                  <a:lnTo>
                    <a:pt x="2964189" y="884238"/>
                  </a:lnTo>
                  <a:lnTo>
                    <a:pt x="2956298" y="887413"/>
                  </a:lnTo>
                  <a:lnTo>
                    <a:pt x="2947881" y="889001"/>
                  </a:lnTo>
                  <a:lnTo>
                    <a:pt x="2938938" y="890588"/>
                  </a:lnTo>
                  <a:lnTo>
                    <a:pt x="2929995" y="890588"/>
                  </a:lnTo>
                  <a:lnTo>
                    <a:pt x="2920526" y="890588"/>
                  </a:lnTo>
                  <a:lnTo>
                    <a:pt x="2911583" y="889001"/>
                  </a:lnTo>
                  <a:lnTo>
                    <a:pt x="2903166" y="887413"/>
                  </a:lnTo>
                  <a:lnTo>
                    <a:pt x="2894749" y="884238"/>
                  </a:lnTo>
                  <a:lnTo>
                    <a:pt x="2887384" y="880005"/>
                  </a:lnTo>
                  <a:lnTo>
                    <a:pt x="2879493" y="875771"/>
                  </a:lnTo>
                  <a:lnTo>
                    <a:pt x="2873180" y="870480"/>
                  </a:lnTo>
                  <a:lnTo>
                    <a:pt x="2866341" y="864659"/>
                  </a:lnTo>
                  <a:lnTo>
                    <a:pt x="2861081" y="858309"/>
                  </a:lnTo>
                  <a:lnTo>
                    <a:pt x="2855294" y="851430"/>
                  </a:lnTo>
                  <a:lnTo>
                    <a:pt x="2851085" y="844021"/>
                  </a:lnTo>
                  <a:lnTo>
                    <a:pt x="2847403" y="836084"/>
                  </a:lnTo>
                  <a:lnTo>
                    <a:pt x="2844247" y="827617"/>
                  </a:lnTo>
                  <a:lnTo>
                    <a:pt x="2842142" y="819150"/>
                  </a:lnTo>
                  <a:lnTo>
                    <a:pt x="2841090" y="810684"/>
                  </a:lnTo>
                  <a:lnTo>
                    <a:pt x="2840038" y="801159"/>
                  </a:lnTo>
                  <a:lnTo>
                    <a:pt x="2841090" y="791634"/>
                  </a:lnTo>
                  <a:lnTo>
                    <a:pt x="2842142" y="783167"/>
                  </a:lnTo>
                  <a:lnTo>
                    <a:pt x="2844247" y="774700"/>
                  </a:lnTo>
                  <a:lnTo>
                    <a:pt x="2847403" y="766234"/>
                  </a:lnTo>
                  <a:lnTo>
                    <a:pt x="2851085" y="758296"/>
                  </a:lnTo>
                  <a:lnTo>
                    <a:pt x="2855294" y="750888"/>
                  </a:lnTo>
                  <a:lnTo>
                    <a:pt x="2861081" y="744009"/>
                  </a:lnTo>
                  <a:lnTo>
                    <a:pt x="2866341" y="737129"/>
                  </a:lnTo>
                  <a:lnTo>
                    <a:pt x="2873180" y="731838"/>
                  </a:lnTo>
                  <a:lnTo>
                    <a:pt x="2879493" y="726546"/>
                  </a:lnTo>
                  <a:lnTo>
                    <a:pt x="2887384" y="722313"/>
                  </a:lnTo>
                  <a:lnTo>
                    <a:pt x="2894749" y="718079"/>
                  </a:lnTo>
                  <a:lnTo>
                    <a:pt x="2903166" y="714904"/>
                  </a:lnTo>
                  <a:lnTo>
                    <a:pt x="2911583" y="712788"/>
                  </a:lnTo>
                  <a:lnTo>
                    <a:pt x="2920526" y="711729"/>
                  </a:lnTo>
                  <a:lnTo>
                    <a:pt x="2929995" y="711200"/>
                  </a:lnTo>
                  <a:close/>
                  <a:moveTo>
                    <a:pt x="2693194" y="711200"/>
                  </a:moveTo>
                  <a:lnTo>
                    <a:pt x="2702163" y="711729"/>
                  </a:lnTo>
                  <a:lnTo>
                    <a:pt x="2711660" y="712788"/>
                  </a:lnTo>
                  <a:lnTo>
                    <a:pt x="2720102" y="714904"/>
                  </a:lnTo>
                  <a:lnTo>
                    <a:pt x="2728544" y="718079"/>
                  </a:lnTo>
                  <a:lnTo>
                    <a:pt x="2736458" y="722313"/>
                  </a:lnTo>
                  <a:lnTo>
                    <a:pt x="2743845" y="726546"/>
                  </a:lnTo>
                  <a:lnTo>
                    <a:pt x="2750176" y="731838"/>
                  </a:lnTo>
                  <a:lnTo>
                    <a:pt x="2757035" y="737129"/>
                  </a:lnTo>
                  <a:lnTo>
                    <a:pt x="2762311" y="744009"/>
                  </a:lnTo>
                  <a:lnTo>
                    <a:pt x="2768115" y="750888"/>
                  </a:lnTo>
                  <a:lnTo>
                    <a:pt x="2772336" y="758296"/>
                  </a:lnTo>
                  <a:lnTo>
                    <a:pt x="2776029" y="766234"/>
                  </a:lnTo>
                  <a:lnTo>
                    <a:pt x="2778667" y="774700"/>
                  </a:lnTo>
                  <a:lnTo>
                    <a:pt x="2781305" y="783167"/>
                  </a:lnTo>
                  <a:lnTo>
                    <a:pt x="2782360" y="791634"/>
                  </a:lnTo>
                  <a:lnTo>
                    <a:pt x="2782888" y="801159"/>
                  </a:lnTo>
                  <a:lnTo>
                    <a:pt x="2782360" y="810684"/>
                  </a:lnTo>
                  <a:lnTo>
                    <a:pt x="2781305" y="819150"/>
                  </a:lnTo>
                  <a:lnTo>
                    <a:pt x="2778667" y="827617"/>
                  </a:lnTo>
                  <a:lnTo>
                    <a:pt x="2776029" y="836084"/>
                  </a:lnTo>
                  <a:lnTo>
                    <a:pt x="2772336" y="844021"/>
                  </a:lnTo>
                  <a:lnTo>
                    <a:pt x="2768115" y="851430"/>
                  </a:lnTo>
                  <a:lnTo>
                    <a:pt x="2762311" y="858309"/>
                  </a:lnTo>
                  <a:lnTo>
                    <a:pt x="2757035" y="864659"/>
                  </a:lnTo>
                  <a:lnTo>
                    <a:pt x="2750176" y="870480"/>
                  </a:lnTo>
                  <a:lnTo>
                    <a:pt x="2743845" y="875771"/>
                  </a:lnTo>
                  <a:lnTo>
                    <a:pt x="2736458" y="880005"/>
                  </a:lnTo>
                  <a:lnTo>
                    <a:pt x="2728544" y="884238"/>
                  </a:lnTo>
                  <a:lnTo>
                    <a:pt x="2720102" y="887413"/>
                  </a:lnTo>
                  <a:lnTo>
                    <a:pt x="2711660" y="889001"/>
                  </a:lnTo>
                  <a:lnTo>
                    <a:pt x="2702163" y="890588"/>
                  </a:lnTo>
                  <a:lnTo>
                    <a:pt x="2693194" y="890588"/>
                  </a:lnTo>
                  <a:lnTo>
                    <a:pt x="2684225" y="890588"/>
                  </a:lnTo>
                  <a:lnTo>
                    <a:pt x="2675255" y="889001"/>
                  </a:lnTo>
                  <a:lnTo>
                    <a:pt x="2666813" y="887413"/>
                  </a:lnTo>
                  <a:lnTo>
                    <a:pt x="2658899" y="884238"/>
                  </a:lnTo>
                  <a:lnTo>
                    <a:pt x="2650985" y="880005"/>
                  </a:lnTo>
                  <a:lnTo>
                    <a:pt x="2643598" y="875771"/>
                  </a:lnTo>
                  <a:lnTo>
                    <a:pt x="2636212" y="870480"/>
                  </a:lnTo>
                  <a:lnTo>
                    <a:pt x="2630408" y="864659"/>
                  </a:lnTo>
                  <a:lnTo>
                    <a:pt x="2624077" y="858309"/>
                  </a:lnTo>
                  <a:lnTo>
                    <a:pt x="2619328" y="851430"/>
                  </a:lnTo>
                  <a:lnTo>
                    <a:pt x="2614580" y="844021"/>
                  </a:lnTo>
                  <a:lnTo>
                    <a:pt x="2610887" y="836084"/>
                  </a:lnTo>
                  <a:lnTo>
                    <a:pt x="2607721" y="827617"/>
                  </a:lnTo>
                  <a:lnTo>
                    <a:pt x="2605083" y="819150"/>
                  </a:lnTo>
                  <a:lnTo>
                    <a:pt x="2604028" y="810684"/>
                  </a:lnTo>
                  <a:lnTo>
                    <a:pt x="2603500" y="801159"/>
                  </a:lnTo>
                  <a:lnTo>
                    <a:pt x="2604028" y="791634"/>
                  </a:lnTo>
                  <a:lnTo>
                    <a:pt x="2605083" y="783167"/>
                  </a:lnTo>
                  <a:lnTo>
                    <a:pt x="2607721" y="774700"/>
                  </a:lnTo>
                  <a:lnTo>
                    <a:pt x="2610887" y="766234"/>
                  </a:lnTo>
                  <a:lnTo>
                    <a:pt x="2614580" y="758296"/>
                  </a:lnTo>
                  <a:lnTo>
                    <a:pt x="2619328" y="750888"/>
                  </a:lnTo>
                  <a:lnTo>
                    <a:pt x="2624077" y="744009"/>
                  </a:lnTo>
                  <a:lnTo>
                    <a:pt x="2630408" y="737129"/>
                  </a:lnTo>
                  <a:lnTo>
                    <a:pt x="2636212" y="731838"/>
                  </a:lnTo>
                  <a:lnTo>
                    <a:pt x="2643598" y="726546"/>
                  </a:lnTo>
                  <a:lnTo>
                    <a:pt x="2650985" y="722313"/>
                  </a:lnTo>
                  <a:lnTo>
                    <a:pt x="2658899" y="718079"/>
                  </a:lnTo>
                  <a:lnTo>
                    <a:pt x="2666813" y="714904"/>
                  </a:lnTo>
                  <a:lnTo>
                    <a:pt x="2675255" y="712788"/>
                  </a:lnTo>
                  <a:lnTo>
                    <a:pt x="2684225" y="711729"/>
                  </a:lnTo>
                  <a:lnTo>
                    <a:pt x="2693194" y="711200"/>
                  </a:lnTo>
                  <a:close/>
                  <a:moveTo>
                    <a:pt x="2456393" y="711200"/>
                  </a:moveTo>
                  <a:lnTo>
                    <a:pt x="2465389" y="711729"/>
                  </a:lnTo>
                  <a:lnTo>
                    <a:pt x="2474384" y="712788"/>
                  </a:lnTo>
                  <a:lnTo>
                    <a:pt x="2482851" y="714904"/>
                  </a:lnTo>
                  <a:lnTo>
                    <a:pt x="2491318" y="718079"/>
                  </a:lnTo>
                  <a:lnTo>
                    <a:pt x="2499255" y="722313"/>
                  </a:lnTo>
                  <a:lnTo>
                    <a:pt x="2506664" y="726546"/>
                  </a:lnTo>
                  <a:lnTo>
                    <a:pt x="2513543" y="731838"/>
                  </a:lnTo>
                  <a:lnTo>
                    <a:pt x="2519893" y="737129"/>
                  </a:lnTo>
                  <a:lnTo>
                    <a:pt x="2525714" y="744009"/>
                  </a:lnTo>
                  <a:lnTo>
                    <a:pt x="2531005" y="750888"/>
                  </a:lnTo>
                  <a:lnTo>
                    <a:pt x="2535238" y="758296"/>
                  </a:lnTo>
                  <a:lnTo>
                    <a:pt x="2538943" y="766234"/>
                  </a:lnTo>
                  <a:lnTo>
                    <a:pt x="2542118" y="774700"/>
                  </a:lnTo>
                  <a:lnTo>
                    <a:pt x="2544234" y="783167"/>
                  </a:lnTo>
                  <a:lnTo>
                    <a:pt x="2545822" y="791634"/>
                  </a:lnTo>
                  <a:lnTo>
                    <a:pt x="2546351" y="801159"/>
                  </a:lnTo>
                  <a:lnTo>
                    <a:pt x="2545822" y="810684"/>
                  </a:lnTo>
                  <a:lnTo>
                    <a:pt x="2544234" y="819150"/>
                  </a:lnTo>
                  <a:lnTo>
                    <a:pt x="2542118" y="827617"/>
                  </a:lnTo>
                  <a:lnTo>
                    <a:pt x="2538943" y="836084"/>
                  </a:lnTo>
                  <a:lnTo>
                    <a:pt x="2535238" y="844021"/>
                  </a:lnTo>
                  <a:lnTo>
                    <a:pt x="2531005" y="851430"/>
                  </a:lnTo>
                  <a:lnTo>
                    <a:pt x="2525714" y="858309"/>
                  </a:lnTo>
                  <a:lnTo>
                    <a:pt x="2519893" y="864659"/>
                  </a:lnTo>
                  <a:lnTo>
                    <a:pt x="2513543" y="870480"/>
                  </a:lnTo>
                  <a:lnTo>
                    <a:pt x="2506664" y="875771"/>
                  </a:lnTo>
                  <a:lnTo>
                    <a:pt x="2499255" y="880005"/>
                  </a:lnTo>
                  <a:lnTo>
                    <a:pt x="2491318" y="884238"/>
                  </a:lnTo>
                  <a:lnTo>
                    <a:pt x="2482851" y="887413"/>
                  </a:lnTo>
                  <a:lnTo>
                    <a:pt x="2474384" y="889001"/>
                  </a:lnTo>
                  <a:lnTo>
                    <a:pt x="2465389" y="890588"/>
                  </a:lnTo>
                  <a:lnTo>
                    <a:pt x="2456393" y="890588"/>
                  </a:lnTo>
                  <a:lnTo>
                    <a:pt x="2446868" y="890588"/>
                  </a:lnTo>
                  <a:lnTo>
                    <a:pt x="2438401" y="889001"/>
                  </a:lnTo>
                  <a:lnTo>
                    <a:pt x="2429405" y="887413"/>
                  </a:lnTo>
                  <a:lnTo>
                    <a:pt x="2421468" y="884238"/>
                  </a:lnTo>
                  <a:lnTo>
                    <a:pt x="2413530" y="880005"/>
                  </a:lnTo>
                  <a:lnTo>
                    <a:pt x="2406122" y="875771"/>
                  </a:lnTo>
                  <a:lnTo>
                    <a:pt x="2399243" y="870480"/>
                  </a:lnTo>
                  <a:lnTo>
                    <a:pt x="2392892" y="864659"/>
                  </a:lnTo>
                  <a:lnTo>
                    <a:pt x="2387072" y="858309"/>
                  </a:lnTo>
                  <a:lnTo>
                    <a:pt x="2381780" y="851430"/>
                  </a:lnTo>
                  <a:lnTo>
                    <a:pt x="2377017" y="844021"/>
                  </a:lnTo>
                  <a:lnTo>
                    <a:pt x="2373313" y="836084"/>
                  </a:lnTo>
                  <a:lnTo>
                    <a:pt x="2370138" y="827617"/>
                  </a:lnTo>
                  <a:lnTo>
                    <a:pt x="2368551" y="819150"/>
                  </a:lnTo>
                  <a:lnTo>
                    <a:pt x="2366963" y="810684"/>
                  </a:lnTo>
                  <a:lnTo>
                    <a:pt x="2366963" y="801159"/>
                  </a:lnTo>
                  <a:lnTo>
                    <a:pt x="2366963" y="791634"/>
                  </a:lnTo>
                  <a:lnTo>
                    <a:pt x="2368551" y="783167"/>
                  </a:lnTo>
                  <a:lnTo>
                    <a:pt x="2370138" y="774700"/>
                  </a:lnTo>
                  <a:lnTo>
                    <a:pt x="2373313" y="766234"/>
                  </a:lnTo>
                  <a:lnTo>
                    <a:pt x="2377017" y="758296"/>
                  </a:lnTo>
                  <a:lnTo>
                    <a:pt x="2381780" y="750888"/>
                  </a:lnTo>
                  <a:lnTo>
                    <a:pt x="2387072" y="744009"/>
                  </a:lnTo>
                  <a:lnTo>
                    <a:pt x="2392892" y="737129"/>
                  </a:lnTo>
                  <a:lnTo>
                    <a:pt x="2399243" y="731838"/>
                  </a:lnTo>
                  <a:lnTo>
                    <a:pt x="2406122" y="726546"/>
                  </a:lnTo>
                  <a:lnTo>
                    <a:pt x="2413530" y="722313"/>
                  </a:lnTo>
                  <a:lnTo>
                    <a:pt x="2421468" y="718079"/>
                  </a:lnTo>
                  <a:lnTo>
                    <a:pt x="2429405" y="714904"/>
                  </a:lnTo>
                  <a:lnTo>
                    <a:pt x="2438401" y="712788"/>
                  </a:lnTo>
                  <a:lnTo>
                    <a:pt x="2446868" y="711729"/>
                  </a:lnTo>
                  <a:lnTo>
                    <a:pt x="2456393" y="711200"/>
                  </a:lnTo>
                  <a:close/>
                  <a:moveTo>
                    <a:pt x="2220384" y="711200"/>
                  </a:moveTo>
                  <a:lnTo>
                    <a:pt x="2229909" y="711729"/>
                  </a:lnTo>
                  <a:lnTo>
                    <a:pt x="2238376" y="712788"/>
                  </a:lnTo>
                  <a:lnTo>
                    <a:pt x="2246842" y="714904"/>
                  </a:lnTo>
                  <a:lnTo>
                    <a:pt x="2255309" y="718079"/>
                  </a:lnTo>
                  <a:lnTo>
                    <a:pt x="2263246" y="722313"/>
                  </a:lnTo>
                  <a:lnTo>
                    <a:pt x="2270655" y="726546"/>
                  </a:lnTo>
                  <a:lnTo>
                    <a:pt x="2277005" y="731838"/>
                  </a:lnTo>
                  <a:lnTo>
                    <a:pt x="2283884" y="737129"/>
                  </a:lnTo>
                  <a:lnTo>
                    <a:pt x="2289705" y="744009"/>
                  </a:lnTo>
                  <a:lnTo>
                    <a:pt x="2294997" y="750888"/>
                  </a:lnTo>
                  <a:lnTo>
                    <a:pt x="2299230" y="758296"/>
                  </a:lnTo>
                  <a:lnTo>
                    <a:pt x="2303463" y="766234"/>
                  </a:lnTo>
                  <a:lnTo>
                    <a:pt x="2306109" y="774700"/>
                  </a:lnTo>
                  <a:lnTo>
                    <a:pt x="2308226" y="783167"/>
                  </a:lnTo>
                  <a:lnTo>
                    <a:pt x="2309284" y="791634"/>
                  </a:lnTo>
                  <a:lnTo>
                    <a:pt x="2309813" y="801159"/>
                  </a:lnTo>
                  <a:lnTo>
                    <a:pt x="2309284" y="810684"/>
                  </a:lnTo>
                  <a:lnTo>
                    <a:pt x="2308226" y="819150"/>
                  </a:lnTo>
                  <a:lnTo>
                    <a:pt x="2306109" y="827617"/>
                  </a:lnTo>
                  <a:lnTo>
                    <a:pt x="2303463" y="836084"/>
                  </a:lnTo>
                  <a:lnTo>
                    <a:pt x="2299230" y="844021"/>
                  </a:lnTo>
                  <a:lnTo>
                    <a:pt x="2294997" y="851430"/>
                  </a:lnTo>
                  <a:lnTo>
                    <a:pt x="2289705" y="858309"/>
                  </a:lnTo>
                  <a:lnTo>
                    <a:pt x="2283884" y="864659"/>
                  </a:lnTo>
                  <a:lnTo>
                    <a:pt x="2277005" y="870480"/>
                  </a:lnTo>
                  <a:lnTo>
                    <a:pt x="2270655" y="875771"/>
                  </a:lnTo>
                  <a:lnTo>
                    <a:pt x="2263246" y="880005"/>
                  </a:lnTo>
                  <a:lnTo>
                    <a:pt x="2255309" y="884238"/>
                  </a:lnTo>
                  <a:lnTo>
                    <a:pt x="2246842" y="887413"/>
                  </a:lnTo>
                  <a:lnTo>
                    <a:pt x="2238376" y="889001"/>
                  </a:lnTo>
                  <a:lnTo>
                    <a:pt x="2229909" y="890588"/>
                  </a:lnTo>
                  <a:lnTo>
                    <a:pt x="2220384" y="890588"/>
                  </a:lnTo>
                  <a:lnTo>
                    <a:pt x="2210859" y="890588"/>
                  </a:lnTo>
                  <a:lnTo>
                    <a:pt x="2202392" y="889001"/>
                  </a:lnTo>
                  <a:lnTo>
                    <a:pt x="2193925" y="887413"/>
                  </a:lnTo>
                  <a:lnTo>
                    <a:pt x="2185459" y="884238"/>
                  </a:lnTo>
                  <a:lnTo>
                    <a:pt x="2177521" y="880005"/>
                  </a:lnTo>
                  <a:lnTo>
                    <a:pt x="2170113" y="875771"/>
                  </a:lnTo>
                  <a:lnTo>
                    <a:pt x="2163234" y="870480"/>
                  </a:lnTo>
                  <a:lnTo>
                    <a:pt x="2156354" y="864659"/>
                  </a:lnTo>
                  <a:lnTo>
                    <a:pt x="2151063" y="858309"/>
                  </a:lnTo>
                  <a:lnTo>
                    <a:pt x="2145771" y="851430"/>
                  </a:lnTo>
                  <a:lnTo>
                    <a:pt x="2141538" y="844021"/>
                  </a:lnTo>
                  <a:lnTo>
                    <a:pt x="2137304" y="836084"/>
                  </a:lnTo>
                  <a:lnTo>
                    <a:pt x="2134129" y="827617"/>
                  </a:lnTo>
                  <a:lnTo>
                    <a:pt x="2132013" y="819150"/>
                  </a:lnTo>
                  <a:lnTo>
                    <a:pt x="2130954" y="810684"/>
                  </a:lnTo>
                  <a:lnTo>
                    <a:pt x="2130425" y="801159"/>
                  </a:lnTo>
                  <a:lnTo>
                    <a:pt x="2130954" y="791634"/>
                  </a:lnTo>
                  <a:lnTo>
                    <a:pt x="2132013" y="783167"/>
                  </a:lnTo>
                  <a:lnTo>
                    <a:pt x="2134129" y="774700"/>
                  </a:lnTo>
                  <a:lnTo>
                    <a:pt x="2137304" y="766234"/>
                  </a:lnTo>
                  <a:lnTo>
                    <a:pt x="2141538" y="758296"/>
                  </a:lnTo>
                  <a:lnTo>
                    <a:pt x="2145771" y="750888"/>
                  </a:lnTo>
                  <a:lnTo>
                    <a:pt x="2151063" y="744009"/>
                  </a:lnTo>
                  <a:lnTo>
                    <a:pt x="2156354" y="737129"/>
                  </a:lnTo>
                  <a:lnTo>
                    <a:pt x="2163234" y="731838"/>
                  </a:lnTo>
                  <a:lnTo>
                    <a:pt x="2170113" y="726546"/>
                  </a:lnTo>
                  <a:lnTo>
                    <a:pt x="2177521" y="722313"/>
                  </a:lnTo>
                  <a:lnTo>
                    <a:pt x="2185459" y="718079"/>
                  </a:lnTo>
                  <a:lnTo>
                    <a:pt x="2193925" y="714904"/>
                  </a:lnTo>
                  <a:lnTo>
                    <a:pt x="2202392" y="712788"/>
                  </a:lnTo>
                  <a:lnTo>
                    <a:pt x="2210859" y="711729"/>
                  </a:lnTo>
                  <a:lnTo>
                    <a:pt x="2220384" y="711200"/>
                  </a:lnTo>
                  <a:close/>
                  <a:moveTo>
                    <a:pt x="1509978" y="711200"/>
                  </a:moveTo>
                  <a:lnTo>
                    <a:pt x="1519000" y="711729"/>
                  </a:lnTo>
                  <a:lnTo>
                    <a:pt x="1528023" y="712788"/>
                  </a:lnTo>
                  <a:lnTo>
                    <a:pt x="1536514" y="714904"/>
                  </a:lnTo>
                  <a:lnTo>
                    <a:pt x="1545006" y="718079"/>
                  </a:lnTo>
                  <a:lnTo>
                    <a:pt x="1552966" y="722313"/>
                  </a:lnTo>
                  <a:lnTo>
                    <a:pt x="1560396" y="726546"/>
                  </a:lnTo>
                  <a:lnTo>
                    <a:pt x="1567296" y="731838"/>
                  </a:lnTo>
                  <a:lnTo>
                    <a:pt x="1574195" y="737129"/>
                  </a:lnTo>
                  <a:lnTo>
                    <a:pt x="1579502" y="744009"/>
                  </a:lnTo>
                  <a:lnTo>
                    <a:pt x="1584809" y="750888"/>
                  </a:lnTo>
                  <a:lnTo>
                    <a:pt x="1589055" y="758296"/>
                  </a:lnTo>
                  <a:lnTo>
                    <a:pt x="1592770" y="766234"/>
                  </a:lnTo>
                  <a:lnTo>
                    <a:pt x="1595954" y="774700"/>
                  </a:lnTo>
                  <a:lnTo>
                    <a:pt x="1598608" y="783167"/>
                  </a:lnTo>
                  <a:lnTo>
                    <a:pt x="1599670" y="791634"/>
                  </a:lnTo>
                  <a:lnTo>
                    <a:pt x="1600200" y="801159"/>
                  </a:lnTo>
                  <a:lnTo>
                    <a:pt x="1599670" y="810684"/>
                  </a:lnTo>
                  <a:lnTo>
                    <a:pt x="1598608" y="819150"/>
                  </a:lnTo>
                  <a:lnTo>
                    <a:pt x="1595954" y="827617"/>
                  </a:lnTo>
                  <a:lnTo>
                    <a:pt x="1592770" y="836084"/>
                  </a:lnTo>
                  <a:lnTo>
                    <a:pt x="1589055" y="844021"/>
                  </a:lnTo>
                  <a:lnTo>
                    <a:pt x="1584809" y="851430"/>
                  </a:lnTo>
                  <a:lnTo>
                    <a:pt x="1579502" y="858309"/>
                  </a:lnTo>
                  <a:lnTo>
                    <a:pt x="1574195" y="864659"/>
                  </a:lnTo>
                  <a:lnTo>
                    <a:pt x="1567296" y="870480"/>
                  </a:lnTo>
                  <a:lnTo>
                    <a:pt x="1560396" y="875771"/>
                  </a:lnTo>
                  <a:lnTo>
                    <a:pt x="1552966" y="880005"/>
                  </a:lnTo>
                  <a:lnTo>
                    <a:pt x="1545006" y="884238"/>
                  </a:lnTo>
                  <a:lnTo>
                    <a:pt x="1536514" y="887413"/>
                  </a:lnTo>
                  <a:lnTo>
                    <a:pt x="1528023" y="889001"/>
                  </a:lnTo>
                  <a:lnTo>
                    <a:pt x="1519000" y="890588"/>
                  </a:lnTo>
                  <a:lnTo>
                    <a:pt x="1509978" y="890588"/>
                  </a:lnTo>
                  <a:lnTo>
                    <a:pt x="1500425" y="890588"/>
                  </a:lnTo>
                  <a:lnTo>
                    <a:pt x="1491403" y="889001"/>
                  </a:lnTo>
                  <a:lnTo>
                    <a:pt x="1482911" y="887413"/>
                  </a:lnTo>
                  <a:lnTo>
                    <a:pt x="1474951" y="884238"/>
                  </a:lnTo>
                  <a:lnTo>
                    <a:pt x="1466990" y="880005"/>
                  </a:lnTo>
                  <a:lnTo>
                    <a:pt x="1459560" y="875771"/>
                  </a:lnTo>
                  <a:lnTo>
                    <a:pt x="1452661" y="870480"/>
                  </a:lnTo>
                  <a:lnTo>
                    <a:pt x="1446292" y="864659"/>
                  </a:lnTo>
                  <a:lnTo>
                    <a:pt x="1440454" y="858309"/>
                  </a:lnTo>
                  <a:lnTo>
                    <a:pt x="1435147" y="851430"/>
                  </a:lnTo>
                  <a:lnTo>
                    <a:pt x="1430370" y="844021"/>
                  </a:lnTo>
                  <a:lnTo>
                    <a:pt x="1426655" y="836084"/>
                  </a:lnTo>
                  <a:lnTo>
                    <a:pt x="1423471" y="827617"/>
                  </a:lnTo>
                  <a:lnTo>
                    <a:pt x="1421348" y="819150"/>
                  </a:lnTo>
                  <a:lnTo>
                    <a:pt x="1420287" y="810684"/>
                  </a:lnTo>
                  <a:lnTo>
                    <a:pt x="1419225" y="801159"/>
                  </a:lnTo>
                  <a:lnTo>
                    <a:pt x="1420287" y="791634"/>
                  </a:lnTo>
                  <a:lnTo>
                    <a:pt x="1421348" y="783167"/>
                  </a:lnTo>
                  <a:lnTo>
                    <a:pt x="1423471" y="774700"/>
                  </a:lnTo>
                  <a:lnTo>
                    <a:pt x="1426655" y="766234"/>
                  </a:lnTo>
                  <a:lnTo>
                    <a:pt x="1430370" y="758296"/>
                  </a:lnTo>
                  <a:lnTo>
                    <a:pt x="1435147" y="750888"/>
                  </a:lnTo>
                  <a:lnTo>
                    <a:pt x="1440454" y="744009"/>
                  </a:lnTo>
                  <a:lnTo>
                    <a:pt x="1446292" y="737129"/>
                  </a:lnTo>
                  <a:lnTo>
                    <a:pt x="1452661" y="731838"/>
                  </a:lnTo>
                  <a:lnTo>
                    <a:pt x="1459560" y="726546"/>
                  </a:lnTo>
                  <a:lnTo>
                    <a:pt x="1466990" y="722313"/>
                  </a:lnTo>
                  <a:lnTo>
                    <a:pt x="1474951" y="718079"/>
                  </a:lnTo>
                  <a:lnTo>
                    <a:pt x="1482911" y="714904"/>
                  </a:lnTo>
                  <a:lnTo>
                    <a:pt x="1491403" y="712788"/>
                  </a:lnTo>
                  <a:lnTo>
                    <a:pt x="1500425" y="711729"/>
                  </a:lnTo>
                  <a:lnTo>
                    <a:pt x="1509978" y="711200"/>
                  </a:lnTo>
                  <a:close/>
                  <a:moveTo>
                    <a:pt x="1272118" y="711200"/>
                  </a:moveTo>
                  <a:lnTo>
                    <a:pt x="1281114" y="711729"/>
                  </a:lnTo>
                  <a:lnTo>
                    <a:pt x="1290639" y="712788"/>
                  </a:lnTo>
                  <a:lnTo>
                    <a:pt x="1299105" y="714904"/>
                  </a:lnTo>
                  <a:lnTo>
                    <a:pt x="1307572" y="718079"/>
                  </a:lnTo>
                  <a:lnTo>
                    <a:pt x="1315509" y="722313"/>
                  </a:lnTo>
                  <a:lnTo>
                    <a:pt x="1322918" y="726546"/>
                  </a:lnTo>
                  <a:lnTo>
                    <a:pt x="1329268" y="731838"/>
                  </a:lnTo>
                  <a:lnTo>
                    <a:pt x="1336147" y="737129"/>
                  </a:lnTo>
                  <a:lnTo>
                    <a:pt x="1341439" y="744009"/>
                  </a:lnTo>
                  <a:lnTo>
                    <a:pt x="1347260" y="750888"/>
                  </a:lnTo>
                  <a:lnTo>
                    <a:pt x="1351493" y="758296"/>
                  </a:lnTo>
                  <a:lnTo>
                    <a:pt x="1355197" y="766234"/>
                  </a:lnTo>
                  <a:lnTo>
                    <a:pt x="1357843" y="774700"/>
                  </a:lnTo>
                  <a:lnTo>
                    <a:pt x="1360489" y="783167"/>
                  </a:lnTo>
                  <a:lnTo>
                    <a:pt x="1361547" y="791634"/>
                  </a:lnTo>
                  <a:lnTo>
                    <a:pt x="1362076" y="801159"/>
                  </a:lnTo>
                  <a:lnTo>
                    <a:pt x="1361547" y="810684"/>
                  </a:lnTo>
                  <a:lnTo>
                    <a:pt x="1360489" y="819150"/>
                  </a:lnTo>
                  <a:lnTo>
                    <a:pt x="1357843" y="827617"/>
                  </a:lnTo>
                  <a:lnTo>
                    <a:pt x="1355197" y="836084"/>
                  </a:lnTo>
                  <a:lnTo>
                    <a:pt x="1351493" y="844021"/>
                  </a:lnTo>
                  <a:lnTo>
                    <a:pt x="1347260" y="851430"/>
                  </a:lnTo>
                  <a:lnTo>
                    <a:pt x="1341439" y="858309"/>
                  </a:lnTo>
                  <a:lnTo>
                    <a:pt x="1336147" y="864659"/>
                  </a:lnTo>
                  <a:lnTo>
                    <a:pt x="1329268" y="870480"/>
                  </a:lnTo>
                  <a:lnTo>
                    <a:pt x="1322918" y="875771"/>
                  </a:lnTo>
                  <a:lnTo>
                    <a:pt x="1315509" y="880005"/>
                  </a:lnTo>
                  <a:lnTo>
                    <a:pt x="1307572" y="884238"/>
                  </a:lnTo>
                  <a:lnTo>
                    <a:pt x="1299105" y="887413"/>
                  </a:lnTo>
                  <a:lnTo>
                    <a:pt x="1290639" y="889001"/>
                  </a:lnTo>
                  <a:lnTo>
                    <a:pt x="1281114" y="890588"/>
                  </a:lnTo>
                  <a:lnTo>
                    <a:pt x="1272118" y="890588"/>
                  </a:lnTo>
                  <a:lnTo>
                    <a:pt x="1263122" y="890588"/>
                  </a:lnTo>
                  <a:lnTo>
                    <a:pt x="1254655" y="889001"/>
                  </a:lnTo>
                  <a:lnTo>
                    <a:pt x="1245659" y="887413"/>
                  </a:lnTo>
                  <a:lnTo>
                    <a:pt x="1237722" y="884238"/>
                  </a:lnTo>
                  <a:lnTo>
                    <a:pt x="1229784" y="880005"/>
                  </a:lnTo>
                  <a:lnTo>
                    <a:pt x="1222376" y="875771"/>
                  </a:lnTo>
                  <a:lnTo>
                    <a:pt x="1214968" y="870480"/>
                  </a:lnTo>
                  <a:lnTo>
                    <a:pt x="1209147" y="864659"/>
                  </a:lnTo>
                  <a:lnTo>
                    <a:pt x="1202797" y="858309"/>
                  </a:lnTo>
                  <a:lnTo>
                    <a:pt x="1198034" y="851430"/>
                  </a:lnTo>
                  <a:lnTo>
                    <a:pt x="1193272" y="844021"/>
                  </a:lnTo>
                  <a:lnTo>
                    <a:pt x="1189567" y="836084"/>
                  </a:lnTo>
                  <a:lnTo>
                    <a:pt x="1186392" y="827617"/>
                  </a:lnTo>
                  <a:lnTo>
                    <a:pt x="1184805" y="819150"/>
                  </a:lnTo>
                  <a:lnTo>
                    <a:pt x="1182688" y="810684"/>
                  </a:lnTo>
                  <a:lnTo>
                    <a:pt x="1182688" y="801159"/>
                  </a:lnTo>
                  <a:lnTo>
                    <a:pt x="1182688" y="791634"/>
                  </a:lnTo>
                  <a:lnTo>
                    <a:pt x="1184805" y="783167"/>
                  </a:lnTo>
                  <a:lnTo>
                    <a:pt x="1186392" y="774700"/>
                  </a:lnTo>
                  <a:lnTo>
                    <a:pt x="1189567" y="766234"/>
                  </a:lnTo>
                  <a:lnTo>
                    <a:pt x="1193272" y="758296"/>
                  </a:lnTo>
                  <a:lnTo>
                    <a:pt x="1198034" y="750888"/>
                  </a:lnTo>
                  <a:lnTo>
                    <a:pt x="1202797" y="744009"/>
                  </a:lnTo>
                  <a:lnTo>
                    <a:pt x="1209147" y="737129"/>
                  </a:lnTo>
                  <a:lnTo>
                    <a:pt x="1214968" y="731838"/>
                  </a:lnTo>
                  <a:lnTo>
                    <a:pt x="1222376" y="726546"/>
                  </a:lnTo>
                  <a:lnTo>
                    <a:pt x="1229784" y="722313"/>
                  </a:lnTo>
                  <a:lnTo>
                    <a:pt x="1237722" y="718079"/>
                  </a:lnTo>
                  <a:lnTo>
                    <a:pt x="1245659" y="714904"/>
                  </a:lnTo>
                  <a:lnTo>
                    <a:pt x="1254655" y="712788"/>
                  </a:lnTo>
                  <a:lnTo>
                    <a:pt x="1263122" y="711729"/>
                  </a:lnTo>
                  <a:lnTo>
                    <a:pt x="1272118" y="711200"/>
                  </a:lnTo>
                  <a:close/>
                  <a:moveTo>
                    <a:pt x="1036109" y="711200"/>
                  </a:moveTo>
                  <a:lnTo>
                    <a:pt x="1045105" y="711729"/>
                  </a:lnTo>
                  <a:lnTo>
                    <a:pt x="1053571" y="712788"/>
                  </a:lnTo>
                  <a:lnTo>
                    <a:pt x="1062038" y="714904"/>
                  </a:lnTo>
                  <a:lnTo>
                    <a:pt x="1070505" y="718079"/>
                  </a:lnTo>
                  <a:lnTo>
                    <a:pt x="1078442" y="722313"/>
                  </a:lnTo>
                  <a:lnTo>
                    <a:pt x="1085851" y="726546"/>
                  </a:lnTo>
                  <a:lnTo>
                    <a:pt x="1092730" y="731838"/>
                  </a:lnTo>
                  <a:lnTo>
                    <a:pt x="1099080" y="737129"/>
                  </a:lnTo>
                  <a:lnTo>
                    <a:pt x="1105430" y="744009"/>
                  </a:lnTo>
                  <a:lnTo>
                    <a:pt x="1110192" y="750888"/>
                  </a:lnTo>
                  <a:lnTo>
                    <a:pt x="1114426" y="758296"/>
                  </a:lnTo>
                  <a:lnTo>
                    <a:pt x="1118659" y="766234"/>
                  </a:lnTo>
                  <a:lnTo>
                    <a:pt x="1121834" y="774700"/>
                  </a:lnTo>
                  <a:lnTo>
                    <a:pt x="1123422" y="783167"/>
                  </a:lnTo>
                  <a:lnTo>
                    <a:pt x="1125009" y="791634"/>
                  </a:lnTo>
                  <a:lnTo>
                    <a:pt x="1125538" y="801159"/>
                  </a:lnTo>
                  <a:lnTo>
                    <a:pt x="1125009" y="810684"/>
                  </a:lnTo>
                  <a:lnTo>
                    <a:pt x="1123422" y="819150"/>
                  </a:lnTo>
                  <a:lnTo>
                    <a:pt x="1121834" y="827617"/>
                  </a:lnTo>
                  <a:lnTo>
                    <a:pt x="1118659" y="836084"/>
                  </a:lnTo>
                  <a:lnTo>
                    <a:pt x="1114426" y="844021"/>
                  </a:lnTo>
                  <a:lnTo>
                    <a:pt x="1110192" y="851430"/>
                  </a:lnTo>
                  <a:lnTo>
                    <a:pt x="1105430" y="858309"/>
                  </a:lnTo>
                  <a:lnTo>
                    <a:pt x="1099080" y="864659"/>
                  </a:lnTo>
                  <a:lnTo>
                    <a:pt x="1092730" y="870480"/>
                  </a:lnTo>
                  <a:lnTo>
                    <a:pt x="1085851" y="875771"/>
                  </a:lnTo>
                  <a:lnTo>
                    <a:pt x="1078442" y="880005"/>
                  </a:lnTo>
                  <a:lnTo>
                    <a:pt x="1070505" y="884238"/>
                  </a:lnTo>
                  <a:lnTo>
                    <a:pt x="1062038" y="887413"/>
                  </a:lnTo>
                  <a:lnTo>
                    <a:pt x="1053571" y="889001"/>
                  </a:lnTo>
                  <a:lnTo>
                    <a:pt x="1045105" y="890588"/>
                  </a:lnTo>
                  <a:lnTo>
                    <a:pt x="1036109" y="890588"/>
                  </a:lnTo>
                  <a:lnTo>
                    <a:pt x="1026055" y="890588"/>
                  </a:lnTo>
                  <a:lnTo>
                    <a:pt x="1017588" y="889001"/>
                  </a:lnTo>
                  <a:lnTo>
                    <a:pt x="1009121" y="887413"/>
                  </a:lnTo>
                  <a:lnTo>
                    <a:pt x="1000655" y="884238"/>
                  </a:lnTo>
                  <a:lnTo>
                    <a:pt x="992717" y="880005"/>
                  </a:lnTo>
                  <a:lnTo>
                    <a:pt x="985309" y="875771"/>
                  </a:lnTo>
                  <a:lnTo>
                    <a:pt x="978959" y="870480"/>
                  </a:lnTo>
                  <a:lnTo>
                    <a:pt x="972079" y="864659"/>
                  </a:lnTo>
                  <a:lnTo>
                    <a:pt x="966259" y="858309"/>
                  </a:lnTo>
                  <a:lnTo>
                    <a:pt x="960967" y="851430"/>
                  </a:lnTo>
                  <a:lnTo>
                    <a:pt x="956734" y="844021"/>
                  </a:lnTo>
                  <a:lnTo>
                    <a:pt x="952500" y="836084"/>
                  </a:lnTo>
                  <a:lnTo>
                    <a:pt x="949325" y="827617"/>
                  </a:lnTo>
                  <a:lnTo>
                    <a:pt x="947738" y="819150"/>
                  </a:lnTo>
                  <a:lnTo>
                    <a:pt x="946679" y="810684"/>
                  </a:lnTo>
                  <a:lnTo>
                    <a:pt x="946150" y="801159"/>
                  </a:lnTo>
                  <a:lnTo>
                    <a:pt x="946679" y="791634"/>
                  </a:lnTo>
                  <a:lnTo>
                    <a:pt x="947738" y="783167"/>
                  </a:lnTo>
                  <a:lnTo>
                    <a:pt x="949325" y="774700"/>
                  </a:lnTo>
                  <a:lnTo>
                    <a:pt x="952500" y="766234"/>
                  </a:lnTo>
                  <a:lnTo>
                    <a:pt x="956734" y="758296"/>
                  </a:lnTo>
                  <a:lnTo>
                    <a:pt x="960967" y="750888"/>
                  </a:lnTo>
                  <a:lnTo>
                    <a:pt x="966259" y="744009"/>
                  </a:lnTo>
                  <a:lnTo>
                    <a:pt x="972079" y="737129"/>
                  </a:lnTo>
                  <a:lnTo>
                    <a:pt x="978959" y="731838"/>
                  </a:lnTo>
                  <a:lnTo>
                    <a:pt x="985309" y="726546"/>
                  </a:lnTo>
                  <a:lnTo>
                    <a:pt x="992717" y="722313"/>
                  </a:lnTo>
                  <a:lnTo>
                    <a:pt x="1000655" y="718079"/>
                  </a:lnTo>
                  <a:lnTo>
                    <a:pt x="1009121" y="714904"/>
                  </a:lnTo>
                  <a:lnTo>
                    <a:pt x="1017588" y="712788"/>
                  </a:lnTo>
                  <a:lnTo>
                    <a:pt x="1026055" y="711729"/>
                  </a:lnTo>
                  <a:lnTo>
                    <a:pt x="1036109" y="711200"/>
                  </a:lnTo>
                  <a:close/>
                  <a:moveTo>
                    <a:pt x="799572" y="711200"/>
                  </a:moveTo>
                  <a:lnTo>
                    <a:pt x="809097" y="711729"/>
                  </a:lnTo>
                  <a:lnTo>
                    <a:pt x="817564" y="712788"/>
                  </a:lnTo>
                  <a:lnTo>
                    <a:pt x="826559" y="714904"/>
                  </a:lnTo>
                  <a:lnTo>
                    <a:pt x="834497" y="718079"/>
                  </a:lnTo>
                  <a:lnTo>
                    <a:pt x="842434" y="722313"/>
                  </a:lnTo>
                  <a:lnTo>
                    <a:pt x="849843" y="726546"/>
                  </a:lnTo>
                  <a:lnTo>
                    <a:pt x="856722" y="731838"/>
                  </a:lnTo>
                  <a:lnTo>
                    <a:pt x="863072" y="737129"/>
                  </a:lnTo>
                  <a:lnTo>
                    <a:pt x="868893" y="744009"/>
                  </a:lnTo>
                  <a:lnTo>
                    <a:pt x="874185" y="750888"/>
                  </a:lnTo>
                  <a:lnTo>
                    <a:pt x="878947" y="758296"/>
                  </a:lnTo>
                  <a:lnTo>
                    <a:pt x="882651" y="766234"/>
                  </a:lnTo>
                  <a:lnTo>
                    <a:pt x="885826" y="774700"/>
                  </a:lnTo>
                  <a:lnTo>
                    <a:pt x="887414" y="783167"/>
                  </a:lnTo>
                  <a:lnTo>
                    <a:pt x="889001" y="791634"/>
                  </a:lnTo>
                  <a:lnTo>
                    <a:pt x="889001" y="801159"/>
                  </a:lnTo>
                  <a:lnTo>
                    <a:pt x="889001" y="810684"/>
                  </a:lnTo>
                  <a:lnTo>
                    <a:pt x="887414" y="819150"/>
                  </a:lnTo>
                  <a:lnTo>
                    <a:pt x="885826" y="827617"/>
                  </a:lnTo>
                  <a:lnTo>
                    <a:pt x="882651" y="836084"/>
                  </a:lnTo>
                  <a:lnTo>
                    <a:pt x="878947" y="844021"/>
                  </a:lnTo>
                  <a:lnTo>
                    <a:pt x="874185" y="851430"/>
                  </a:lnTo>
                  <a:lnTo>
                    <a:pt x="868893" y="858309"/>
                  </a:lnTo>
                  <a:lnTo>
                    <a:pt x="863072" y="864659"/>
                  </a:lnTo>
                  <a:lnTo>
                    <a:pt x="856722" y="870480"/>
                  </a:lnTo>
                  <a:lnTo>
                    <a:pt x="849843" y="875771"/>
                  </a:lnTo>
                  <a:lnTo>
                    <a:pt x="842434" y="880005"/>
                  </a:lnTo>
                  <a:lnTo>
                    <a:pt x="834497" y="884238"/>
                  </a:lnTo>
                  <a:lnTo>
                    <a:pt x="826559" y="887413"/>
                  </a:lnTo>
                  <a:lnTo>
                    <a:pt x="817564" y="889001"/>
                  </a:lnTo>
                  <a:lnTo>
                    <a:pt x="809097" y="890588"/>
                  </a:lnTo>
                  <a:lnTo>
                    <a:pt x="799572" y="890588"/>
                  </a:lnTo>
                  <a:lnTo>
                    <a:pt x="790576" y="890588"/>
                  </a:lnTo>
                  <a:lnTo>
                    <a:pt x="781580" y="889001"/>
                  </a:lnTo>
                  <a:lnTo>
                    <a:pt x="773113" y="887413"/>
                  </a:lnTo>
                  <a:lnTo>
                    <a:pt x="764647" y="884238"/>
                  </a:lnTo>
                  <a:lnTo>
                    <a:pt x="756709" y="880005"/>
                  </a:lnTo>
                  <a:lnTo>
                    <a:pt x="749301" y="875771"/>
                  </a:lnTo>
                  <a:lnTo>
                    <a:pt x="742422" y="870480"/>
                  </a:lnTo>
                  <a:lnTo>
                    <a:pt x="735542" y="864659"/>
                  </a:lnTo>
                  <a:lnTo>
                    <a:pt x="730251" y="858309"/>
                  </a:lnTo>
                  <a:lnTo>
                    <a:pt x="724959" y="851430"/>
                  </a:lnTo>
                  <a:lnTo>
                    <a:pt x="720726" y="844021"/>
                  </a:lnTo>
                  <a:lnTo>
                    <a:pt x="717022" y="836084"/>
                  </a:lnTo>
                  <a:lnTo>
                    <a:pt x="713847" y="827617"/>
                  </a:lnTo>
                  <a:lnTo>
                    <a:pt x="711201" y="819150"/>
                  </a:lnTo>
                  <a:lnTo>
                    <a:pt x="710142" y="810684"/>
                  </a:lnTo>
                  <a:lnTo>
                    <a:pt x="709613" y="801159"/>
                  </a:lnTo>
                  <a:lnTo>
                    <a:pt x="710142" y="791634"/>
                  </a:lnTo>
                  <a:lnTo>
                    <a:pt x="711201" y="783167"/>
                  </a:lnTo>
                  <a:lnTo>
                    <a:pt x="713847" y="774700"/>
                  </a:lnTo>
                  <a:lnTo>
                    <a:pt x="717022" y="766234"/>
                  </a:lnTo>
                  <a:lnTo>
                    <a:pt x="720726" y="758296"/>
                  </a:lnTo>
                  <a:lnTo>
                    <a:pt x="724959" y="750888"/>
                  </a:lnTo>
                  <a:lnTo>
                    <a:pt x="730251" y="744009"/>
                  </a:lnTo>
                  <a:lnTo>
                    <a:pt x="735542" y="737129"/>
                  </a:lnTo>
                  <a:lnTo>
                    <a:pt x="742422" y="731838"/>
                  </a:lnTo>
                  <a:lnTo>
                    <a:pt x="749301" y="726546"/>
                  </a:lnTo>
                  <a:lnTo>
                    <a:pt x="756709" y="722313"/>
                  </a:lnTo>
                  <a:lnTo>
                    <a:pt x="764647" y="718079"/>
                  </a:lnTo>
                  <a:lnTo>
                    <a:pt x="773113" y="714904"/>
                  </a:lnTo>
                  <a:lnTo>
                    <a:pt x="781580" y="712788"/>
                  </a:lnTo>
                  <a:lnTo>
                    <a:pt x="790576" y="711729"/>
                  </a:lnTo>
                  <a:lnTo>
                    <a:pt x="799572" y="711200"/>
                  </a:lnTo>
                  <a:close/>
                  <a:moveTo>
                    <a:pt x="2693194" y="474662"/>
                  </a:moveTo>
                  <a:lnTo>
                    <a:pt x="2702163" y="475717"/>
                  </a:lnTo>
                  <a:lnTo>
                    <a:pt x="2711660" y="476773"/>
                  </a:lnTo>
                  <a:lnTo>
                    <a:pt x="2720102" y="478883"/>
                  </a:lnTo>
                  <a:lnTo>
                    <a:pt x="2728544" y="482049"/>
                  </a:lnTo>
                  <a:lnTo>
                    <a:pt x="2736458" y="485742"/>
                  </a:lnTo>
                  <a:lnTo>
                    <a:pt x="2743845" y="489963"/>
                  </a:lnTo>
                  <a:lnTo>
                    <a:pt x="2750176" y="495767"/>
                  </a:lnTo>
                  <a:lnTo>
                    <a:pt x="2757035" y="501043"/>
                  </a:lnTo>
                  <a:lnTo>
                    <a:pt x="2762311" y="507902"/>
                  </a:lnTo>
                  <a:lnTo>
                    <a:pt x="2768115" y="514233"/>
                  </a:lnTo>
                  <a:lnTo>
                    <a:pt x="2772336" y="521620"/>
                  </a:lnTo>
                  <a:lnTo>
                    <a:pt x="2776029" y="529534"/>
                  </a:lnTo>
                  <a:lnTo>
                    <a:pt x="2778667" y="537976"/>
                  </a:lnTo>
                  <a:lnTo>
                    <a:pt x="2781305" y="546417"/>
                  </a:lnTo>
                  <a:lnTo>
                    <a:pt x="2782360" y="555387"/>
                  </a:lnTo>
                  <a:lnTo>
                    <a:pt x="2782888" y="564884"/>
                  </a:lnTo>
                  <a:lnTo>
                    <a:pt x="2782360" y="573853"/>
                  </a:lnTo>
                  <a:lnTo>
                    <a:pt x="2781305" y="582295"/>
                  </a:lnTo>
                  <a:lnTo>
                    <a:pt x="2778667" y="591264"/>
                  </a:lnTo>
                  <a:lnTo>
                    <a:pt x="2776029" y="599179"/>
                  </a:lnTo>
                  <a:lnTo>
                    <a:pt x="2772336" y="607093"/>
                  </a:lnTo>
                  <a:lnTo>
                    <a:pt x="2768115" y="614479"/>
                  </a:lnTo>
                  <a:lnTo>
                    <a:pt x="2762311" y="621866"/>
                  </a:lnTo>
                  <a:lnTo>
                    <a:pt x="2757035" y="627670"/>
                  </a:lnTo>
                  <a:lnTo>
                    <a:pt x="2750176" y="634001"/>
                  </a:lnTo>
                  <a:lnTo>
                    <a:pt x="2743845" y="638749"/>
                  </a:lnTo>
                  <a:lnTo>
                    <a:pt x="2736458" y="643498"/>
                  </a:lnTo>
                  <a:lnTo>
                    <a:pt x="2728544" y="647191"/>
                  </a:lnTo>
                  <a:lnTo>
                    <a:pt x="2720102" y="650357"/>
                  </a:lnTo>
                  <a:lnTo>
                    <a:pt x="2711660" y="651940"/>
                  </a:lnTo>
                  <a:lnTo>
                    <a:pt x="2702163" y="654050"/>
                  </a:lnTo>
                  <a:lnTo>
                    <a:pt x="2693194" y="654050"/>
                  </a:lnTo>
                  <a:lnTo>
                    <a:pt x="2684225" y="654050"/>
                  </a:lnTo>
                  <a:lnTo>
                    <a:pt x="2675255" y="651940"/>
                  </a:lnTo>
                  <a:lnTo>
                    <a:pt x="2666813" y="650357"/>
                  </a:lnTo>
                  <a:lnTo>
                    <a:pt x="2658899" y="647191"/>
                  </a:lnTo>
                  <a:lnTo>
                    <a:pt x="2650985" y="643498"/>
                  </a:lnTo>
                  <a:lnTo>
                    <a:pt x="2643598" y="638749"/>
                  </a:lnTo>
                  <a:lnTo>
                    <a:pt x="2636212" y="634001"/>
                  </a:lnTo>
                  <a:lnTo>
                    <a:pt x="2630408" y="627670"/>
                  </a:lnTo>
                  <a:lnTo>
                    <a:pt x="2624077" y="621866"/>
                  </a:lnTo>
                  <a:lnTo>
                    <a:pt x="2619328" y="614479"/>
                  </a:lnTo>
                  <a:lnTo>
                    <a:pt x="2614580" y="607093"/>
                  </a:lnTo>
                  <a:lnTo>
                    <a:pt x="2610887" y="599179"/>
                  </a:lnTo>
                  <a:lnTo>
                    <a:pt x="2607721" y="591264"/>
                  </a:lnTo>
                  <a:lnTo>
                    <a:pt x="2605083" y="582295"/>
                  </a:lnTo>
                  <a:lnTo>
                    <a:pt x="2604028" y="573853"/>
                  </a:lnTo>
                  <a:lnTo>
                    <a:pt x="2603500" y="564884"/>
                  </a:lnTo>
                  <a:lnTo>
                    <a:pt x="2604028" y="555387"/>
                  </a:lnTo>
                  <a:lnTo>
                    <a:pt x="2605083" y="546417"/>
                  </a:lnTo>
                  <a:lnTo>
                    <a:pt x="2607721" y="537976"/>
                  </a:lnTo>
                  <a:lnTo>
                    <a:pt x="2610887" y="529534"/>
                  </a:lnTo>
                  <a:lnTo>
                    <a:pt x="2614580" y="521620"/>
                  </a:lnTo>
                  <a:lnTo>
                    <a:pt x="2619328" y="514233"/>
                  </a:lnTo>
                  <a:lnTo>
                    <a:pt x="2624077" y="507902"/>
                  </a:lnTo>
                  <a:lnTo>
                    <a:pt x="2630408" y="501043"/>
                  </a:lnTo>
                  <a:lnTo>
                    <a:pt x="2636212" y="495767"/>
                  </a:lnTo>
                  <a:lnTo>
                    <a:pt x="2643598" y="489963"/>
                  </a:lnTo>
                  <a:lnTo>
                    <a:pt x="2650985" y="485742"/>
                  </a:lnTo>
                  <a:lnTo>
                    <a:pt x="2658899" y="482049"/>
                  </a:lnTo>
                  <a:lnTo>
                    <a:pt x="2666813" y="478883"/>
                  </a:lnTo>
                  <a:lnTo>
                    <a:pt x="2675255" y="476773"/>
                  </a:lnTo>
                  <a:lnTo>
                    <a:pt x="2684225" y="475717"/>
                  </a:lnTo>
                  <a:lnTo>
                    <a:pt x="2693194" y="474662"/>
                  </a:lnTo>
                  <a:close/>
                  <a:moveTo>
                    <a:pt x="2456393" y="474662"/>
                  </a:moveTo>
                  <a:lnTo>
                    <a:pt x="2465389" y="475717"/>
                  </a:lnTo>
                  <a:lnTo>
                    <a:pt x="2474384" y="476773"/>
                  </a:lnTo>
                  <a:lnTo>
                    <a:pt x="2482851" y="478883"/>
                  </a:lnTo>
                  <a:lnTo>
                    <a:pt x="2491318" y="482049"/>
                  </a:lnTo>
                  <a:lnTo>
                    <a:pt x="2499255" y="485742"/>
                  </a:lnTo>
                  <a:lnTo>
                    <a:pt x="2506664" y="489963"/>
                  </a:lnTo>
                  <a:lnTo>
                    <a:pt x="2513543" y="495767"/>
                  </a:lnTo>
                  <a:lnTo>
                    <a:pt x="2519893" y="501043"/>
                  </a:lnTo>
                  <a:lnTo>
                    <a:pt x="2525714" y="507902"/>
                  </a:lnTo>
                  <a:lnTo>
                    <a:pt x="2531005" y="514233"/>
                  </a:lnTo>
                  <a:lnTo>
                    <a:pt x="2535238" y="521620"/>
                  </a:lnTo>
                  <a:lnTo>
                    <a:pt x="2538943" y="529534"/>
                  </a:lnTo>
                  <a:lnTo>
                    <a:pt x="2542118" y="537976"/>
                  </a:lnTo>
                  <a:lnTo>
                    <a:pt x="2544234" y="546417"/>
                  </a:lnTo>
                  <a:lnTo>
                    <a:pt x="2545822" y="555387"/>
                  </a:lnTo>
                  <a:lnTo>
                    <a:pt x="2546351" y="564884"/>
                  </a:lnTo>
                  <a:lnTo>
                    <a:pt x="2545822" y="573853"/>
                  </a:lnTo>
                  <a:lnTo>
                    <a:pt x="2544234" y="582295"/>
                  </a:lnTo>
                  <a:lnTo>
                    <a:pt x="2542118" y="591264"/>
                  </a:lnTo>
                  <a:lnTo>
                    <a:pt x="2538943" y="599179"/>
                  </a:lnTo>
                  <a:lnTo>
                    <a:pt x="2535238" y="607093"/>
                  </a:lnTo>
                  <a:lnTo>
                    <a:pt x="2531005" y="614479"/>
                  </a:lnTo>
                  <a:lnTo>
                    <a:pt x="2525714" y="621866"/>
                  </a:lnTo>
                  <a:lnTo>
                    <a:pt x="2519893" y="627670"/>
                  </a:lnTo>
                  <a:lnTo>
                    <a:pt x="2513543" y="634001"/>
                  </a:lnTo>
                  <a:lnTo>
                    <a:pt x="2506664" y="638749"/>
                  </a:lnTo>
                  <a:lnTo>
                    <a:pt x="2499255" y="643498"/>
                  </a:lnTo>
                  <a:lnTo>
                    <a:pt x="2491318" y="647191"/>
                  </a:lnTo>
                  <a:lnTo>
                    <a:pt x="2482851" y="650357"/>
                  </a:lnTo>
                  <a:lnTo>
                    <a:pt x="2474384" y="651940"/>
                  </a:lnTo>
                  <a:lnTo>
                    <a:pt x="2465389" y="654050"/>
                  </a:lnTo>
                  <a:lnTo>
                    <a:pt x="2456393" y="654050"/>
                  </a:lnTo>
                  <a:lnTo>
                    <a:pt x="2446868" y="654050"/>
                  </a:lnTo>
                  <a:lnTo>
                    <a:pt x="2438401" y="651940"/>
                  </a:lnTo>
                  <a:lnTo>
                    <a:pt x="2429405" y="650357"/>
                  </a:lnTo>
                  <a:lnTo>
                    <a:pt x="2421468" y="647191"/>
                  </a:lnTo>
                  <a:lnTo>
                    <a:pt x="2413530" y="643498"/>
                  </a:lnTo>
                  <a:lnTo>
                    <a:pt x="2406122" y="638749"/>
                  </a:lnTo>
                  <a:lnTo>
                    <a:pt x="2399243" y="634001"/>
                  </a:lnTo>
                  <a:lnTo>
                    <a:pt x="2392892" y="627670"/>
                  </a:lnTo>
                  <a:lnTo>
                    <a:pt x="2387072" y="621866"/>
                  </a:lnTo>
                  <a:lnTo>
                    <a:pt x="2381780" y="614479"/>
                  </a:lnTo>
                  <a:lnTo>
                    <a:pt x="2377017" y="607093"/>
                  </a:lnTo>
                  <a:lnTo>
                    <a:pt x="2373313" y="599179"/>
                  </a:lnTo>
                  <a:lnTo>
                    <a:pt x="2370138" y="591264"/>
                  </a:lnTo>
                  <a:lnTo>
                    <a:pt x="2368551" y="582295"/>
                  </a:lnTo>
                  <a:lnTo>
                    <a:pt x="2366963" y="573853"/>
                  </a:lnTo>
                  <a:lnTo>
                    <a:pt x="2366963" y="564884"/>
                  </a:lnTo>
                  <a:lnTo>
                    <a:pt x="2366963" y="555387"/>
                  </a:lnTo>
                  <a:lnTo>
                    <a:pt x="2368551" y="546417"/>
                  </a:lnTo>
                  <a:lnTo>
                    <a:pt x="2370138" y="537976"/>
                  </a:lnTo>
                  <a:lnTo>
                    <a:pt x="2373313" y="529534"/>
                  </a:lnTo>
                  <a:lnTo>
                    <a:pt x="2377017" y="521620"/>
                  </a:lnTo>
                  <a:lnTo>
                    <a:pt x="2381780" y="514233"/>
                  </a:lnTo>
                  <a:lnTo>
                    <a:pt x="2387072" y="507902"/>
                  </a:lnTo>
                  <a:lnTo>
                    <a:pt x="2392892" y="501043"/>
                  </a:lnTo>
                  <a:lnTo>
                    <a:pt x="2399243" y="495767"/>
                  </a:lnTo>
                  <a:lnTo>
                    <a:pt x="2406122" y="489963"/>
                  </a:lnTo>
                  <a:lnTo>
                    <a:pt x="2413530" y="485742"/>
                  </a:lnTo>
                  <a:lnTo>
                    <a:pt x="2421468" y="482049"/>
                  </a:lnTo>
                  <a:lnTo>
                    <a:pt x="2429405" y="478883"/>
                  </a:lnTo>
                  <a:lnTo>
                    <a:pt x="2438401" y="476773"/>
                  </a:lnTo>
                  <a:lnTo>
                    <a:pt x="2446868" y="475717"/>
                  </a:lnTo>
                  <a:lnTo>
                    <a:pt x="2456393" y="474662"/>
                  </a:lnTo>
                  <a:close/>
                  <a:moveTo>
                    <a:pt x="2220384" y="474662"/>
                  </a:moveTo>
                  <a:lnTo>
                    <a:pt x="2229909" y="475717"/>
                  </a:lnTo>
                  <a:lnTo>
                    <a:pt x="2238376" y="476773"/>
                  </a:lnTo>
                  <a:lnTo>
                    <a:pt x="2246842" y="478883"/>
                  </a:lnTo>
                  <a:lnTo>
                    <a:pt x="2255309" y="482049"/>
                  </a:lnTo>
                  <a:lnTo>
                    <a:pt x="2263246" y="485742"/>
                  </a:lnTo>
                  <a:lnTo>
                    <a:pt x="2270655" y="489963"/>
                  </a:lnTo>
                  <a:lnTo>
                    <a:pt x="2277005" y="495767"/>
                  </a:lnTo>
                  <a:lnTo>
                    <a:pt x="2283884" y="501043"/>
                  </a:lnTo>
                  <a:lnTo>
                    <a:pt x="2289705" y="507902"/>
                  </a:lnTo>
                  <a:lnTo>
                    <a:pt x="2294997" y="514233"/>
                  </a:lnTo>
                  <a:lnTo>
                    <a:pt x="2299230" y="521620"/>
                  </a:lnTo>
                  <a:lnTo>
                    <a:pt x="2303463" y="529534"/>
                  </a:lnTo>
                  <a:lnTo>
                    <a:pt x="2306109" y="537976"/>
                  </a:lnTo>
                  <a:lnTo>
                    <a:pt x="2308226" y="546417"/>
                  </a:lnTo>
                  <a:lnTo>
                    <a:pt x="2309284" y="555387"/>
                  </a:lnTo>
                  <a:lnTo>
                    <a:pt x="2309813" y="564884"/>
                  </a:lnTo>
                  <a:lnTo>
                    <a:pt x="2309284" y="573853"/>
                  </a:lnTo>
                  <a:lnTo>
                    <a:pt x="2308226" y="582295"/>
                  </a:lnTo>
                  <a:lnTo>
                    <a:pt x="2306109" y="591264"/>
                  </a:lnTo>
                  <a:lnTo>
                    <a:pt x="2303463" y="599179"/>
                  </a:lnTo>
                  <a:lnTo>
                    <a:pt x="2299230" y="607093"/>
                  </a:lnTo>
                  <a:lnTo>
                    <a:pt x="2294997" y="614479"/>
                  </a:lnTo>
                  <a:lnTo>
                    <a:pt x="2289705" y="621866"/>
                  </a:lnTo>
                  <a:lnTo>
                    <a:pt x="2283884" y="627670"/>
                  </a:lnTo>
                  <a:lnTo>
                    <a:pt x="2277005" y="634001"/>
                  </a:lnTo>
                  <a:lnTo>
                    <a:pt x="2270655" y="638749"/>
                  </a:lnTo>
                  <a:lnTo>
                    <a:pt x="2263246" y="643498"/>
                  </a:lnTo>
                  <a:lnTo>
                    <a:pt x="2255309" y="647191"/>
                  </a:lnTo>
                  <a:lnTo>
                    <a:pt x="2246842" y="650357"/>
                  </a:lnTo>
                  <a:lnTo>
                    <a:pt x="2238376" y="651940"/>
                  </a:lnTo>
                  <a:lnTo>
                    <a:pt x="2229909" y="654050"/>
                  </a:lnTo>
                  <a:lnTo>
                    <a:pt x="2220384" y="654050"/>
                  </a:lnTo>
                  <a:lnTo>
                    <a:pt x="2210859" y="654050"/>
                  </a:lnTo>
                  <a:lnTo>
                    <a:pt x="2202392" y="651940"/>
                  </a:lnTo>
                  <a:lnTo>
                    <a:pt x="2193925" y="650357"/>
                  </a:lnTo>
                  <a:lnTo>
                    <a:pt x="2185459" y="647191"/>
                  </a:lnTo>
                  <a:lnTo>
                    <a:pt x="2177521" y="643498"/>
                  </a:lnTo>
                  <a:lnTo>
                    <a:pt x="2170113" y="638749"/>
                  </a:lnTo>
                  <a:lnTo>
                    <a:pt x="2163234" y="634001"/>
                  </a:lnTo>
                  <a:lnTo>
                    <a:pt x="2156354" y="627670"/>
                  </a:lnTo>
                  <a:lnTo>
                    <a:pt x="2151063" y="621866"/>
                  </a:lnTo>
                  <a:lnTo>
                    <a:pt x="2145771" y="614479"/>
                  </a:lnTo>
                  <a:lnTo>
                    <a:pt x="2141538" y="607093"/>
                  </a:lnTo>
                  <a:lnTo>
                    <a:pt x="2137304" y="599179"/>
                  </a:lnTo>
                  <a:lnTo>
                    <a:pt x="2134129" y="591264"/>
                  </a:lnTo>
                  <a:lnTo>
                    <a:pt x="2132013" y="582295"/>
                  </a:lnTo>
                  <a:lnTo>
                    <a:pt x="2130954" y="573853"/>
                  </a:lnTo>
                  <a:lnTo>
                    <a:pt x="2130425" y="564884"/>
                  </a:lnTo>
                  <a:lnTo>
                    <a:pt x="2130954" y="555387"/>
                  </a:lnTo>
                  <a:lnTo>
                    <a:pt x="2132013" y="546417"/>
                  </a:lnTo>
                  <a:lnTo>
                    <a:pt x="2134129" y="537976"/>
                  </a:lnTo>
                  <a:lnTo>
                    <a:pt x="2137304" y="529534"/>
                  </a:lnTo>
                  <a:lnTo>
                    <a:pt x="2141538" y="521620"/>
                  </a:lnTo>
                  <a:lnTo>
                    <a:pt x="2145771" y="514233"/>
                  </a:lnTo>
                  <a:lnTo>
                    <a:pt x="2151063" y="507902"/>
                  </a:lnTo>
                  <a:lnTo>
                    <a:pt x="2156354" y="501043"/>
                  </a:lnTo>
                  <a:lnTo>
                    <a:pt x="2163234" y="495767"/>
                  </a:lnTo>
                  <a:lnTo>
                    <a:pt x="2170113" y="489963"/>
                  </a:lnTo>
                  <a:lnTo>
                    <a:pt x="2177521" y="485742"/>
                  </a:lnTo>
                  <a:lnTo>
                    <a:pt x="2185459" y="482049"/>
                  </a:lnTo>
                  <a:lnTo>
                    <a:pt x="2193925" y="478883"/>
                  </a:lnTo>
                  <a:lnTo>
                    <a:pt x="2202392" y="476773"/>
                  </a:lnTo>
                  <a:lnTo>
                    <a:pt x="2210859" y="475717"/>
                  </a:lnTo>
                  <a:lnTo>
                    <a:pt x="2220384" y="474662"/>
                  </a:lnTo>
                  <a:close/>
                  <a:moveTo>
                    <a:pt x="1983320" y="474662"/>
                  </a:moveTo>
                  <a:lnTo>
                    <a:pt x="1992369" y="475717"/>
                  </a:lnTo>
                  <a:lnTo>
                    <a:pt x="2001418" y="476773"/>
                  </a:lnTo>
                  <a:lnTo>
                    <a:pt x="2009934" y="478883"/>
                  </a:lnTo>
                  <a:lnTo>
                    <a:pt x="2017918" y="482049"/>
                  </a:lnTo>
                  <a:lnTo>
                    <a:pt x="2025902" y="485742"/>
                  </a:lnTo>
                  <a:lnTo>
                    <a:pt x="2033354" y="489963"/>
                  </a:lnTo>
                  <a:lnTo>
                    <a:pt x="2040806" y="495767"/>
                  </a:lnTo>
                  <a:lnTo>
                    <a:pt x="2046661" y="501043"/>
                  </a:lnTo>
                  <a:lnTo>
                    <a:pt x="2053049" y="507902"/>
                  </a:lnTo>
                  <a:lnTo>
                    <a:pt x="2057839" y="514233"/>
                  </a:lnTo>
                  <a:lnTo>
                    <a:pt x="2062630" y="521620"/>
                  </a:lnTo>
                  <a:lnTo>
                    <a:pt x="2066356" y="529534"/>
                  </a:lnTo>
                  <a:lnTo>
                    <a:pt x="2069549" y="537976"/>
                  </a:lnTo>
                  <a:lnTo>
                    <a:pt x="2071146" y="546417"/>
                  </a:lnTo>
                  <a:lnTo>
                    <a:pt x="2073275" y="555387"/>
                  </a:lnTo>
                  <a:lnTo>
                    <a:pt x="2073275" y="564884"/>
                  </a:lnTo>
                  <a:lnTo>
                    <a:pt x="2073275" y="573853"/>
                  </a:lnTo>
                  <a:lnTo>
                    <a:pt x="2071146" y="582295"/>
                  </a:lnTo>
                  <a:lnTo>
                    <a:pt x="2069549" y="591264"/>
                  </a:lnTo>
                  <a:lnTo>
                    <a:pt x="2066356" y="599179"/>
                  </a:lnTo>
                  <a:lnTo>
                    <a:pt x="2062630" y="607093"/>
                  </a:lnTo>
                  <a:lnTo>
                    <a:pt x="2057839" y="614479"/>
                  </a:lnTo>
                  <a:lnTo>
                    <a:pt x="2053049" y="621866"/>
                  </a:lnTo>
                  <a:lnTo>
                    <a:pt x="2046661" y="627670"/>
                  </a:lnTo>
                  <a:lnTo>
                    <a:pt x="2040806" y="634001"/>
                  </a:lnTo>
                  <a:lnTo>
                    <a:pt x="2033354" y="638749"/>
                  </a:lnTo>
                  <a:lnTo>
                    <a:pt x="2025902" y="643498"/>
                  </a:lnTo>
                  <a:lnTo>
                    <a:pt x="2017918" y="647191"/>
                  </a:lnTo>
                  <a:lnTo>
                    <a:pt x="2009934" y="650357"/>
                  </a:lnTo>
                  <a:lnTo>
                    <a:pt x="2001418" y="651940"/>
                  </a:lnTo>
                  <a:lnTo>
                    <a:pt x="1992369" y="654050"/>
                  </a:lnTo>
                  <a:lnTo>
                    <a:pt x="1983320" y="654050"/>
                  </a:lnTo>
                  <a:lnTo>
                    <a:pt x="1973739" y="654050"/>
                  </a:lnTo>
                  <a:lnTo>
                    <a:pt x="1964690" y="651940"/>
                  </a:lnTo>
                  <a:lnTo>
                    <a:pt x="1956174" y="650357"/>
                  </a:lnTo>
                  <a:lnTo>
                    <a:pt x="1947657" y="647191"/>
                  </a:lnTo>
                  <a:lnTo>
                    <a:pt x="1939673" y="643498"/>
                  </a:lnTo>
                  <a:lnTo>
                    <a:pt x="1932221" y="638749"/>
                  </a:lnTo>
                  <a:lnTo>
                    <a:pt x="1925834" y="634001"/>
                  </a:lnTo>
                  <a:lnTo>
                    <a:pt x="1918914" y="627670"/>
                  </a:lnTo>
                  <a:lnTo>
                    <a:pt x="1913591" y="621866"/>
                  </a:lnTo>
                  <a:lnTo>
                    <a:pt x="1907736" y="614479"/>
                  </a:lnTo>
                  <a:lnTo>
                    <a:pt x="1903478" y="607093"/>
                  </a:lnTo>
                  <a:lnTo>
                    <a:pt x="1899752" y="599179"/>
                  </a:lnTo>
                  <a:lnTo>
                    <a:pt x="1897091" y="591264"/>
                  </a:lnTo>
                  <a:lnTo>
                    <a:pt x="1894429" y="582295"/>
                  </a:lnTo>
                  <a:lnTo>
                    <a:pt x="1893365" y="573853"/>
                  </a:lnTo>
                  <a:lnTo>
                    <a:pt x="1892300" y="564884"/>
                  </a:lnTo>
                  <a:lnTo>
                    <a:pt x="1893365" y="555387"/>
                  </a:lnTo>
                  <a:lnTo>
                    <a:pt x="1894429" y="546417"/>
                  </a:lnTo>
                  <a:lnTo>
                    <a:pt x="1897091" y="537976"/>
                  </a:lnTo>
                  <a:lnTo>
                    <a:pt x="1899752" y="529534"/>
                  </a:lnTo>
                  <a:lnTo>
                    <a:pt x="1903478" y="521620"/>
                  </a:lnTo>
                  <a:lnTo>
                    <a:pt x="1907736" y="514233"/>
                  </a:lnTo>
                  <a:lnTo>
                    <a:pt x="1913591" y="507902"/>
                  </a:lnTo>
                  <a:lnTo>
                    <a:pt x="1918914" y="501043"/>
                  </a:lnTo>
                  <a:lnTo>
                    <a:pt x="1925834" y="495767"/>
                  </a:lnTo>
                  <a:lnTo>
                    <a:pt x="1932221" y="489963"/>
                  </a:lnTo>
                  <a:lnTo>
                    <a:pt x="1939673" y="485742"/>
                  </a:lnTo>
                  <a:lnTo>
                    <a:pt x="1947657" y="482049"/>
                  </a:lnTo>
                  <a:lnTo>
                    <a:pt x="1956174" y="478883"/>
                  </a:lnTo>
                  <a:lnTo>
                    <a:pt x="1964690" y="476773"/>
                  </a:lnTo>
                  <a:lnTo>
                    <a:pt x="1973739" y="475717"/>
                  </a:lnTo>
                  <a:lnTo>
                    <a:pt x="1983320" y="474662"/>
                  </a:lnTo>
                  <a:close/>
                  <a:moveTo>
                    <a:pt x="1272118" y="474662"/>
                  </a:moveTo>
                  <a:lnTo>
                    <a:pt x="1281114" y="475717"/>
                  </a:lnTo>
                  <a:lnTo>
                    <a:pt x="1290639" y="476773"/>
                  </a:lnTo>
                  <a:lnTo>
                    <a:pt x="1299105" y="478883"/>
                  </a:lnTo>
                  <a:lnTo>
                    <a:pt x="1307572" y="482049"/>
                  </a:lnTo>
                  <a:lnTo>
                    <a:pt x="1315509" y="485742"/>
                  </a:lnTo>
                  <a:lnTo>
                    <a:pt x="1322918" y="489963"/>
                  </a:lnTo>
                  <a:lnTo>
                    <a:pt x="1329268" y="495767"/>
                  </a:lnTo>
                  <a:lnTo>
                    <a:pt x="1336147" y="501043"/>
                  </a:lnTo>
                  <a:lnTo>
                    <a:pt x="1341439" y="507902"/>
                  </a:lnTo>
                  <a:lnTo>
                    <a:pt x="1347260" y="514233"/>
                  </a:lnTo>
                  <a:lnTo>
                    <a:pt x="1351493" y="521620"/>
                  </a:lnTo>
                  <a:lnTo>
                    <a:pt x="1355197" y="529534"/>
                  </a:lnTo>
                  <a:lnTo>
                    <a:pt x="1357843" y="537976"/>
                  </a:lnTo>
                  <a:lnTo>
                    <a:pt x="1360489" y="546417"/>
                  </a:lnTo>
                  <a:lnTo>
                    <a:pt x="1361547" y="555387"/>
                  </a:lnTo>
                  <a:lnTo>
                    <a:pt x="1362076" y="564884"/>
                  </a:lnTo>
                  <a:lnTo>
                    <a:pt x="1361547" y="573853"/>
                  </a:lnTo>
                  <a:lnTo>
                    <a:pt x="1360489" y="582295"/>
                  </a:lnTo>
                  <a:lnTo>
                    <a:pt x="1357843" y="591264"/>
                  </a:lnTo>
                  <a:lnTo>
                    <a:pt x="1355197" y="599179"/>
                  </a:lnTo>
                  <a:lnTo>
                    <a:pt x="1351493" y="607093"/>
                  </a:lnTo>
                  <a:lnTo>
                    <a:pt x="1347260" y="614479"/>
                  </a:lnTo>
                  <a:lnTo>
                    <a:pt x="1341439" y="621866"/>
                  </a:lnTo>
                  <a:lnTo>
                    <a:pt x="1336147" y="627670"/>
                  </a:lnTo>
                  <a:lnTo>
                    <a:pt x="1329268" y="634001"/>
                  </a:lnTo>
                  <a:lnTo>
                    <a:pt x="1322918" y="638749"/>
                  </a:lnTo>
                  <a:lnTo>
                    <a:pt x="1315509" y="643498"/>
                  </a:lnTo>
                  <a:lnTo>
                    <a:pt x="1307572" y="647191"/>
                  </a:lnTo>
                  <a:lnTo>
                    <a:pt x="1299105" y="650357"/>
                  </a:lnTo>
                  <a:lnTo>
                    <a:pt x="1290639" y="651940"/>
                  </a:lnTo>
                  <a:lnTo>
                    <a:pt x="1281114" y="654050"/>
                  </a:lnTo>
                  <a:lnTo>
                    <a:pt x="1272118" y="654050"/>
                  </a:lnTo>
                  <a:lnTo>
                    <a:pt x="1263122" y="654050"/>
                  </a:lnTo>
                  <a:lnTo>
                    <a:pt x="1254655" y="651940"/>
                  </a:lnTo>
                  <a:lnTo>
                    <a:pt x="1245659" y="650357"/>
                  </a:lnTo>
                  <a:lnTo>
                    <a:pt x="1237722" y="647191"/>
                  </a:lnTo>
                  <a:lnTo>
                    <a:pt x="1229784" y="643498"/>
                  </a:lnTo>
                  <a:lnTo>
                    <a:pt x="1222376" y="638749"/>
                  </a:lnTo>
                  <a:lnTo>
                    <a:pt x="1214968" y="634001"/>
                  </a:lnTo>
                  <a:lnTo>
                    <a:pt x="1209147" y="627670"/>
                  </a:lnTo>
                  <a:lnTo>
                    <a:pt x="1202797" y="621866"/>
                  </a:lnTo>
                  <a:lnTo>
                    <a:pt x="1198034" y="614479"/>
                  </a:lnTo>
                  <a:lnTo>
                    <a:pt x="1193272" y="607093"/>
                  </a:lnTo>
                  <a:lnTo>
                    <a:pt x="1189567" y="599179"/>
                  </a:lnTo>
                  <a:lnTo>
                    <a:pt x="1186392" y="591264"/>
                  </a:lnTo>
                  <a:lnTo>
                    <a:pt x="1184805" y="582295"/>
                  </a:lnTo>
                  <a:lnTo>
                    <a:pt x="1182688" y="573853"/>
                  </a:lnTo>
                  <a:lnTo>
                    <a:pt x="1182688" y="564884"/>
                  </a:lnTo>
                  <a:lnTo>
                    <a:pt x="1182688" y="555387"/>
                  </a:lnTo>
                  <a:lnTo>
                    <a:pt x="1184805" y="546417"/>
                  </a:lnTo>
                  <a:lnTo>
                    <a:pt x="1186392" y="537976"/>
                  </a:lnTo>
                  <a:lnTo>
                    <a:pt x="1189567" y="529534"/>
                  </a:lnTo>
                  <a:lnTo>
                    <a:pt x="1193272" y="521620"/>
                  </a:lnTo>
                  <a:lnTo>
                    <a:pt x="1198034" y="514233"/>
                  </a:lnTo>
                  <a:lnTo>
                    <a:pt x="1202797" y="507902"/>
                  </a:lnTo>
                  <a:lnTo>
                    <a:pt x="1209147" y="501043"/>
                  </a:lnTo>
                  <a:lnTo>
                    <a:pt x="1214968" y="495767"/>
                  </a:lnTo>
                  <a:lnTo>
                    <a:pt x="1222376" y="489963"/>
                  </a:lnTo>
                  <a:lnTo>
                    <a:pt x="1229784" y="485742"/>
                  </a:lnTo>
                  <a:lnTo>
                    <a:pt x="1237722" y="482049"/>
                  </a:lnTo>
                  <a:lnTo>
                    <a:pt x="1245659" y="478883"/>
                  </a:lnTo>
                  <a:lnTo>
                    <a:pt x="1254655" y="476773"/>
                  </a:lnTo>
                  <a:lnTo>
                    <a:pt x="1263122" y="475717"/>
                  </a:lnTo>
                  <a:lnTo>
                    <a:pt x="1272118" y="474662"/>
                  </a:lnTo>
                  <a:close/>
                  <a:moveTo>
                    <a:pt x="1036109" y="474662"/>
                  </a:moveTo>
                  <a:lnTo>
                    <a:pt x="1045105" y="475717"/>
                  </a:lnTo>
                  <a:lnTo>
                    <a:pt x="1053571" y="476773"/>
                  </a:lnTo>
                  <a:lnTo>
                    <a:pt x="1062038" y="478883"/>
                  </a:lnTo>
                  <a:lnTo>
                    <a:pt x="1070505" y="482049"/>
                  </a:lnTo>
                  <a:lnTo>
                    <a:pt x="1078442" y="485742"/>
                  </a:lnTo>
                  <a:lnTo>
                    <a:pt x="1085851" y="489963"/>
                  </a:lnTo>
                  <a:lnTo>
                    <a:pt x="1092730" y="495767"/>
                  </a:lnTo>
                  <a:lnTo>
                    <a:pt x="1099080" y="501043"/>
                  </a:lnTo>
                  <a:lnTo>
                    <a:pt x="1105430" y="507902"/>
                  </a:lnTo>
                  <a:lnTo>
                    <a:pt x="1110192" y="514233"/>
                  </a:lnTo>
                  <a:lnTo>
                    <a:pt x="1114426" y="521620"/>
                  </a:lnTo>
                  <a:lnTo>
                    <a:pt x="1118659" y="529534"/>
                  </a:lnTo>
                  <a:lnTo>
                    <a:pt x="1121834" y="537976"/>
                  </a:lnTo>
                  <a:lnTo>
                    <a:pt x="1123422" y="546417"/>
                  </a:lnTo>
                  <a:lnTo>
                    <a:pt x="1125009" y="555387"/>
                  </a:lnTo>
                  <a:lnTo>
                    <a:pt x="1125538" y="564884"/>
                  </a:lnTo>
                  <a:lnTo>
                    <a:pt x="1125009" y="573853"/>
                  </a:lnTo>
                  <a:lnTo>
                    <a:pt x="1123422" y="582295"/>
                  </a:lnTo>
                  <a:lnTo>
                    <a:pt x="1121834" y="591264"/>
                  </a:lnTo>
                  <a:lnTo>
                    <a:pt x="1118659" y="599179"/>
                  </a:lnTo>
                  <a:lnTo>
                    <a:pt x="1114426" y="607093"/>
                  </a:lnTo>
                  <a:lnTo>
                    <a:pt x="1110192" y="614479"/>
                  </a:lnTo>
                  <a:lnTo>
                    <a:pt x="1105430" y="621866"/>
                  </a:lnTo>
                  <a:lnTo>
                    <a:pt x="1099080" y="627670"/>
                  </a:lnTo>
                  <a:lnTo>
                    <a:pt x="1092730" y="634001"/>
                  </a:lnTo>
                  <a:lnTo>
                    <a:pt x="1085851" y="638749"/>
                  </a:lnTo>
                  <a:lnTo>
                    <a:pt x="1078442" y="643498"/>
                  </a:lnTo>
                  <a:lnTo>
                    <a:pt x="1070505" y="647191"/>
                  </a:lnTo>
                  <a:lnTo>
                    <a:pt x="1062038" y="650357"/>
                  </a:lnTo>
                  <a:lnTo>
                    <a:pt x="1053571" y="651940"/>
                  </a:lnTo>
                  <a:lnTo>
                    <a:pt x="1045105" y="654050"/>
                  </a:lnTo>
                  <a:lnTo>
                    <a:pt x="1036109" y="654050"/>
                  </a:lnTo>
                  <a:lnTo>
                    <a:pt x="1026055" y="654050"/>
                  </a:lnTo>
                  <a:lnTo>
                    <a:pt x="1017588" y="651940"/>
                  </a:lnTo>
                  <a:lnTo>
                    <a:pt x="1009121" y="650357"/>
                  </a:lnTo>
                  <a:lnTo>
                    <a:pt x="1000655" y="647191"/>
                  </a:lnTo>
                  <a:lnTo>
                    <a:pt x="992717" y="643498"/>
                  </a:lnTo>
                  <a:lnTo>
                    <a:pt x="985309" y="638749"/>
                  </a:lnTo>
                  <a:lnTo>
                    <a:pt x="978959" y="634001"/>
                  </a:lnTo>
                  <a:lnTo>
                    <a:pt x="972079" y="627670"/>
                  </a:lnTo>
                  <a:lnTo>
                    <a:pt x="966259" y="621866"/>
                  </a:lnTo>
                  <a:lnTo>
                    <a:pt x="960967" y="614479"/>
                  </a:lnTo>
                  <a:lnTo>
                    <a:pt x="956734" y="607093"/>
                  </a:lnTo>
                  <a:lnTo>
                    <a:pt x="952500" y="599179"/>
                  </a:lnTo>
                  <a:lnTo>
                    <a:pt x="949325" y="591264"/>
                  </a:lnTo>
                  <a:lnTo>
                    <a:pt x="947738" y="582295"/>
                  </a:lnTo>
                  <a:lnTo>
                    <a:pt x="946679" y="573853"/>
                  </a:lnTo>
                  <a:lnTo>
                    <a:pt x="946150" y="564884"/>
                  </a:lnTo>
                  <a:lnTo>
                    <a:pt x="946679" y="555387"/>
                  </a:lnTo>
                  <a:lnTo>
                    <a:pt x="947738" y="546417"/>
                  </a:lnTo>
                  <a:lnTo>
                    <a:pt x="949325" y="537976"/>
                  </a:lnTo>
                  <a:lnTo>
                    <a:pt x="952500" y="529534"/>
                  </a:lnTo>
                  <a:lnTo>
                    <a:pt x="956734" y="521620"/>
                  </a:lnTo>
                  <a:lnTo>
                    <a:pt x="960967" y="514233"/>
                  </a:lnTo>
                  <a:lnTo>
                    <a:pt x="966259" y="507902"/>
                  </a:lnTo>
                  <a:lnTo>
                    <a:pt x="972079" y="501043"/>
                  </a:lnTo>
                  <a:lnTo>
                    <a:pt x="978959" y="495767"/>
                  </a:lnTo>
                  <a:lnTo>
                    <a:pt x="985309" y="489963"/>
                  </a:lnTo>
                  <a:lnTo>
                    <a:pt x="992717" y="485742"/>
                  </a:lnTo>
                  <a:lnTo>
                    <a:pt x="1000655" y="482049"/>
                  </a:lnTo>
                  <a:lnTo>
                    <a:pt x="1009121" y="478883"/>
                  </a:lnTo>
                  <a:lnTo>
                    <a:pt x="1017588" y="476773"/>
                  </a:lnTo>
                  <a:lnTo>
                    <a:pt x="1026055" y="475717"/>
                  </a:lnTo>
                  <a:lnTo>
                    <a:pt x="1036109" y="474662"/>
                  </a:lnTo>
                  <a:close/>
                  <a:moveTo>
                    <a:pt x="799572" y="474662"/>
                  </a:moveTo>
                  <a:lnTo>
                    <a:pt x="809097" y="475717"/>
                  </a:lnTo>
                  <a:lnTo>
                    <a:pt x="817564" y="476773"/>
                  </a:lnTo>
                  <a:lnTo>
                    <a:pt x="826559" y="478883"/>
                  </a:lnTo>
                  <a:lnTo>
                    <a:pt x="834497" y="482049"/>
                  </a:lnTo>
                  <a:lnTo>
                    <a:pt x="842434" y="485742"/>
                  </a:lnTo>
                  <a:lnTo>
                    <a:pt x="849843" y="489963"/>
                  </a:lnTo>
                  <a:lnTo>
                    <a:pt x="856722" y="495767"/>
                  </a:lnTo>
                  <a:lnTo>
                    <a:pt x="863072" y="501043"/>
                  </a:lnTo>
                  <a:lnTo>
                    <a:pt x="868893" y="507902"/>
                  </a:lnTo>
                  <a:lnTo>
                    <a:pt x="874185" y="514233"/>
                  </a:lnTo>
                  <a:lnTo>
                    <a:pt x="878947" y="521620"/>
                  </a:lnTo>
                  <a:lnTo>
                    <a:pt x="882651" y="529534"/>
                  </a:lnTo>
                  <a:lnTo>
                    <a:pt x="885826" y="537976"/>
                  </a:lnTo>
                  <a:lnTo>
                    <a:pt x="887414" y="546417"/>
                  </a:lnTo>
                  <a:lnTo>
                    <a:pt x="889001" y="555387"/>
                  </a:lnTo>
                  <a:lnTo>
                    <a:pt x="889001" y="564884"/>
                  </a:lnTo>
                  <a:lnTo>
                    <a:pt x="889001" y="573853"/>
                  </a:lnTo>
                  <a:lnTo>
                    <a:pt x="887414" y="582295"/>
                  </a:lnTo>
                  <a:lnTo>
                    <a:pt x="885826" y="591264"/>
                  </a:lnTo>
                  <a:lnTo>
                    <a:pt x="882651" y="599179"/>
                  </a:lnTo>
                  <a:lnTo>
                    <a:pt x="878947" y="607093"/>
                  </a:lnTo>
                  <a:lnTo>
                    <a:pt x="874185" y="614479"/>
                  </a:lnTo>
                  <a:lnTo>
                    <a:pt x="868893" y="621866"/>
                  </a:lnTo>
                  <a:lnTo>
                    <a:pt x="863072" y="627670"/>
                  </a:lnTo>
                  <a:lnTo>
                    <a:pt x="856722" y="634001"/>
                  </a:lnTo>
                  <a:lnTo>
                    <a:pt x="849843" y="638749"/>
                  </a:lnTo>
                  <a:lnTo>
                    <a:pt x="842434" y="643498"/>
                  </a:lnTo>
                  <a:lnTo>
                    <a:pt x="834497" y="647191"/>
                  </a:lnTo>
                  <a:lnTo>
                    <a:pt x="826559" y="650357"/>
                  </a:lnTo>
                  <a:lnTo>
                    <a:pt x="817564" y="651940"/>
                  </a:lnTo>
                  <a:lnTo>
                    <a:pt x="809097" y="654050"/>
                  </a:lnTo>
                  <a:lnTo>
                    <a:pt x="799572" y="654050"/>
                  </a:lnTo>
                  <a:lnTo>
                    <a:pt x="790576" y="654050"/>
                  </a:lnTo>
                  <a:lnTo>
                    <a:pt x="781580" y="651940"/>
                  </a:lnTo>
                  <a:lnTo>
                    <a:pt x="773113" y="650357"/>
                  </a:lnTo>
                  <a:lnTo>
                    <a:pt x="764647" y="647191"/>
                  </a:lnTo>
                  <a:lnTo>
                    <a:pt x="756709" y="643498"/>
                  </a:lnTo>
                  <a:lnTo>
                    <a:pt x="749301" y="638749"/>
                  </a:lnTo>
                  <a:lnTo>
                    <a:pt x="742422" y="634001"/>
                  </a:lnTo>
                  <a:lnTo>
                    <a:pt x="735542" y="627670"/>
                  </a:lnTo>
                  <a:lnTo>
                    <a:pt x="730251" y="621866"/>
                  </a:lnTo>
                  <a:lnTo>
                    <a:pt x="724959" y="614479"/>
                  </a:lnTo>
                  <a:lnTo>
                    <a:pt x="720726" y="607093"/>
                  </a:lnTo>
                  <a:lnTo>
                    <a:pt x="717022" y="599179"/>
                  </a:lnTo>
                  <a:lnTo>
                    <a:pt x="713847" y="591264"/>
                  </a:lnTo>
                  <a:lnTo>
                    <a:pt x="711201" y="582295"/>
                  </a:lnTo>
                  <a:lnTo>
                    <a:pt x="710142" y="573853"/>
                  </a:lnTo>
                  <a:lnTo>
                    <a:pt x="709613" y="564884"/>
                  </a:lnTo>
                  <a:lnTo>
                    <a:pt x="710142" y="555387"/>
                  </a:lnTo>
                  <a:lnTo>
                    <a:pt x="711201" y="546417"/>
                  </a:lnTo>
                  <a:lnTo>
                    <a:pt x="713847" y="537976"/>
                  </a:lnTo>
                  <a:lnTo>
                    <a:pt x="717022" y="529534"/>
                  </a:lnTo>
                  <a:lnTo>
                    <a:pt x="720726" y="521620"/>
                  </a:lnTo>
                  <a:lnTo>
                    <a:pt x="724959" y="514233"/>
                  </a:lnTo>
                  <a:lnTo>
                    <a:pt x="730251" y="507902"/>
                  </a:lnTo>
                  <a:lnTo>
                    <a:pt x="735542" y="501043"/>
                  </a:lnTo>
                  <a:lnTo>
                    <a:pt x="742422" y="495767"/>
                  </a:lnTo>
                  <a:lnTo>
                    <a:pt x="749301" y="489963"/>
                  </a:lnTo>
                  <a:lnTo>
                    <a:pt x="756709" y="485742"/>
                  </a:lnTo>
                  <a:lnTo>
                    <a:pt x="764647" y="482049"/>
                  </a:lnTo>
                  <a:lnTo>
                    <a:pt x="773113" y="478883"/>
                  </a:lnTo>
                  <a:lnTo>
                    <a:pt x="781580" y="476773"/>
                  </a:lnTo>
                  <a:lnTo>
                    <a:pt x="790576" y="475717"/>
                  </a:lnTo>
                  <a:lnTo>
                    <a:pt x="799572" y="474662"/>
                  </a:lnTo>
                  <a:close/>
                  <a:moveTo>
                    <a:pt x="563032" y="474662"/>
                  </a:moveTo>
                  <a:lnTo>
                    <a:pt x="571975" y="475717"/>
                  </a:lnTo>
                  <a:lnTo>
                    <a:pt x="580918" y="476773"/>
                  </a:lnTo>
                  <a:lnTo>
                    <a:pt x="589335" y="478883"/>
                  </a:lnTo>
                  <a:lnTo>
                    <a:pt x="597226" y="482049"/>
                  </a:lnTo>
                  <a:lnTo>
                    <a:pt x="605117" y="485742"/>
                  </a:lnTo>
                  <a:lnTo>
                    <a:pt x="613008" y="489963"/>
                  </a:lnTo>
                  <a:lnTo>
                    <a:pt x="619847" y="495767"/>
                  </a:lnTo>
                  <a:lnTo>
                    <a:pt x="625633" y="501043"/>
                  </a:lnTo>
                  <a:lnTo>
                    <a:pt x="631946" y="507902"/>
                  </a:lnTo>
                  <a:lnTo>
                    <a:pt x="636681" y="514233"/>
                  </a:lnTo>
                  <a:lnTo>
                    <a:pt x="641415" y="521620"/>
                  </a:lnTo>
                  <a:lnTo>
                    <a:pt x="645098" y="529534"/>
                  </a:lnTo>
                  <a:lnTo>
                    <a:pt x="648254" y="537976"/>
                  </a:lnTo>
                  <a:lnTo>
                    <a:pt x="650885" y="546417"/>
                  </a:lnTo>
                  <a:lnTo>
                    <a:pt x="651937" y="555387"/>
                  </a:lnTo>
                  <a:lnTo>
                    <a:pt x="652463" y="564884"/>
                  </a:lnTo>
                  <a:lnTo>
                    <a:pt x="651937" y="573853"/>
                  </a:lnTo>
                  <a:lnTo>
                    <a:pt x="650885" y="582295"/>
                  </a:lnTo>
                  <a:lnTo>
                    <a:pt x="648254" y="591264"/>
                  </a:lnTo>
                  <a:lnTo>
                    <a:pt x="645098" y="599179"/>
                  </a:lnTo>
                  <a:lnTo>
                    <a:pt x="641415" y="607093"/>
                  </a:lnTo>
                  <a:lnTo>
                    <a:pt x="636681" y="614479"/>
                  </a:lnTo>
                  <a:lnTo>
                    <a:pt x="631946" y="621866"/>
                  </a:lnTo>
                  <a:lnTo>
                    <a:pt x="625633" y="627670"/>
                  </a:lnTo>
                  <a:lnTo>
                    <a:pt x="619847" y="634001"/>
                  </a:lnTo>
                  <a:lnTo>
                    <a:pt x="613008" y="638749"/>
                  </a:lnTo>
                  <a:lnTo>
                    <a:pt x="605117" y="643498"/>
                  </a:lnTo>
                  <a:lnTo>
                    <a:pt x="597226" y="647191"/>
                  </a:lnTo>
                  <a:lnTo>
                    <a:pt x="589335" y="650357"/>
                  </a:lnTo>
                  <a:lnTo>
                    <a:pt x="580918" y="651940"/>
                  </a:lnTo>
                  <a:lnTo>
                    <a:pt x="571975" y="654050"/>
                  </a:lnTo>
                  <a:lnTo>
                    <a:pt x="563032" y="654050"/>
                  </a:lnTo>
                  <a:lnTo>
                    <a:pt x="554089" y="654050"/>
                  </a:lnTo>
                  <a:lnTo>
                    <a:pt x="544620" y="651940"/>
                  </a:lnTo>
                  <a:lnTo>
                    <a:pt x="536202" y="650357"/>
                  </a:lnTo>
                  <a:lnTo>
                    <a:pt x="527785" y="647191"/>
                  </a:lnTo>
                  <a:lnTo>
                    <a:pt x="519894" y="643498"/>
                  </a:lnTo>
                  <a:lnTo>
                    <a:pt x="512530" y="638749"/>
                  </a:lnTo>
                  <a:lnTo>
                    <a:pt x="506217" y="634001"/>
                  </a:lnTo>
                  <a:lnTo>
                    <a:pt x="499378" y="627670"/>
                  </a:lnTo>
                  <a:lnTo>
                    <a:pt x="494117" y="621866"/>
                  </a:lnTo>
                  <a:lnTo>
                    <a:pt x="488331" y="614479"/>
                  </a:lnTo>
                  <a:lnTo>
                    <a:pt x="484122" y="607093"/>
                  </a:lnTo>
                  <a:lnTo>
                    <a:pt x="480440" y="599179"/>
                  </a:lnTo>
                  <a:lnTo>
                    <a:pt x="477809" y="591264"/>
                  </a:lnTo>
                  <a:lnTo>
                    <a:pt x="475179" y="582295"/>
                  </a:lnTo>
                  <a:lnTo>
                    <a:pt x="474127" y="573853"/>
                  </a:lnTo>
                  <a:lnTo>
                    <a:pt x="473075" y="564884"/>
                  </a:lnTo>
                  <a:lnTo>
                    <a:pt x="474127" y="555387"/>
                  </a:lnTo>
                  <a:lnTo>
                    <a:pt x="475179" y="546417"/>
                  </a:lnTo>
                  <a:lnTo>
                    <a:pt x="477809" y="537976"/>
                  </a:lnTo>
                  <a:lnTo>
                    <a:pt x="480440" y="529534"/>
                  </a:lnTo>
                  <a:lnTo>
                    <a:pt x="484122" y="521620"/>
                  </a:lnTo>
                  <a:lnTo>
                    <a:pt x="488331" y="514233"/>
                  </a:lnTo>
                  <a:lnTo>
                    <a:pt x="494117" y="507902"/>
                  </a:lnTo>
                  <a:lnTo>
                    <a:pt x="499378" y="501043"/>
                  </a:lnTo>
                  <a:lnTo>
                    <a:pt x="506217" y="495767"/>
                  </a:lnTo>
                  <a:lnTo>
                    <a:pt x="512530" y="489963"/>
                  </a:lnTo>
                  <a:lnTo>
                    <a:pt x="519894" y="485742"/>
                  </a:lnTo>
                  <a:lnTo>
                    <a:pt x="527785" y="482049"/>
                  </a:lnTo>
                  <a:lnTo>
                    <a:pt x="536202" y="478883"/>
                  </a:lnTo>
                  <a:lnTo>
                    <a:pt x="544620" y="476773"/>
                  </a:lnTo>
                  <a:lnTo>
                    <a:pt x="554089" y="475717"/>
                  </a:lnTo>
                  <a:lnTo>
                    <a:pt x="563032" y="474662"/>
                  </a:lnTo>
                  <a:close/>
                  <a:moveTo>
                    <a:pt x="2456393" y="238125"/>
                  </a:moveTo>
                  <a:lnTo>
                    <a:pt x="2465389" y="238653"/>
                  </a:lnTo>
                  <a:lnTo>
                    <a:pt x="2474384" y="239708"/>
                  </a:lnTo>
                  <a:lnTo>
                    <a:pt x="2482851" y="242346"/>
                  </a:lnTo>
                  <a:lnTo>
                    <a:pt x="2491318" y="245512"/>
                  </a:lnTo>
                  <a:lnTo>
                    <a:pt x="2499255" y="249205"/>
                  </a:lnTo>
                  <a:lnTo>
                    <a:pt x="2506664" y="253426"/>
                  </a:lnTo>
                  <a:lnTo>
                    <a:pt x="2513543" y="258702"/>
                  </a:lnTo>
                  <a:lnTo>
                    <a:pt x="2519893" y="263978"/>
                  </a:lnTo>
                  <a:lnTo>
                    <a:pt x="2525714" y="270837"/>
                  </a:lnTo>
                  <a:lnTo>
                    <a:pt x="2531005" y="277696"/>
                  </a:lnTo>
                  <a:lnTo>
                    <a:pt x="2535238" y="285610"/>
                  </a:lnTo>
                  <a:lnTo>
                    <a:pt x="2538943" y="292469"/>
                  </a:lnTo>
                  <a:lnTo>
                    <a:pt x="2542118" y="301439"/>
                  </a:lnTo>
                  <a:lnTo>
                    <a:pt x="2544234" y="309880"/>
                  </a:lnTo>
                  <a:lnTo>
                    <a:pt x="2545822" y="318850"/>
                  </a:lnTo>
                  <a:lnTo>
                    <a:pt x="2546351" y="327819"/>
                  </a:lnTo>
                  <a:lnTo>
                    <a:pt x="2545822" y="336789"/>
                  </a:lnTo>
                  <a:lnTo>
                    <a:pt x="2544234" y="346286"/>
                  </a:lnTo>
                  <a:lnTo>
                    <a:pt x="2542118" y="354727"/>
                  </a:lnTo>
                  <a:lnTo>
                    <a:pt x="2538943" y="362642"/>
                  </a:lnTo>
                  <a:lnTo>
                    <a:pt x="2535238" y="370556"/>
                  </a:lnTo>
                  <a:lnTo>
                    <a:pt x="2531005" y="378470"/>
                  </a:lnTo>
                  <a:lnTo>
                    <a:pt x="2525714" y="384801"/>
                  </a:lnTo>
                  <a:lnTo>
                    <a:pt x="2519893" y="391133"/>
                  </a:lnTo>
                  <a:lnTo>
                    <a:pt x="2513543" y="396936"/>
                  </a:lnTo>
                  <a:lnTo>
                    <a:pt x="2506664" y="402212"/>
                  </a:lnTo>
                  <a:lnTo>
                    <a:pt x="2499255" y="406961"/>
                  </a:lnTo>
                  <a:lnTo>
                    <a:pt x="2491318" y="410654"/>
                  </a:lnTo>
                  <a:lnTo>
                    <a:pt x="2482851" y="413292"/>
                  </a:lnTo>
                  <a:lnTo>
                    <a:pt x="2474384" y="415930"/>
                  </a:lnTo>
                  <a:lnTo>
                    <a:pt x="2465389" y="416986"/>
                  </a:lnTo>
                  <a:lnTo>
                    <a:pt x="2456393" y="417513"/>
                  </a:lnTo>
                  <a:lnTo>
                    <a:pt x="2446868" y="416986"/>
                  </a:lnTo>
                  <a:lnTo>
                    <a:pt x="2438401" y="415930"/>
                  </a:lnTo>
                  <a:lnTo>
                    <a:pt x="2429405" y="413292"/>
                  </a:lnTo>
                  <a:lnTo>
                    <a:pt x="2421468" y="410654"/>
                  </a:lnTo>
                  <a:lnTo>
                    <a:pt x="2413530" y="406961"/>
                  </a:lnTo>
                  <a:lnTo>
                    <a:pt x="2406122" y="402212"/>
                  </a:lnTo>
                  <a:lnTo>
                    <a:pt x="2399243" y="396936"/>
                  </a:lnTo>
                  <a:lnTo>
                    <a:pt x="2392892" y="391133"/>
                  </a:lnTo>
                  <a:lnTo>
                    <a:pt x="2387072" y="384801"/>
                  </a:lnTo>
                  <a:lnTo>
                    <a:pt x="2381780" y="378470"/>
                  </a:lnTo>
                  <a:lnTo>
                    <a:pt x="2377017" y="370556"/>
                  </a:lnTo>
                  <a:lnTo>
                    <a:pt x="2373313" y="362642"/>
                  </a:lnTo>
                  <a:lnTo>
                    <a:pt x="2370138" y="354727"/>
                  </a:lnTo>
                  <a:lnTo>
                    <a:pt x="2368551" y="346286"/>
                  </a:lnTo>
                  <a:lnTo>
                    <a:pt x="2366963" y="336789"/>
                  </a:lnTo>
                  <a:lnTo>
                    <a:pt x="2366963" y="327819"/>
                  </a:lnTo>
                  <a:lnTo>
                    <a:pt x="2366963" y="318850"/>
                  </a:lnTo>
                  <a:lnTo>
                    <a:pt x="2368551" y="309880"/>
                  </a:lnTo>
                  <a:lnTo>
                    <a:pt x="2370138" y="301439"/>
                  </a:lnTo>
                  <a:lnTo>
                    <a:pt x="2373313" y="292469"/>
                  </a:lnTo>
                  <a:lnTo>
                    <a:pt x="2377017" y="285610"/>
                  </a:lnTo>
                  <a:lnTo>
                    <a:pt x="2381780" y="277696"/>
                  </a:lnTo>
                  <a:lnTo>
                    <a:pt x="2387072" y="270837"/>
                  </a:lnTo>
                  <a:lnTo>
                    <a:pt x="2392892" y="263978"/>
                  </a:lnTo>
                  <a:lnTo>
                    <a:pt x="2399243" y="258702"/>
                  </a:lnTo>
                  <a:lnTo>
                    <a:pt x="2406122" y="253426"/>
                  </a:lnTo>
                  <a:lnTo>
                    <a:pt x="2413530" y="249205"/>
                  </a:lnTo>
                  <a:lnTo>
                    <a:pt x="2421468" y="245512"/>
                  </a:lnTo>
                  <a:lnTo>
                    <a:pt x="2429405" y="242346"/>
                  </a:lnTo>
                  <a:lnTo>
                    <a:pt x="2438401" y="239708"/>
                  </a:lnTo>
                  <a:lnTo>
                    <a:pt x="2446868" y="238653"/>
                  </a:lnTo>
                  <a:lnTo>
                    <a:pt x="2456393" y="238125"/>
                  </a:lnTo>
                  <a:close/>
                  <a:moveTo>
                    <a:pt x="2220384" y="238125"/>
                  </a:moveTo>
                  <a:lnTo>
                    <a:pt x="2229909" y="238653"/>
                  </a:lnTo>
                  <a:lnTo>
                    <a:pt x="2238376" y="239708"/>
                  </a:lnTo>
                  <a:lnTo>
                    <a:pt x="2246842" y="242346"/>
                  </a:lnTo>
                  <a:lnTo>
                    <a:pt x="2255309" y="245512"/>
                  </a:lnTo>
                  <a:lnTo>
                    <a:pt x="2263246" y="249205"/>
                  </a:lnTo>
                  <a:lnTo>
                    <a:pt x="2270655" y="253426"/>
                  </a:lnTo>
                  <a:lnTo>
                    <a:pt x="2277005" y="258702"/>
                  </a:lnTo>
                  <a:lnTo>
                    <a:pt x="2283884" y="263978"/>
                  </a:lnTo>
                  <a:lnTo>
                    <a:pt x="2289705" y="270837"/>
                  </a:lnTo>
                  <a:lnTo>
                    <a:pt x="2294997" y="277696"/>
                  </a:lnTo>
                  <a:lnTo>
                    <a:pt x="2299230" y="285610"/>
                  </a:lnTo>
                  <a:lnTo>
                    <a:pt x="2303463" y="292469"/>
                  </a:lnTo>
                  <a:lnTo>
                    <a:pt x="2306109" y="301439"/>
                  </a:lnTo>
                  <a:lnTo>
                    <a:pt x="2308226" y="309880"/>
                  </a:lnTo>
                  <a:lnTo>
                    <a:pt x="2309284" y="318850"/>
                  </a:lnTo>
                  <a:lnTo>
                    <a:pt x="2309813" y="327819"/>
                  </a:lnTo>
                  <a:lnTo>
                    <a:pt x="2309284" y="336789"/>
                  </a:lnTo>
                  <a:lnTo>
                    <a:pt x="2308226" y="346286"/>
                  </a:lnTo>
                  <a:lnTo>
                    <a:pt x="2306109" y="354727"/>
                  </a:lnTo>
                  <a:lnTo>
                    <a:pt x="2303463" y="362642"/>
                  </a:lnTo>
                  <a:lnTo>
                    <a:pt x="2299230" y="370556"/>
                  </a:lnTo>
                  <a:lnTo>
                    <a:pt x="2294997" y="378470"/>
                  </a:lnTo>
                  <a:lnTo>
                    <a:pt x="2289705" y="384801"/>
                  </a:lnTo>
                  <a:lnTo>
                    <a:pt x="2283884" y="391133"/>
                  </a:lnTo>
                  <a:lnTo>
                    <a:pt x="2277005" y="396936"/>
                  </a:lnTo>
                  <a:lnTo>
                    <a:pt x="2270655" y="402212"/>
                  </a:lnTo>
                  <a:lnTo>
                    <a:pt x="2263246" y="406961"/>
                  </a:lnTo>
                  <a:lnTo>
                    <a:pt x="2255309" y="410654"/>
                  </a:lnTo>
                  <a:lnTo>
                    <a:pt x="2246842" y="413292"/>
                  </a:lnTo>
                  <a:lnTo>
                    <a:pt x="2238376" y="415930"/>
                  </a:lnTo>
                  <a:lnTo>
                    <a:pt x="2229909" y="416986"/>
                  </a:lnTo>
                  <a:lnTo>
                    <a:pt x="2220384" y="417513"/>
                  </a:lnTo>
                  <a:lnTo>
                    <a:pt x="2210859" y="416986"/>
                  </a:lnTo>
                  <a:lnTo>
                    <a:pt x="2202392" y="415930"/>
                  </a:lnTo>
                  <a:lnTo>
                    <a:pt x="2193925" y="413292"/>
                  </a:lnTo>
                  <a:lnTo>
                    <a:pt x="2185459" y="410654"/>
                  </a:lnTo>
                  <a:lnTo>
                    <a:pt x="2177521" y="406961"/>
                  </a:lnTo>
                  <a:lnTo>
                    <a:pt x="2170113" y="402212"/>
                  </a:lnTo>
                  <a:lnTo>
                    <a:pt x="2163234" y="396936"/>
                  </a:lnTo>
                  <a:lnTo>
                    <a:pt x="2156354" y="391133"/>
                  </a:lnTo>
                  <a:lnTo>
                    <a:pt x="2151063" y="384801"/>
                  </a:lnTo>
                  <a:lnTo>
                    <a:pt x="2145771" y="378470"/>
                  </a:lnTo>
                  <a:lnTo>
                    <a:pt x="2141538" y="370556"/>
                  </a:lnTo>
                  <a:lnTo>
                    <a:pt x="2137304" y="362642"/>
                  </a:lnTo>
                  <a:lnTo>
                    <a:pt x="2134129" y="354727"/>
                  </a:lnTo>
                  <a:lnTo>
                    <a:pt x="2132013" y="346286"/>
                  </a:lnTo>
                  <a:lnTo>
                    <a:pt x="2130954" y="336789"/>
                  </a:lnTo>
                  <a:lnTo>
                    <a:pt x="2130425" y="327819"/>
                  </a:lnTo>
                  <a:lnTo>
                    <a:pt x="2130954" y="318850"/>
                  </a:lnTo>
                  <a:lnTo>
                    <a:pt x="2132013" y="309880"/>
                  </a:lnTo>
                  <a:lnTo>
                    <a:pt x="2134129" y="301439"/>
                  </a:lnTo>
                  <a:lnTo>
                    <a:pt x="2137304" y="292469"/>
                  </a:lnTo>
                  <a:lnTo>
                    <a:pt x="2141538" y="285610"/>
                  </a:lnTo>
                  <a:lnTo>
                    <a:pt x="2145771" y="277696"/>
                  </a:lnTo>
                  <a:lnTo>
                    <a:pt x="2151063" y="270837"/>
                  </a:lnTo>
                  <a:lnTo>
                    <a:pt x="2156354" y="263978"/>
                  </a:lnTo>
                  <a:lnTo>
                    <a:pt x="2163234" y="258702"/>
                  </a:lnTo>
                  <a:lnTo>
                    <a:pt x="2170113" y="253426"/>
                  </a:lnTo>
                  <a:lnTo>
                    <a:pt x="2177521" y="249205"/>
                  </a:lnTo>
                  <a:lnTo>
                    <a:pt x="2185459" y="245512"/>
                  </a:lnTo>
                  <a:lnTo>
                    <a:pt x="2193925" y="242346"/>
                  </a:lnTo>
                  <a:lnTo>
                    <a:pt x="2202392" y="239708"/>
                  </a:lnTo>
                  <a:lnTo>
                    <a:pt x="2210859" y="238653"/>
                  </a:lnTo>
                  <a:lnTo>
                    <a:pt x="2220384" y="238125"/>
                  </a:lnTo>
                  <a:close/>
                  <a:moveTo>
                    <a:pt x="1983320" y="238125"/>
                  </a:moveTo>
                  <a:lnTo>
                    <a:pt x="1992369" y="238653"/>
                  </a:lnTo>
                  <a:lnTo>
                    <a:pt x="2001418" y="239708"/>
                  </a:lnTo>
                  <a:lnTo>
                    <a:pt x="2009934" y="242346"/>
                  </a:lnTo>
                  <a:lnTo>
                    <a:pt x="2017918" y="245512"/>
                  </a:lnTo>
                  <a:lnTo>
                    <a:pt x="2025902" y="249205"/>
                  </a:lnTo>
                  <a:lnTo>
                    <a:pt x="2033354" y="253426"/>
                  </a:lnTo>
                  <a:lnTo>
                    <a:pt x="2040806" y="258702"/>
                  </a:lnTo>
                  <a:lnTo>
                    <a:pt x="2046661" y="263978"/>
                  </a:lnTo>
                  <a:lnTo>
                    <a:pt x="2053049" y="270837"/>
                  </a:lnTo>
                  <a:lnTo>
                    <a:pt x="2057839" y="277696"/>
                  </a:lnTo>
                  <a:lnTo>
                    <a:pt x="2062630" y="285610"/>
                  </a:lnTo>
                  <a:lnTo>
                    <a:pt x="2066356" y="292469"/>
                  </a:lnTo>
                  <a:lnTo>
                    <a:pt x="2069549" y="301439"/>
                  </a:lnTo>
                  <a:lnTo>
                    <a:pt x="2071146" y="309880"/>
                  </a:lnTo>
                  <a:lnTo>
                    <a:pt x="2073275" y="318850"/>
                  </a:lnTo>
                  <a:lnTo>
                    <a:pt x="2073275" y="327819"/>
                  </a:lnTo>
                  <a:lnTo>
                    <a:pt x="2073275" y="336789"/>
                  </a:lnTo>
                  <a:lnTo>
                    <a:pt x="2071146" y="346286"/>
                  </a:lnTo>
                  <a:lnTo>
                    <a:pt x="2069549" y="354727"/>
                  </a:lnTo>
                  <a:lnTo>
                    <a:pt x="2066356" y="362642"/>
                  </a:lnTo>
                  <a:lnTo>
                    <a:pt x="2062630" y="370556"/>
                  </a:lnTo>
                  <a:lnTo>
                    <a:pt x="2057839" y="378470"/>
                  </a:lnTo>
                  <a:lnTo>
                    <a:pt x="2053049" y="384801"/>
                  </a:lnTo>
                  <a:lnTo>
                    <a:pt x="2046661" y="391133"/>
                  </a:lnTo>
                  <a:lnTo>
                    <a:pt x="2040806" y="396936"/>
                  </a:lnTo>
                  <a:lnTo>
                    <a:pt x="2033354" y="402212"/>
                  </a:lnTo>
                  <a:lnTo>
                    <a:pt x="2025902" y="406961"/>
                  </a:lnTo>
                  <a:lnTo>
                    <a:pt x="2017918" y="410654"/>
                  </a:lnTo>
                  <a:lnTo>
                    <a:pt x="2009934" y="413292"/>
                  </a:lnTo>
                  <a:lnTo>
                    <a:pt x="2001418" y="415930"/>
                  </a:lnTo>
                  <a:lnTo>
                    <a:pt x="1992369" y="416986"/>
                  </a:lnTo>
                  <a:lnTo>
                    <a:pt x="1983320" y="417513"/>
                  </a:lnTo>
                  <a:lnTo>
                    <a:pt x="1973739" y="416986"/>
                  </a:lnTo>
                  <a:lnTo>
                    <a:pt x="1964690" y="415930"/>
                  </a:lnTo>
                  <a:lnTo>
                    <a:pt x="1956174" y="413292"/>
                  </a:lnTo>
                  <a:lnTo>
                    <a:pt x="1947657" y="410654"/>
                  </a:lnTo>
                  <a:lnTo>
                    <a:pt x="1939673" y="406961"/>
                  </a:lnTo>
                  <a:lnTo>
                    <a:pt x="1932221" y="402212"/>
                  </a:lnTo>
                  <a:lnTo>
                    <a:pt x="1925834" y="396936"/>
                  </a:lnTo>
                  <a:lnTo>
                    <a:pt x="1918914" y="391133"/>
                  </a:lnTo>
                  <a:lnTo>
                    <a:pt x="1913591" y="384801"/>
                  </a:lnTo>
                  <a:lnTo>
                    <a:pt x="1907736" y="378470"/>
                  </a:lnTo>
                  <a:lnTo>
                    <a:pt x="1903478" y="370556"/>
                  </a:lnTo>
                  <a:lnTo>
                    <a:pt x="1899752" y="362642"/>
                  </a:lnTo>
                  <a:lnTo>
                    <a:pt x="1897091" y="354727"/>
                  </a:lnTo>
                  <a:lnTo>
                    <a:pt x="1894429" y="346286"/>
                  </a:lnTo>
                  <a:lnTo>
                    <a:pt x="1893365" y="336789"/>
                  </a:lnTo>
                  <a:lnTo>
                    <a:pt x="1892300" y="327819"/>
                  </a:lnTo>
                  <a:lnTo>
                    <a:pt x="1893365" y="318850"/>
                  </a:lnTo>
                  <a:lnTo>
                    <a:pt x="1894429" y="309880"/>
                  </a:lnTo>
                  <a:lnTo>
                    <a:pt x="1897091" y="301439"/>
                  </a:lnTo>
                  <a:lnTo>
                    <a:pt x="1899752" y="292469"/>
                  </a:lnTo>
                  <a:lnTo>
                    <a:pt x="1903478" y="285610"/>
                  </a:lnTo>
                  <a:lnTo>
                    <a:pt x="1907736" y="277696"/>
                  </a:lnTo>
                  <a:lnTo>
                    <a:pt x="1913591" y="270837"/>
                  </a:lnTo>
                  <a:lnTo>
                    <a:pt x="1918914" y="263978"/>
                  </a:lnTo>
                  <a:lnTo>
                    <a:pt x="1925834" y="258702"/>
                  </a:lnTo>
                  <a:lnTo>
                    <a:pt x="1932221" y="253426"/>
                  </a:lnTo>
                  <a:lnTo>
                    <a:pt x="1939673" y="249205"/>
                  </a:lnTo>
                  <a:lnTo>
                    <a:pt x="1947657" y="245512"/>
                  </a:lnTo>
                  <a:lnTo>
                    <a:pt x="1956174" y="242346"/>
                  </a:lnTo>
                  <a:lnTo>
                    <a:pt x="1964690" y="239708"/>
                  </a:lnTo>
                  <a:lnTo>
                    <a:pt x="1973739" y="238653"/>
                  </a:lnTo>
                  <a:lnTo>
                    <a:pt x="1983320" y="238125"/>
                  </a:lnTo>
                  <a:close/>
                  <a:moveTo>
                    <a:pt x="1746251" y="238125"/>
                  </a:moveTo>
                  <a:lnTo>
                    <a:pt x="1755299" y="238653"/>
                  </a:lnTo>
                  <a:lnTo>
                    <a:pt x="1764881" y="239708"/>
                  </a:lnTo>
                  <a:lnTo>
                    <a:pt x="1773397" y="242346"/>
                  </a:lnTo>
                  <a:lnTo>
                    <a:pt x="1781381" y="245512"/>
                  </a:lnTo>
                  <a:lnTo>
                    <a:pt x="1789365" y="249205"/>
                  </a:lnTo>
                  <a:lnTo>
                    <a:pt x="1797350" y="253426"/>
                  </a:lnTo>
                  <a:lnTo>
                    <a:pt x="1803737" y="258702"/>
                  </a:lnTo>
                  <a:lnTo>
                    <a:pt x="1810124" y="263978"/>
                  </a:lnTo>
                  <a:lnTo>
                    <a:pt x="1815979" y="270837"/>
                  </a:lnTo>
                  <a:lnTo>
                    <a:pt x="1821302" y="277696"/>
                  </a:lnTo>
                  <a:lnTo>
                    <a:pt x="1826093" y="285610"/>
                  </a:lnTo>
                  <a:lnTo>
                    <a:pt x="1829819" y="292469"/>
                  </a:lnTo>
                  <a:lnTo>
                    <a:pt x="1832480" y="301439"/>
                  </a:lnTo>
                  <a:lnTo>
                    <a:pt x="1835141" y="309880"/>
                  </a:lnTo>
                  <a:lnTo>
                    <a:pt x="1836206" y="318850"/>
                  </a:lnTo>
                  <a:lnTo>
                    <a:pt x="1836738" y="327819"/>
                  </a:lnTo>
                  <a:lnTo>
                    <a:pt x="1836206" y="336789"/>
                  </a:lnTo>
                  <a:lnTo>
                    <a:pt x="1835141" y="346286"/>
                  </a:lnTo>
                  <a:lnTo>
                    <a:pt x="1832480" y="354727"/>
                  </a:lnTo>
                  <a:lnTo>
                    <a:pt x="1829819" y="362642"/>
                  </a:lnTo>
                  <a:lnTo>
                    <a:pt x="1826093" y="370556"/>
                  </a:lnTo>
                  <a:lnTo>
                    <a:pt x="1821302" y="378470"/>
                  </a:lnTo>
                  <a:lnTo>
                    <a:pt x="1815979" y="384801"/>
                  </a:lnTo>
                  <a:lnTo>
                    <a:pt x="1810124" y="391133"/>
                  </a:lnTo>
                  <a:lnTo>
                    <a:pt x="1803737" y="396936"/>
                  </a:lnTo>
                  <a:lnTo>
                    <a:pt x="1797350" y="402212"/>
                  </a:lnTo>
                  <a:lnTo>
                    <a:pt x="1789365" y="406961"/>
                  </a:lnTo>
                  <a:lnTo>
                    <a:pt x="1781381" y="410654"/>
                  </a:lnTo>
                  <a:lnTo>
                    <a:pt x="1773397" y="413292"/>
                  </a:lnTo>
                  <a:lnTo>
                    <a:pt x="1764881" y="415930"/>
                  </a:lnTo>
                  <a:lnTo>
                    <a:pt x="1755299" y="416986"/>
                  </a:lnTo>
                  <a:lnTo>
                    <a:pt x="1746251" y="417513"/>
                  </a:lnTo>
                  <a:lnTo>
                    <a:pt x="1737202" y="416986"/>
                  </a:lnTo>
                  <a:lnTo>
                    <a:pt x="1728153" y="415930"/>
                  </a:lnTo>
                  <a:lnTo>
                    <a:pt x="1719637" y="413292"/>
                  </a:lnTo>
                  <a:lnTo>
                    <a:pt x="1711120" y="410654"/>
                  </a:lnTo>
                  <a:lnTo>
                    <a:pt x="1703668" y="406961"/>
                  </a:lnTo>
                  <a:lnTo>
                    <a:pt x="1695684" y="402212"/>
                  </a:lnTo>
                  <a:lnTo>
                    <a:pt x="1688765" y="396936"/>
                  </a:lnTo>
                  <a:lnTo>
                    <a:pt x="1681845" y="391133"/>
                  </a:lnTo>
                  <a:lnTo>
                    <a:pt x="1676522" y="384801"/>
                  </a:lnTo>
                  <a:lnTo>
                    <a:pt x="1671199" y="378470"/>
                  </a:lnTo>
                  <a:lnTo>
                    <a:pt x="1666941" y="370556"/>
                  </a:lnTo>
                  <a:lnTo>
                    <a:pt x="1663215" y="362642"/>
                  </a:lnTo>
                  <a:lnTo>
                    <a:pt x="1660021" y="354727"/>
                  </a:lnTo>
                  <a:lnTo>
                    <a:pt x="1657360" y="346286"/>
                  </a:lnTo>
                  <a:lnTo>
                    <a:pt x="1656296" y="336789"/>
                  </a:lnTo>
                  <a:lnTo>
                    <a:pt x="1655763" y="327819"/>
                  </a:lnTo>
                  <a:lnTo>
                    <a:pt x="1656296" y="318850"/>
                  </a:lnTo>
                  <a:lnTo>
                    <a:pt x="1657360" y="309880"/>
                  </a:lnTo>
                  <a:lnTo>
                    <a:pt x="1660021" y="301439"/>
                  </a:lnTo>
                  <a:lnTo>
                    <a:pt x="1663215" y="292469"/>
                  </a:lnTo>
                  <a:lnTo>
                    <a:pt x="1666941" y="285610"/>
                  </a:lnTo>
                  <a:lnTo>
                    <a:pt x="1671199" y="277696"/>
                  </a:lnTo>
                  <a:lnTo>
                    <a:pt x="1676522" y="270837"/>
                  </a:lnTo>
                  <a:lnTo>
                    <a:pt x="1681845" y="263978"/>
                  </a:lnTo>
                  <a:lnTo>
                    <a:pt x="1688765" y="258702"/>
                  </a:lnTo>
                  <a:lnTo>
                    <a:pt x="1695684" y="253426"/>
                  </a:lnTo>
                  <a:lnTo>
                    <a:pt x="1703668" y="249205"/>
                  </a:lnTo>
                  <a:lnTo>
                    <a:pt x="1711120" y="245512"/>
                  </a:lnTo>
                  <a:lnTo>
                    <a:pt x="1719637" y="242346"/>
                  </a:lnTo>
                  <a:lnTo>
                    <a:pt x="1728153" y="239708"/>
                  </a:lnTo>
                  <a:lnTo>
                    <a:pt x="1737202" y="238653"/>
                  </a:lnTo>
                  <a:lnTo>
                    <a:pt x="1746251" y="238125"/>
                  </a:lnTo>
                  <a:close/>
                  <a:moveTo>
                    <a:pt x="1036109" y="238125"/>
                  </a:moveTo>
                  <a:lnTo>
                    <a:pt x="1045105" y="238653"/>
                  </a:lnTo>
                  <a:lnTo>
                    <a:pt x="1053571" y="239708"/>
                  </a:lnTo>
                  <a:lnTo>
                    <a:pt x="1062038" y="242346"/>
                  </a:lnTo>
                  <a:lnTo>
                    <a:pt x="1070505" y="245512"/>
                  </a:lnTo>
                  <a:lnTo>
                    <a:pt x="1078442" y="249205"/>
                  </a:lnTo>
                  <a:lnTo>
                    <a:pt x="1085851" y="253426"/>
                  </a:lnTo>
                  <a:lnTo>
                    <a:pt x="1092730" y="258702"/>
                  </a:lnTo>
                  <a:lnTo>
                    <a:pt x="1099080" y="263978"/>
                  </a:lnTo>
                  <a:lnTo>
                    <a:pt x="1105430" y="270837"/>
                  </a:lnTo>
                  <a:lnTo>
                    <a:pt x="1110192" y="277696"/>
                  </a:lnTo>
                  <a:lnTo>
                    <a:pt x="1114426" y="285610"/>
                  </a:lnTo>
                  <a:lnTo>
                    <a:pt x="1118659" y="292469"/>
                  </a:lnTo>
                  <a:lnTo>
                    <a:pt x="1121834" y="301439"/>
                  </a:lnTo>
                  <a:lnTo>
                    <a:pt x="1123422" y="309880"/>
                  </a:lnTo>
                  <a:lnTo>
                    <a:pt x="1125009" y="318850"/>
                  </a:lnTo>
                  <a:lnTo>
                    <a:pt x="1125538" y="327819"/>
                  </a:lnTo>
                  <a:lnTo>
                    <a:pt x="1125009" y="336789"/>
                  </a:lnTo>
                  <a:lnTo>
                    <a:pt x="1123422" y="346286"/>
                  </a:lnTo>
                  <a:lnTo>
                    <a:pt x="1121834" y="354727"/>
                  </a:lnTo>
                  <a:lnTo>
                    <a:pt x="1118659" y="362642"/>
                  </a:lnTo>
                  <a:lnTo>
                    <a:pt x="1114426" y="370556"/>
                  </a:lnTo>
                  <a:lnTo>
                    <a:pt x="1110192" y="378470"/>
                  </a:lnTo>
                  <a:lnTo>
                    <a:pt x="1105430" y="384801"/>
                  </a:lnTo>
                  <a:lnTo>
                    <a:pt x="1099080" y="391133"/>
                  </a:lnTo>
                  <a:lnTo>
                    <a:pt x="1092730" y="396936"/>
                  </a:lnTo>
                  <a:lnTo>
                    <a:pt x="1085851" y="402212"/>
                  </a:lnTo>
                  <a:lnTo>
                    <a:pt x="1078442" y="406961"/>
                  </a:lnTo>
                  <a:lnTo>
                    <a:pt x="1070505" y="410654"/>
                  </a:lnTo>
                  <a:lnTo>
                    <a:pt x="1062038" y="413292"/>
                  </a:lnTo>
                  <a:lnTo>
                    <a:pt x="1053571" y="415930"/>
                  </a:lnTo>
                  <a:lnTo>
                    <a:pt x="1045105" y="416986"/>
                  </a:lnTo>
                  <a:lnTo>
                    <a:pt x="1036109" y="417513"/>
                  </a:lnTo>
                  <a:lnTo>
                    <a:pt x="1026055" y="416986"/>
                  </a:lnTo>
                  <a:lnTo>
                    <a:pt x="1017588" y="415930"/>
                  </a:lnTo>
                  <a:lnTo>
                    <a:pt x="1009121" y="413292"/>
                  </a:lnTo>
                  <a:lnTo>
                    <a:pt x="1000655" y="410654"/>
                  </a:lnTo>
                  <a:lnTo>
                    <a:pt x="992717" y="406961"/>
                  </a:lnTo>
                  <a:lnTo>
                    <a:pt x="985309" y="402212"/>
                  </a:lnTo>
                  <a:lnTo>
                    <a:pt x="978959" y="396936"/>
                  </a:lnTo>
                  <a:lnTo>
                    <a:pt x="972079" y="391133"/>
                  </a:lnTo>
                  <a:lnTo>
                    <a:pt x="966259" y="384801"/>
                  </a:lnTo>
                  <a:lnTo>
                    <a:pt x="960967" y="378470"/>
                  </a:lnTo>
                  <a:lnTo>
                    <a:pt x="956734" y="370556"/>
                  </a:lnTo>
                  <a:lnTo>
                    <a:pt x="952500" y="362642"/>
                  </a:lnTo>
                  <a:lnTo>
                    <a:pt x="949325" y="354727"/>
                  </a:lnTo>
                  <a:lnTo>
                    <a:pt x="947738" y="346286"/>
                  </a:lnTo>
                  <a:lnTo>
                    <a:pt x="946679" y="336789"/>
                  </a:lnTo>
                  <a:lnTo>
                    <a:pt x="946150" y="327819"/>
                  </a:lnTo>
                  <a:lnTo>
                    <a:pt x="946679" y="318850"/>
                  </a:lnTo>
                  <a:lnTo>
                    <a:pt x="947738" y="309880"/>
                  </a:lnTo>
                  <a:lnTo>
                    <a:pt x="949325" y="301439"/>
                  </a:lnTo>
                  <a:lnTo>
                    <a:pt x="952500" y="292469"/>
                  </a:lnTo>
                  <a:lnTo>
                    <a:pt x="956734" y="285610"/>
                  </a:lnTo>
                  <a:lnTo>
                    <a:pt x="960967" y="277696"/>
                  </a:lnTo>
                  <a:lnTo>
                    <a:pt x="966259" y="270837"/>
                  </a:lnTo>
                  <a:lnTo>
                    <a:pt x="972079" y="263978"/>
                  </a:lnTo>
                  <a:lnTo>
                    <a:pt x="978959" y="258702"/>
                  </a:lnTo>
                  <a:lnTo>
                    <a:pt x="985309" y="253426"/>
                  </a:lnTo>
                  <a:lnTo>
                    <a:pt x="992717" y="249205"/>
                  </a:lnTo>
                  <a:lnTo>
                    <a:pt x="1000655" y="245512"/>
                  </a:lnTo>
                  <a:lnTo>
                    <a:pt x="1009121" y="242346"/>
                  </a:lnTo>
                  <a:lnTo>
                    <a:pt x="1017588" y="239708"/>
                  </a:lnTo>
                  <a:lnTo>
                    <a:pt x="1026055" y="238653"/>
                  </a:lnTo>
                  <a:lnTo>
                    <a:pt x="1036109" y="238125"/>
                  </a:lnTo>
                  <a:close/>
                  <a:moveTo>
                    <a:pt x="799572" y="238125"/>
                  </a:moveTo>
                  <a:lnTo>
                    <a:pt x="809097" y="238653"/>
                  </a:lnTo>
                  <a:lnTo>
                    <a:pt x="817564" y="239708"/>
                  </a:lnTo>
                  <a:lnTo>
                    <a:pt x="826559" y="242346"/>
                  </a:lnTo>
                  <a:lnTo>
                    <a:pt x="834497" y="245512"/>
                  </a:lnTo>
                  <a:lnTo>
                    <a:pt x="842434" y="249205"/>
                  </a:lnTo>
                  <a:lnTo>
                    <a:pt x="849843" y="253426"/>
                  </a:lnTo>
                  <a:lnTo>
                    <a:pt x="856722" y="258702"/>
                  </a:lnTo>
                  <a:lnTo>
                    <a:pt x="863072" y="263978"/>
                  </a:lnTo>
                  <a:lnTo>
                    <a:pt x="868893" y="270837"/>
                  </a:lnTo>
                  <a:lnTo>
                    <a:pt x="874185" y="277696"/>
                  </a:lnTo>
                  <a:lnTo>
                    <a:pt x="878947" y="285610"/>
                  </a:lnTo>
                  <a:lnTo>
                    <a:pt x="882651" y="292469"/>
                  </a:lnTo>
                  <a:lnTo>
                    <a:pt x="885826" y="301439"/>
                  </a:lnTo>
                  <a:lnTo>
                    <a:pt x="887414" y="309880"/>
                  </a:lnTo>
                  <a:lnTo>
                    <a:pt x="889001" y="318850"/>
                  </a:lnTo>
                  <a:lnTo>
                    <a:pt x="889001" y="327819"/>
                  </a:lnTo>
                  <a:lnTo>
                    <a:pt x="889001" y="336789"/>
                  </a:lnTo>
                  <a:lnTo>
                    <a:pt x="887414" y="346286"/>
                  </a:lnTo>
                  <a:lnTo>
                    <a:pt x="885826" y="354727"/>
                  </a:lnTo>
                  <a:lnTo>
                    <a:pt x="882651" y="362642"/>
                  </a:lnTo>
                  <a:lnTo>
                    <a:pt x="878947" y="370556"/>
                  </a:lnTo>
                  <a:lnTo>
                    <a:pt x="874185" y="378470"/>
                  </a:lnTo>
                  <a:lnTo>
                    <a:pt x="868893" y="384801"/>
                  </a:lnTo>
                  <a:lnTo>
                    <a:pt x="863072" y="391133"/>
                  </a:lnTo>
                  <a:lnTo>
                    <a:pt x="856722" y="396936"/>
                  </a:lnTo>
                  <a:lnTo>
                    <a:pt x="849843" y="402212"/>
                  </a:lnTo>
                  <a:lnTo>
                    <a:pt x="842434" y="406961"/>
                  </a:lnTo>
                  <a:lnTo>
                    <a:pt x="834497" y="410654"/>
                  </a:lnTo>
                  <a:lnTo>
                    <a:pt x="826559" y="413292"/>
                  </a:lnTo>
                  <a:lnTo>
                    <a:pt x="817564" y="415930"/>
                  </a:lnTo>
                  <a:lnTo>
                    <a:pt x="809097" y="416986"/>
                  </a:lnTo>
                  <a:lnTo>
                    <a:pt x="799572" y="417513"/>
                  </a:lnTo>
                  <a:lnTo>
                    <a:pt x="790576" y="416986"/>
                  </a:lnTo>
                  <a:lnTo>
                    <a:pt x="781580" y="415930"/>
                  </a:lnTo>
                  <a:lnTo>
                    <a:pt x="773113" y="413292"/>
                  </a:lnTo>
                  <a:lnTo>
                    <a:pt x="764647" y="410654"/>
                  </a:lnTo>
                  <a:lnTo>
                    <a:pt x="756709" y="406961"/>
                  </a:lnTo>
                  <a:lnTo>
                    <a:pt x="749301" y="402212"/>
                  </a:lnTo>
                  <a:lnTo>
                    <a:pt x="742422" y="396936"/>
                  </a:lnTo>
                  <a:lnTo>
                    <a:pt x="735542" y="391133"/>
                  </a:lnTo>
                  <a:lnTo>
                    <a:pt x="730251" y="384801"/>
                  </a:lnTo>
                  <a:lnTo>
                    <a:pt x="724959" y="378470"/>
                  </a:lnTo>
                  <a:lnTo>
                    <a:pt x="720726" y="370556"/>
                  </a:lnTo>
                  <a:lnTo>
                    <a:pt x="717022" y="362642"/>
                  </a:lnTo>
                  <a:lnTo>
                    <a:pt x="713847" y="354727"/>
                  </a:lnTo>
                  <a:lnTo>
                    <a:pt x="711201" y="346286"/>
                  </a:lnTo>
                  <a:lnTo>
                    <a:pt x="710142" y="336789"/>
                  </a:lnTo>
                  <a:lnTo>
                    <a:pt x="709613" y="327819"/>
                  </a:lnTo>
                  <a:lnTo>
                    <a:pt x="710142" y="318850"/>
                  </a:lnTo>
                  <a:lnTo>
                    <a:pt x="711201" y="309880"/>
                  </a:lnTo>
                  <a:lnTo>
                    <a:pt x="713847" y="301439"/>
                  </a:lnTo>
                  <a:lnTo>
                    <a:pt x="717022" y="292469"/>
                  </a:lnTo>
                  <a:lnTo>
                    <a:pt x="720726" y="285610"/>
                  </a:lnTo>
                  <a:lnTo>
                    <a:pt x="724959" y="277696"/>
                  </a:lnTo>
                  <a:lnTo>
                    <a:pt x="730251" y="270837"/>
                  </a:lnTo>
                  <a:lnTo>
                    <a:pt x="735542" y="263978"/>
                  </a:lnTo>
                  <a:lnTo>
                    <a:pt x="742422" y="258702"/>
                  </a:lnTo>
                  <a:lnTo>
                    <a:pt x="749301" y="253426"/>
                  </a:lnTo>
                  <a:lnTo>
                    <a:pt x="756709" y="249205"/>
                  </a:lnTo>
                  <a:lnTo>
                    <a:pt x="764647" y="245512"/>
                  </a:lnTo>
                  <a:lnTo>
                    <a:pt x="773113" y="242346"/>
                  </a:lnTo>
                  <a:lnTo>
                    <a:pt x="781580" y="239708"/>
                  </a:lnTo>
                  <a:lnTo>
                    <a:pt x="790576" y="238653"/>
                  </a:lnTo>
                  <a:lnTo>
                    <a:pt x="799572" y="238125"/>
                  </a:lnTo>
                  <a:close/>
                  <a:moveTo>
                    <a:pt x="563032" y="238125"/>
                  </a:moveTo>
                  <a:lnTo>
                    <a:pt x="571975" y="238653"/>
                  </a:lnTo>
                  <a:lnTo>
                    <a:pt x="580918" y="239708"/>
                  </a:lnTo>
                  <a:lnTo>
                    <a:pt x="589335" y="242346"/>
                  </a:lnTo>
                  <a:lnTo>
                    <a:pt x="597226" y="245512"/>
                  </a:lnTo>
                  <a:lnTo>
                    <a:pt x="605117" y="249205"/>
                  </a:lnTo>
                  <a:lnTo>
                    <a:pt x="613008" y="253426"/>
                  </a:lnTo>
                  <a:lnTo>
                    <a:pt x="619847" y="258702"/>
                  </a:lnTo>
                  <a:lnTo>
                    <a:pt x="625633" y="263978"/>
                  </a:lnTo>
                  <a:lnTo>
                    <a:pt x="631946" y="270837"/>
                  </a:lnTo>
                  <a:lnTo>
                    <a:pt x="636681" y="277696"/>
                  </a:lnTo>
                  <a:lnTo>
                    <a:pt x="641415" y="285610"/>
                  </a:lnTo>
                  <a:lnTo>
                    <a:pt x="645098" y="292469"/>
                  </a:lnTo>
                  <a:lnTo>
                    <a:pt x="648254" y="301439"/>
                  </a:lnTo>
                  <a:lnTo>
                    <a:pt x="650885" y="309880"/>
                  </a:lnTo>
                  <a:lnTo>
                    <a:pt x="651937" y="318850"/>
                  </a:lnTo>
                  <a:lnTo>
                    <a:pt x="652463" y="327819"/>
                  </a:lnTo>
                  <a:lnTo>
                    <a:pt x="651937" y="336789"/>
                  </a:lnTo>
                  <a:lnTo>
                    <a:pt x="650885" y="346286"/>
                  </a:lnTo>
                  <a:lnTo>
                    <a:pt x="648254" y="354727"/>
                  </a:lnTo>
                  <a:lnTo>
                    <a:pt x="645098" y="362642"/>
                  </a:lnTo>
                  <a:lnTo>
                    <a:pt x="641415" y="370556"/>
                  </a:lnTo>
                  <a:lnTo>
                    <a:pt x="636681" y="378470"/>
                  </a:lnTo>
                  <a:lnTo>
                    <a:pt x="631946" y="384801"/>
                  </a:lnTo>
                  <a:lnTo>
                    <a:pt x="625633" y="391133"/>
                  </a:lnTo>
                  <a:lnTo>
                    <a:pt x="619847" y="396936"/>
                  </a:lnTo>
                  <a:lnTo>
                    <a:pt x="613008" y="402212"/>
                  </a:lnTo>
                  <a:lnTo>
                    <a:pt x="605117" y="406961"/>
                  </a:lnTo>
                  <a:lnTo>
                    <a:pt x="597226" y="410654"/>
                  </a:lnTo>
                  <a:lnTo>
                    <a:pt x="589335" y="413292"/>
                  </a:lnTo>
                  <a:lnTo>
                    <a:pt x="580918" y="415930"/>
                  </a:lnTo>
                  <a:lnTo>
                    <a:pt x="571975" y="416986"/>
                  </a:lnTo>
                  <a:lnTo>
                    <a:pt x="563032" y="417513"/>
                  </a:lnTo>
                  <a:lnTo>
                    <a:pt x="554089" y="416986"/>
                  </a:lnTo>
                  <a:lnTo>
                    <a:pt x="544620" y="415930"/>
                  </a:lnTo>
                  <a:lnTo>
                    <a:pt x="536202" y="413292"/>
                  </a:lnTo>
                  <a:lnTo>
                    <a:pt x="527785" y="410654"/>
                  </a:lnTo>
                  <a:lnTo>
                    <a:pt x="519894" y="406961"/>
                  </a:lnTo>
                  <a:lnTo>
                    <a:pt x="512530" y="402212"/>
                  </a:lnTo>
                  <a:lnTo>
                    <a:pt x="506217" y="396936"/>
                  </a:lnTo>
                  <a:lnTo>
                    <a:pt x="499378" y="391133"/>
                  </a:lnTo>
                  <a:lnTo>
                    <a:pt x="494117" y="384801"/>
                  </a:lnTo>
                  <a:lnTo>
                    <a:pt x="488331" y="378470"/>
                  </a:lnTo>
                  <a:lnTo>
                    <a:pt x="484122" y="370556"/>
                  </a:lnTo>
                  <a:lnTo>
                    <a:pt x="480440" y="362642"/>
                  </a:lnTo>
                  <a:lnTo>
                    <a:pt x="477809" y="354727"/>
                  </a:lnTo>
                  <a:lnTo>
                    <a:pt x="475179" y="346286"/>
                  </a:lnTo>
                  <a:lnTo>
                    <a:pt x="474127" y="336789"/>
                  </a:lnTo>
                  <a:lnTo>
                    <a:pt x="473075" y="327819"/>
                  </a:lnTo>
                  <a:lnTo>
                    <a:pt x="474127" y="318850"/>
                  </a:lnTo>
                  <a:lnTo>
                    <a:pt x="475179" y="309880"/>
                  </a:lnTo>
                  <a:lnTo>
                    <a:pt x="477809" y="301439"/>
                  </a:lnTo>
                  <a:lnTo>
                    <a:pt x="480440" y="292469"/>
                  </a:lnTo>
                  <a:lnTo>
                    <a:pt x="484122" y="285610"/>
                  </a:lnTo>
                  <a:lnTo>
                    <a:pt x="488331" y="277696"/>
                  </a:lnTo>
                  <a:lnTo>
                    <a:pt x="494117" y="270837"/>
                  </a:lnTo>
                  <a:lnTo>
                    <a:pt x="499378" y="263978"/>
                  </a:lnTo>
                  <a:lnTo>
                    <a:pt x="506217" y="258702"/>
                  </a:lnTo>
                  <a:lnTo>
                    <a:pt x="512530" y="253426"/>
                  </a:lnTo>
                  <a:lnTo>
                    <a:pt x="519894" y="249205"/>
                  </a:lnTo>
                  <a:lnTo>
                    <a:pt x="527785" y="245512"/>
                  </a:lnTo>
                  <a:lnTo>
                    <a:pt x="536202" y="242346"/>
                  </a:lnTo>
                  <a:lnTo>
                    <a:pt x="544620" y="239708"/>
                  </a:lnTo>
                  <a:lnTo>
                    <a:pt x="554089" y="238653"/>
                  </a:lnTo>
                  <a:lnTo>
                    <a:pt x="563032" y="238125"/>
                  </a:lnTo>
                  <a:close/>
                  <a:moveTo>
                    <a:pt x="325969" y="238125"/>
                  </a:moveTo>
                  <a:lnTo>
                    <a:pt x="334912" y="238653"/>
                  </a:lnTo>
                  <a:lnTo>
                    <a:pt x="344381" y="239708"/>
                  </a:lnTo>
                  <a:lnTo>
                    <a:pt x="352798" y="242346"/>
                  </a:lnTo>
                  <a:lnTo>
                    <a:pt x="361215" y="245512"/>
                  </a:lnTo>
                  <a:lnTo>
                    <a:pt x="369106" y="249205"/>
                  </a:lnTo>
                  <a:lnTo>
                    <a:pt x="376471" y="253426"/>
                  </a:lnTo>
                  <a:lnTo>
                    <a:pt x="382784" y="258702"/>
                  </a:lnTo>
                  <a:lnTo>
                    <a:pt x="389623" y="263978"/>
                  </a:lnTo>
                  <a:lnTo>
                    <a:pt x="394883" y="270837"/>
                  </a:lnTo>
                  <a:lnTo>
                    <a:pt x="400670" y="277696"/>
                  </a:lnTo>
                  <a:lnTo>
                    <a:pt x="404878" y="285610"/>
                  </a:lnTo>
                  <a:lnTo>
                    <a:pt x="408561" y="292469"/>
                  </a:lnTo>
                  <a:lnTo>
                    <a:pt x="411191" y="301439"/>
                  </a:lnTo>
                  <a:lnTo>
                    <a:pt x="413821" y="309880"/>
                  </a:lnTo>
                  <a:lnTo>
                    <a:pt x="414874" y="318850"/>
                  </a:lnTo>
                  <a:lnTo>
                    <a:pt x="415926" y="327819"/>
                  </a:lnTo>
                  <a:lnTo>
                    <a:pt x="414874" y="336789"/>
                  </a:lnTo>
                  <a:lnTo>
                    <a:pt x="413821" y="346286"/>
                  </a:lnTo>
                  <a:lnTo>
                    <a:pt x="411191" y="354727"/>
                  </a:lnTo>
                  <a:lnTo>
                    <a:pt x="408561" y="362642"/>
                  </a:lnTo>
                  <a:lnTo>
                    <a:pt x="404878" y="370556"/>
                  </a:lnTo>
                  <a:lnTo>
                    <a:pt x="400670" y="378470"/>
                  </a:lnTo>
                  <a:lnTo>
                    <a:pt x="394883" y="384801"/>
                  </a:lnTo>
                  <a:lnTo>
                    <a:pt x="389623" y="391133"/>
                  </a:lnTo>
                  <a:lnTo>
                    <a:pt x="382784" y="396936"/>
                  </a:lnTo>
                  <a:lnTo>
                    <a:pt x="376471" y="402212"/>
                  </a:lnTo>
                  <a:lnTo>
                    <a:pt x="369106" y="406961"/>
                  </a:lnTo>
                  <a:lnTo>
                    <a:pt x="361215" y="410654"/>
                  </a:lnTo>
                  <a:lnTo>
                    <a:pt x="352798" y="413292"/>
                  </a:lnTo>
                  <a:lnTo>
                    <a:pt x="344381" y="415930"/>
                  </a:lnTo>
                  <a:lnTo>
                    <a:pt x="334912" y="416986"/>
                  </a:lnTo>
                  <a:lnTo>
                    <a:pt x="325969" y="417513"/>
                  </a:lnTo>
                  <a:lnTo>
                    <a:pt x="317026" y="416986"/>
                  </a:lnTo>
                  <a:lnTo>
                    <a:pt x="308083" y="415930"/>
                  </a:lnTo>
                  <a:lnTo>
                    <a:pt x="299665" y="413292"/>
                  </a:lnTo>
                  <a:lnTo>
                    <a:pt x="291775" y="410654"/>
                  </a:lnTo>
                  <a:lnTo>
                    <a:pt x="283884" y="406961"/>
                  </a:lnTo>
                  <a:lnTo>
                    <a:pt x="276519" y="402212"/>
                  </a:lnTo>
                  <a:lnTo>
                    <a:pt x="269154" y="396936"/>
                  </a:lnTo>
                  <a:lnTo>
                    <a:pt x="263367" y="391133"/>
                  </a:lnTo>
                  <a:lnTo>
                    <a:pt x="257054" y="384801"/>
                  </a:lnTo>
                  <a:lnTo>
                    <a:pt x="252320" y="378470"/>
                  </a:lnTo>
                  <a:lnTo>
                    <a:pt x="247585" y="370556"/>
                  </a:lnTo>
                  <a:lnTo>
                    <a:pt x="243903" y="362642"/>
                  </a:lnTo>
                  <a:lnTo>
                    <a:pt x="240746" y="354727"/>
                  </a:lnTo>
                  <a:lnTo>
                    <a:pt x="238116" y="346286"/>
                  </a:lnTo>
                  <a:lnTo>
                    <a:pt x="237064" y="336789"/>
                  </a:lnTo>
                  <a:lnTo>
                    <a:pt x="236538" y="327819"/>
                  </a:lnTo>
                  <a:lnTo>
                    <a:pt x="237064" y="318850"/>
                  </a:lnTo>
                  <a:lnTo>
                    <a:pt x="238116" y="309880"/>
                  </a:lnTo>
                  <a:lnTo>
                    <a:pt x="240746" y="301439"/>
                  </a:lnTo>
                  <a:lnTo>
                    <a:pt x="243903" y="292469"/>
                  </a:lnTo>
                  <a:lnTo>
                    <a:pt x="247585" y="285610"/>
                  </a:lnTo>
                  <a:lnTo>
                    <a:pt x="252320" y="277696"/>
                  </a:lnTo>
                  <a:lnTo>
                    <a:pt x="257054" y="270837"/>
                  </a:lnTo>
                  <a:lnTo>
                    <a:pt x="263367" y="263978"/>
                  </a:lnTo>
                  <a:lnTo>
                    <a:pt x="269154" y="258702"/>
                  </a:lnTo>
                  <a:lnTo>
                    <a:pt x="276519" y="253426"/>
                  </a:lnTo>
                  <a:lnTo>
                    <a:pt x="283884" y="249205"/>
                  </a:lnTo>
                  <a:lnTo>
                    <a:pt x="291775" y="245512"/>
                  </a:lnTo>
                  <a:lnTo>
                    <a:pt x="299665" y="242346"/>
                  </a:lnTo>
                  <a:lnTo>
                    <a:pt x="308083" y="239708"/>
                  </a:lnTo>
                  <a:lnTo>
                    <a:pt x="317026" y="238653"/>
                  </a:lnTo>
                  <a:lnTo>
                    <a:pt x="325969" y="238125"/>
                  </a:lnTo>
                  <a:close/>
                  <a:moveTo>
                    <a:pt x="2220384" y="0"/>
                  </a:moveTo>
                  <a:lnTo>
                    <a:pt x="2229909" y="531"/>
                  </a:lnTo>
                  <a:lnTo>
                    <a:pt x="2238376" y="2123"/>
                  </a:lnTo>
                  <a:lnTo>
                    <a:pt x="2246842" y="4246"/>
                  </a:lnTo>
                  <a:lnTo>
                    <a:pt x="2255309" y="7430"/>
                  </a:lnTo>
                  <a:lnTo>
                    <a:pt x="2263246" y="11145"/>
                  </a:lnTo>
                  <a:lnTo>
                    <a:pt x="2270655" y="15922"/>
                  </a:lnTo>
                  <a:lnTo>
                    <a:pt x="2277005" y="20698"/>
                  </a:lnTo>
                  <a:lnTo>
                    <a:pt x="2283884" y="27067"/>
                  </a:lnTo>
                  <a:lnTo>
                    <a:pt x="2289705" y="32905"/>
                  </a:lnTo>
                  <a:lnTo>
                    <a:pt x="2294997" y="40335"/>
                  </a:lnTo>
                  <a:lnTo>
                    <a:pt x="2299230" y="47765"/>
                  </a:lnTo>
                  <a:lnTo>
                    <a:pt x="2303463" y="55726"/>
                  </a:lnTo>
                  <a:lnTo>
                    <a:pt x="2306109" y="63686"/>
                  </a:lnTo>
                  <a:lnTo>
                    <a:pt x="2308226" y="72178"/>
                  </a:lnTo>
                  <a:lnTo>
                    <a:pt x="2309284" y="81200"/>
                  </a:lnTo>
                  <a:lnTo>
                    <a:pt x="2309813" y="90753"/>
                  </a:lnTo>
                  <a:lnTo>
                    <a:pt x="2309284" y="99775"/>
                  </a:lnTo>
                  <a:lnTo>
                    <a:pt x="2308226" y="108797"/>
                  </a:lnTo>
                  <a:lnTo>
                    <a:pt x="2306109" y="117289"/>
                  </a:lnTo>
                  <a:lnTo>
                    <a:pt x="2303463" y="125780"/>
                  </a:lnTo>
                  <a:lnTo>
                    <a:pt x="2299230" y="133741"/>
                  </a:lnTo>
                  <a:lnTo>
                    <a:pt x="2294997" y="141171"/>
                  </a:lnTo>
                  <a:lnTo>
                    <a:pt x="2289705" y="148071"/>
                  </a:lnTo>
                  <a:lnTo>
                    <a:pt x="2283884" y="154439"/>
                  </a:lnTo>
                  <a:lnTo>
                    <a:pt x="2277005" y="160277"/>
                  </a:lnTo>
                  <a:lnTo>
                    <a:pt x="2270655" y="165584"/>
                  </a:lnTo>
                  <a:lnTo>
                    <a:pt x="2263246" y="169830"/>
                  </a:lnTo>
                  <a:lnTo>
                    <a:pt x="2255309" y="173545"/>
                  </a:lnTo>
                  <a:lnTo>
                    <a:pt x="2246842" y="176729"/>
                  </a:lnTo>
                  <a:lnTo>
                    <a:pt x="2238376" y="178852"/>
                  </a:lnTo>
                  <a:lnTo>
                    <a:pt x="2229909" y="180444"/>
                  </a:lnTo>
                  <a:lnTo>
                    <a:pt x="2220384" y="180975"/>
                  </a:lnTo>
                  <a:lnTo>
                    <a:pt x="2210859" y="180444"/>
                  </a:lnTo>
                  <a:lnTo>
                    <a:pt x="2202392" y="178852"/>
                  </a:lnTo>
                  <a:lnTo>
                    <a:pt x="2193925" y="176729"/>
                  </a:lnTo>
                  <a:lnTo>
                    <a:pt x="2185459" y="173545"/>
                  </a:lnTo>
                  <a:lnTo>
                    <a:pt x="2177521" y="169830"/>
                  </a:lnTo>
                  <a:lnTo>
                    <a:pt x="2170113" y="165584"/>
                  </a:lnTo>
                  <a:lnTo>
                    <a:pt x="2163234" y="160277"/>
                  </a:lnTo>
                  <a:lnTo>
                    <a:pt x="2156354" y="154439"/>
                  </a:lnTo>
                  <a:lnTo>
                    <a:pt x="2151063" y="148071"/>
                  </a:lnTo>
                  <a:lnTo>
                    <a:pt x="2145771" y="141171"/>
                  </a:lnTo>
                  <a:lnTo>
                    <a:pt x="2141538" y="133741"/>
                  </a:lnTo>
                  <a:lnTo>
                    <a:pt x="2137304" y="125780"/>
                  </a:lnTo>
                  <a:lnTo>
                    <a:pt x="2134129" y="117289"/>
                  </a:lnTo>
                  <a:lnTo>
                    <a:pt x="2132013" y="108797"/>
                  </a:lnTo>
                  <a:lnTo>
                    <a:pt x="2130954" y="99775"/>
                  </a:lnTo>
                  <a:lnTo>
                    <a:pt x="2130425" y="90753"/>
                  </a:lnTo>
                  <a:lnTo>
                    <a:pt x="2130954" y="81200"/>
                  </a:lnTo>
                  <a:lnTo>
                    <a:pt x="2132013" y="72178"/>
                  </a:lnTo>
                  <a:lnTo>
                    <a:pt x="2134129" y="63686"/>
                  </a:lnTo>
                  <a:lnTo>
                    <a:pt x="2137304" y="55726"/>
                  </a:lnTo>
                  <a:lnTo>
                    <a:pt x="2141538" y="47765"/>
                  </a:lnTo>
                  <a:lnTo>
                    <a:pt x="2145771" y="40335"/>
                  </a:lnTo>
                  <a:lnTo>
                    <a:pt x="2151063" y="32905"/>
                  </a:lnTo>
                  <a:lnTo>
                    <a:pt x="2156354" y="27067"/>
                  </a:lnTo>
                  <a:lnTo>
                    <a:pt x="2163234" y="20698"/>
                  </a:lnTo>
                  <a:lnTo>
                    <a:pt x="2170113" y="15922"/>
                  </a:lnTo>
                  <a:lnTo>
                    <a:pt x="2177521" y="11145"/>
                  </a:lnTo>
                  <a:lnTo>
                    <a:pt x="2185459" y="7430"/>
                  </a:lnTo>
                  <a:lnTo>
                    <a:pt x="2193925" y="4246"/>
                  </a:lnTo>
                  <a:lnTo>
                    <a:pt x="2202392" y="2123"/>
                  </a:lnTo>
                  <a:lnTo>
                    <a:pt x="2210859" y="531"/>
                  </a:lnTo>
                  <a:lnTo>
                    <a:pt x="2220384" y="0"/>
                  </a:lnTo>
                  <a:close/>
                  <a:moveTo>
                    <a:pt x="1983320" y="0"/>
                  </a:moveTo>
                  <a:lnTo>
                    <a:pt x="1992369" y="531"/>
                  </a:lnTo>
                  <a:lnTo>
                    <a:pt x="2001418" y="2123"/>
                  </a:lnTo>
                  <a:lnTo>
                    <a:pt x="2009934" y="4246"/>
                  </a:lnTo>
                  <a:lnTo>
                    <a:pt x="2017918" y="7430"/>
                  </a:lnTo>
                  <a:lnTo>
                    <a:pt x="2025902" y="11145"/>
                  </a:lnTo>
                  <a:lnTo>
                    <a:pt x="2033354" y="15922"/>
                  </a:lnTo>
                  <a:lnTo>
                    <a:pt x="2040806" y="20698"/>
                  </a:lnTo>
                  <a:lnTo>
                    <a:pt x="2046661" y="27067"/>
                  </a:lnTo>
                  <a:lnTo>
                    <a:pt x="2053049" y="32905"/>
                  </a:lnTo>
                  <a:lnTo>
                    <a:pt x="2057839" y="40335"/>
                  </a:lnTo>
                  <a:lnTo>
                    <a:pt x="2062630" y="47765"/>
                  </a:lnTo>
                  <a:lnTo>
                    <a:pt x="2066356" y="55726"/>
                  </a:lnTo>
                  <a:lnTo>
                    <a:pt x="2069549" y="63686"/>
                  </a:lnTo>
                  <a:lnTo>
                    <a:pt x="2071146" y="72178"/>
                  </a:lnTo>
                  <a:lnTo>
                    <a:pt x="2073275" y="81200"/>
                  </a:lnTo>
                  <a:lnTo>
                    <a:pt x="2073275" y="90753"/>
                  </a:lnTo>
                  <a:lnTo>
                    <a:pt x="2073275" y="99775"/>
                  </a:lnTo>
                  <a:lnTo>
                    <a:pt x="2071146" y="108797"/>
                  </a:lnTo>
                  <a:lnTo>
                    <a:pt x="2069549" y="117289"/>
                  </a:lnTo>
                  <a:lnTo>
                    <a:pt x="2066356" y="125780"/>
                  </a:lnTo>
                  <a:lnTo>
                    <a:pt x="2062630" y="133741"/>
                  </a:lnTo>
                  <a:lnTo>
                    <a:pt x="2057839" y="141171"/>
                  </a:lnTo>
                  <a:lnTo>
                    <a:pt x="2053049" y="148071"/>
                  </a:lnTo>
                  <a:lnTo>
                    <a:pt x="2046661" y="154439"/>
                  </a:lnTo>
                  <a:lnTo>
                    <a:pt x="2040806" y="160277"/>
                  </a:lnTo>
                  <a:lnTo>
                    <a:pt x="2033354" y="165584"/>
                  </a:lnTo>
                  <a:lnTo>
                    <a:pt x="2025902" y="169830"/>
                  </a:lnTo>
                  <a:lnTo>
                    <a:pt x="2017918" y="173545"/>
                  </a:lnTo>
                  <a:lnTo>
                    <a:pt x="2009934" y="176729"/>
                  </a:lnTo>
                  <a:lnTo>
                    <a:pt x="2001418" y="178852"/>
                  </a:lnTo>
                  <a:lnTo>
                    <a:pt x="1992369" y="180444"/>
                  </a:lnTo>
                  <a:lnTo>
                    <a:pt x="1983320" y="180975"/>
                  </a:lnTo>
                  <a:lnTo>
                    <a:pt x="1973739" y="180444"/>
                  </a:lnTo>
                  <a:lnTo>
                    <a:pt x="1964690" y="178852"/>
                  </a:lnTo>
                  <a:lnTo>
                    <a:pt x="1956174" y="176729"/>
                  </a:lnTo>
                  <a:lnTo>
                    <a:pt x="1947657" y="173545"/>
                  </a:lnTo>
                  <a:lnTo>
                    <a:pt x="1939673" y="169830"/>
                  </a:lnTo>
                  <a:lnTo>
                    <a:pt x="1932221" y="165584"/>
                  </a:lnTo>
                  <a:lnTo>
                    <a:pt x="1925834" y="160277"/>
                  </a:lnTo>
                  <a:lnTo>
                    <a:pt x="1918914" y="154439"/>
                  </a:lnTo>
                  <a:lnTo>
                    <a:pt x="1913591" y="148071"/>
                  </a:lnTo>
                  <a:lnTo>
                    <a:pt x="1907736" y="141171"/>
                  </a:lnTo>
                  <a:lnTo>
                    <a:pt x="1903478" y="133741"/>
                  </a:lnTo>
                  <a:lnTo>
                    <a:pt x="1899752" y="125780"/>
                  </a:lnTo>
                  <a:lnTo>
                    <a:pt x="1897091" y="117289"/>
                  </a:lnTo>
                  <a:lnTo>
                    <a:pt x="1894429" y="108797"/>
                  </a:lnTo>
                  <a:lnTo>
                    <a:pt x="1893365" y="99775"/>
                  </a:lnTo>
                  <a:lnTo>
                    <a:pt x="1892300" y="90753"/>
                  </a:lnTo>
                  <a:lnTo>
                    <a:pt x="1893365" y="81200"/>
                  </a:lnTo>
                  <a:lnTo>
                    <a:pt x="1894429" y="72178"/>
                  </a:lnTo>
                  <a:lnTo>
                    <a:pt x="1897091" y="63686"/>
                  </a:lnTo>
                  <a:lnTo>
                    <a:pt x="1899752" y="55726"/>
                  </a:lnTo>
                  <a:lnTo>
                    <a:pt x="1903478" y="47765"/>
                  </a:lnTo>
                  <a:lnTo>
                    <a:pt x="1907736" y="40335"/>
                  </a:lnTo>
                  <a:lnTo>
                    <a:pt x="1913591" y="32905"/>
                  </a:lnTo>
                  <a:lnTo>
                    <a:pt x="1918914" y="27067"/>
                  </a:lnTo>
                  <a:lnTo>
                    <a:pt x="1925834" y="20698"/>
                  </a:lnTo>
                  <a:lnTo>
                    <a:pt x="1932221" y="15922"/>
                  </a:lnTo>
                  <a:lnTo>
                    <a:pt x="1939673" y="11145"/>
                  </a:lnTo>
                  <a:lnTo>
                    <a:pt x="1947657" y="7430"/>
                  </a:lnTo>
                  <a:lnTo>
                    <a:pt x="1956174" y="4246"/>
                  </a:lnTo>
                  <a:lnTo>
                    <a:pt x="1964690" y="2123"/>
                  </a:lnTo>
                  <a:lnTo>
                    <a:pt x="1973739" y="531"/>
                  </a:lnTo>
                  <a:lnTo>
                    <a:pt x="1983320" y="0"/>
                  </a:lnTo>
                  <a:close/>
                  <a:moveTo>
                    <a:pt x="1746251" y="0"/>
                  </a:moveTo>
                  <a:lnTo>
                    <a:pt x="1755299" y="531"/>
                  </a:lnTo>
                  <a:lnTo>
                    <a:pt x="1764881" y="2123"/>
                  </a:lnTo>
                  <a:lnTo>
                    <a:pt x="1773397" y="4246"/>
                  </a:lnTo>
                  <a:lnTo>
                    <a:pt x="1781381" y="7430"/>
                  </a:lnTo>
                  <a:lnTo>
                    <a:pt x="1789365" y="11145"/>
                  </a:lnTo>
                  <a:lnTo>
                    <a:pt x="1797350" y="15922"/>
                  </a:lnTo>
                  <a:lnTo>
                    <a:pt x="1803737" y="20698"/>
                  </a:lnTo>
                  <a:lnTo>
                    <a:pt x="1810124" y="27067"/>
                  </a:lnTo>
                  <a:lnTo>
                    <a:pt x="1815979" y="32905"/>
                  </a:lnTo>
                  <a:lnTo>
                    <a:pt x="1821302" y="40335"/>
                  </a:lnTo>
                  <a:lnTo>
                    <a:pt x="1826093" y="47765"/>
                  </a:lnTo>
                  <a:lnTo>
                    <a:pt x="1829819" y="55726"/>
                  </a:lnTo>
                  <a:lnTo>
                    <a:pt x="1832480" y="63686"/>
                  </a:lnTo>
                  <a:lnTo>
                    <a:pt x="1835141" y="72178"/>
                  </a:lnTo>
                  <a:lnTo>
                    <a:pt x="1836206" y="81200"/>
                  </a:lnTo>
                  <a:lnTo>
                    <a:pt x="1836738" y="90753"/>
                  </a:lnTo>
                  <a:lnTo>
                    <a:pt x="1836206" y="99775"/>
                  </a:lnTo>
                  <a:lnTo>
                    <a:pt x="1835141" y="108797"/>
                  </a:lnTo>
                  <a:lnTo>
                    <a:pt x="1832480" y="117289"/>
                  </a:lnTo>
                  <a:lnTo>
                    <a:pt x="1829819" y="125780"/>
                  </a:lnTo>
                  <a:lnTo>
                    <a:pt x="1826093" y="133741"/>
                  </a:lnTo>
                  <a:lnTo>
                    <a:pt x="1821302" y="141171"/>
                  </a:lnTo>
                  <a:lnTo>
                    <a:pt x="1815979" y="148071"/>
                  </a:lnTo>
                  <a:lnTo>
                    <a:pt x="1810124" y="154439"/>
                  </a:lnTo>
                  <a:lnTo>
                    <a:pt x="1803737" y="160277"/>
                  </a:lnTo>
                  <a:lnTo>
                    <a:pt x="1797350" y="165584"/>
                  </a:lnTo>
                  <a:lnTo>
                    <a:pt x="1789365" y="169830"/>
                  </a:lnTo>
                  <a:lnTo>
                    <a:pt x="1781381" y="173545"/>
                  </a:lnTo>
                  <a:lnTo>
                    <a:pt x="1773397" y="176729"/>
                  </a:lnTo>
                  <a:lnTo>
                    <a:pt x="1764881" y="178852"/>
                  </a:lnTo>
                  <a:lnTo>
                    <a:pt x="1755299" y="180444"/>
                  </a:lnTo>
                  <a:lnTo>
                    <a:pt x="1746251" y="180975"/>
                  </a:lnTo>
                  <a:lnTo>
                    <a:pt x="1737202" y="180444"/>
                  </a:lnTo>
                  <a:lnTo>
                    <a:pt x="1728153" y="178852"/>
                  </a:lnTo>
                  <a:lnTo>
                    <a:pt x="1719637" y="176729"/>
                  </a:lnTo>
                  <a:lnTo>
                    <a:pt x="1711120" y="173545"/>
                  </a:lnTo>
                  <a:lnTo>
                    <a:pt x="1703668" y="169830"/>
                  </a:lnTo>
                  <a:lnTo>
                    <a:pt x="1695684" y="165584"/>
                  </a:lnTo>
                  <a:lnTo>
                    <a:pt x="1688765" y="160277"/>
                  </a:lnTo>
                  <a:lnTo>
                    <a:pt x="1681845" y="154439"/>
                  </a:lnTo>
                  <a:lnTo>
                    <a:pt x="1676522" y="148071"/>
                  </a:lnTo>
                  <a:lnTo>
                    <a:pt x="1671199" y="141171"/>
                  </a:lnTo>
                  <a:lnTo>
                    <a:pt x="1666941" y="133741"/>
                  </a:lnTo>
                  <a:lnTo>
                    <a:pt x="1663215" y="125780"/>
                  </a:lnTo>
                  <a:lnTo>
                    <a:pt x="1660021" y="117289"/>
                  </a:lnTo>
                  <a:lnTo>
                    <a:pt x="1657360" y="108797"/>
                  </a:lnTo>
                  <a:lnTo>
                    <a:pt x="1656296" y="99775"/>
                  </a:lnTo>
                  <a:lnTo>
                    <a:pt x="1655763" y="90753"/>
                  </a:lnTo>
                  <a:lnTo>
                    <a:pt x="1656296" y="81200"/>
                  </a:lnTo>
                  <a:lnTo>
                    <a:pt x="1657360" y="72178"/>
                  </a:lnTo>
                  <a:lnTo>
                    <a:pt x="1660021" y="63686"/>
                  </a:lnTo>
                  <a:lnTo>
                    <a:pt x="1663215" y="55726"/>
                  </a:lnTo>
                  <a:lnTo>
                    <a:pt x="1666941" y="47765"/>
                  </a:lnTo>
                  <a:lnTo>
                    <a:pt x="1671199" y="40335"/>
                  </a:lnTo>
                  <a:lnTo>
                    <a:pt x="1676522" y="32905"/>
                  </a:lnTo>
                  <a:lnTo>
                    <a:pt x="1681845" y="27067"/>
                  </a:lnTo>
                  <a:lnTo>
                    <a:pt x="1688765" y="20698"/>
                  </a:lnTo>
                  <a:lnTo>
                    <a:pt x="1695684" y="15922"/>
                  </a:lnTo>
                  <a:lnTo>
                    <a:pt x="1703668" y="11145"/>
                  </a:lnTo>
                  <a:lnTo>
                    <a:pt x="1711120" y="7430"/>
                  </a:lnTo>
                  <a:lnTo>
                    <a:pt x="1719637" y="4246"/>
                  </a:lnTo>
                  <a:lnTo>
                    <a:pt x="1728153" y="2123"/>
                  </a:lnTo>
                  <a:lnTo>
                    <a:pt x="1737202" y="531"/>
                  </a:lnTo>
                  <a:lnTo>
                    <a:pt x="1746251" y="0"/>
                  </a:lnTo>
                  <a:close/>
                  <a:moveTo>
                    <a:pt x="1509978" y="0"/>
                  </a:moveTo>
                  <a:lnTo>
                    <a:pt x="1519000" y="531"/>
                  </a:lnTo>
                  <a:lnTo>
                    <a:pt x="1528023" y="2123"/>
                  </a:lnTo>
                  <a:lnTo>
                    <a:pt x="1536514" y="4246"/>
                  </a:lnTo>
                  <a:lnTo>
                    <a:pt x="1545006" y="7430"/>
                  </a:lnTo>
                  <a:lnTo>
                    <a:pt x="1552966" y="11145"/>
                  </a:lnTo>
                  <a:lnTo>
                    <a:pt x="1560396" y="15922"/>
                  </a:lnTo>
                  <a:lnTo>
                    <a:pt x="1567296" y="20698"/>
                  </a:lnTo>
                  <a:lnTo>
                    <a:pt x="1574195" y="27067"/>
                  </a:lnTo>
                  <a:lnTo>
                    <a:pt x="1579502" y="32905"/>
                  </a:lnTo>
                  <a:lnTo>
                    <a:pt x="1584809" y="40335"/>
                  </a:lnTo>
                  <a:lnTo>
                    <a:pt x="1589055" y="47765"/>
                  </a:lnTo>
                  <a:lnTo>
                    <a:pt x="1592770" y="55726"/>
                  </a:lnTo>
                  <a:lnTo>
                    <a:pt x="1595954" y="63686"/>
                  </a:lnTo>
                  <a:lnTo>
                    <a:pt x="1598608" y="72178"/>
                  </a:lnTo>
                  <a:lnTo>
                    <a:pt x="1599670" y="81200"/>
                  </a:lnTo>
                  <a:lnTo>
                    <a:pt x="1600200" y="90753"/>
                  </a:lnTo>
                  <a:lnTo>
                    <a:pt x="1599670" y="99775"/>
                  </a:lnTo>
                  <a:lnTo>
                    <a:pt x="1598608" y="108797"/>
                  </a:lnTo>
                  <a:lnTo>
                    <a:pt x="1595954" y="117289"/>
                  </a:lnTo>
                  <a:lnTo>
                    <a:pt x="1592770" y="125780"/>
                  </a:lnTo>
                  <a:lnTo>
                    <a:pt x="1589055" y="133741"/>
                  </a:lnTo>
                  <a:lnTo>
                    <a:pt x="1584809" y="141171"/>
                  </a:lnTo>
                  <a:lnTo>
                    <a:pt x="1579502" y="148071"/>
                  </a:lnTo>
                  <a:lnTo>
                    <a:pt x="1574195" y="154439"/>
                  </a:lnTo>
                  <a:lnTo>
                    <a:pt x="1567296" y="160277"/>
                  </a:lnTo>
                  <a:lnTo>
                    <a:pt x="1560396" y="165584"/>
                  </a:lnTo>
                  <a:lnTo>
                    <a:pt x="1552966" y="169830"/>
                  </a:lnTo>
                  <a:lnTo>
                    <a:pt x="1545006" y="173545"/>
                  </a:lnTo>
                  <a:lnTo>
                    <a:pt x="1536514" y="176729"/>
                  </a:lnTo>
                  <a:lnTo>
                    <a:pt x="1528023" y="178852"/>
                  </a:lnTo>
                  <a:lnTo>
                    <a:pt x="1519000" y="180444"/>
                  </a:lnTo>
                  <a:lnTo>
                    <a:pt x="1509978" y="180975"/>
                  </a:lnTo>
                  <a:lnTo>
                    <a:pt x="1500425" y="180444"/>
                  </a:lnTo>
                  <a:lnTo>
                    <a:pt x="1491403" y="178852"/>
                  </a:lnTo>
                  <a:lnTo>
                    <a:pt x="1482911" y="176729"/>
                  </a:lnTo>
                  <a:lnTo>
                    <a:pt x="1474951" y="173545"/>
                  </a:lnTo>
                  <a:lnTo>
                    <a:pt x="1466990" y="169830"/>
                  </a:lnTo>
                  <a:lnTo>
                    <a:pt x="1459560" y="165584"/>
                  </a:lnTo>
                  <a:lnTo>
                    <a:pt x="1452661" y="160277"/>
                  </a:lnTo>
                  <a:lnTo>
                    <a:pt x="1446292" y="154439"/>
                  </a:lnTo>
                  <a:lnTo>
                    <a:pt x="1440454" y="148071"/>
                  </a:lnTo>
                  <a:lnTo>
                    <a:pt x="1435147" y="141171"/>
                  </a:lnTo>
                  <a:lnTo>
                    <a:pt x="1430370" y="133741"/>
                  </a:lnTo>
                  <a:lnTo>
                    <a:pt x="1426655" y="125780"/>
                  </a:lnTo>
                  <a:lnTo>
                    <a:pt x="1423471" y="117289"/>
                  </a:lnTo>
                  <a:lnTo>
                    <a:pt x="1421348" y="108797"/>
                  </a:lnTo>
                  <a:lnTo>
                    <a:pt x="1420287" y="99775"/>
                  </a:lnTo>
                  <a:lnTo>
                    <a:pt x="1419225" y="90753"/>
                  </a:lnTo>
                  <a:lnTo>
                    <a:pt x="1420287" y="81200"/>
                  </a:lnTo>
                  <a:lnTo>
                    <a:pt x="1421348" y="72178"/>
                  </a:lnTo>
                  <a:lnTo>
                    <a:pt x="1423471" y="63686"/>
                  </a:lnTo>
                  <a:lnTo>
                    <a:pt x="1426655" y="55726"/>
                  </a:lnTo>
                  <a:lnTo>
                    <a:pt x="1430370" y="47765"/>
                  </a:lnTo>
                  <a:lnTo>
                    <a:pt x="1435147" y="40335"/>
                  </a:lnTo>
                  <a:lnTo>
                    <a:pt x="1440454" y="32905"/>
                  </a:lnTo>
                  <a:lnTo>
                    <a:pt x="1446292" y="27067"/>
                  </a:lnTo>
                  <a:lnTo>
                    <a:pt x="1452661" y="20698"/>
                  </a:lnTo>
                  <a:lnTo>
                    <a:pt x="1459560" y="15922"/>
                  </a:lnTo>
                  <a:lnTo>
                    <a:pt x="1466990" y="11145"/>
                  </a:lnTo>
                  <a:lnTo>
                    <a:pt x="1474951" y="7430"/>
                  </a:lnTo>
                  <a:lnTo>
                    <a:pt x="1482911" y="4246"/>
                  </a:lnTo>
                  <a:lnTo>
                    <a:pt x="1491403" y="2123"/>
                  </a:lnTo>
                  <a:lnTo>
                    <a:pt x="1500425" y="531"/>
                  </a:lnTo>
                  <a:lnTo>
                    <a:pt x="1509978" y="0"/>
                  </a:lnTo>
                  <a:close/>
                  <a:moveTo>
                    <a:pt x="799572" y="0"/>
                  </a:moveTo>
                  <a:lnTo>
                    <a:pt x="809097" y="531"/>
                  </a:lnTo>
                  <a:lnTo>
                    <a:pt x="817564" y="2123"/>
                  </a:lnTo>
                  <a:lnTo>
                    <a:pt x="826559" y="4246"/>
                  </a:lnTo>
                  <a:lnTo>
                    <a:pt x="834497" y="7430"/>
                  </a:lnTo>
                  <a:lnTo>
                    <a:pt x="842434" y="11145"/>
                  </a:lnTo>
                  <a:lnTo>
                    <a:pt x="849843" y="15922"/>
                  </a:lnTo>
                  <a:lnTo>
                    <a:pt x="856722" y="20698"/>
                  </a:lnTo>
                  <a:lnTo>
                    <a:pt x="863072" y="27067"/>
                  </a:lnTo>
                  <a:lnTo>
                    <a:pt x="868893" y="32905"/>
                  </a:lnTo>
                  <a:lnTo>
                    <a:pt x="874185" y="40335"/>
                  </a:lnTo>
                  <a:lnTo>
                    <a:pt x="878947" y="47765"/>
                  </a:lnTo>
                  <a:lnTo>
                    <a:pt x="882651" y="55726"/>
                  </a:lnTo>
                  <a:lnTo>
                    <a:pt x="885826" y="63686"/>
                  </a:lnTo>
                  <a:lnTo>
                    <a:pt x="887414" y="72178"/>
                  </a:lnTo>
                  <a:lnTo>
                    <a:pt x="889001" y="81200"/>
                  </a:lnTo>
                  <a:lnTo>
                    <a:pt x="889001" y="90753"/>
                  </a:lnTo>
                  <a:lnTo>
                    <a:pt x="889001" y="99775"/>
                  </a:lnTo>
                  <a:lnTo>
                    <a:pt x="887414" y="108797"/>
                  </a:lnTo>
                  <a:lnTo>
                    <a:pt x="885826" y="117289"/>
                  </a:lnTo>
                  <a:lnTo>
                    <a:pt x="882651" y="125780"/>
                  </a:lnTo>
                  <a:lnTo>
                    <a:pt x="878947" y="133741"/>
                  </a:lnTo>
                  <a:lnTo>
                    <a:pt x="874185" y="141171"/>
                  </a:lnTo>
                  <a:lnTo>
                    <a:pt x="868893" y="148071"/>
                  </a:lnTo>
                  <a:lnTo>
                    <a:pt x="863072" y="154439"/>
                  </a:lnTo>
                  <a:lnTo>
                    <a:pt x="856722" y="160277"/>
                  </a:lnTo>
                  <a:lnTo>
                    <a:pt x="849843" y="165584"/>
                  </a:lnTo>
                  <a:lnTo>
                    <a:pt x="842434" y="169830"/>
                  </a:lnTo>
                  <a:lnTo>
                    <a:pt x="834497" y="173545"/>
                  </a:lnTo>
                  <a:lnTo>
                    <a:pt x="826559" y="176729"/>
                  </a:lnTo>
                  <a:lnTo>
                    <a:pt x="817564" y="178852"/>
                  </a:lnTo>
                  <a:lnTo>
                    <a:pt x="809097" y="180444"/>
                  </a:lnTo>
                  <a:lnTo>
                    <a:pt x="799572" y="180975"/>
                  </a:lnTo>
                  <a:lnTo>
                    <a:pt x="790576" y="180444"/>
                  </a:lnTo>
                  <a:lnTo>
                    <a:pt x="781580" y="178852"/>
                  </a:lnTo>
                  <a:lnTo>
                    <a:pt x="773113" y="176729"/>
                  </a:lnTo>
                  <a:lnTo>
                    <a:pt x="764647" y="173545"/>
                  </a:lnTo>
                  <a:lnTo>
                    <a:pt x="756709" y="169830"/>
                  </a:lnTo>
                  <a:lnTo>
                    <a:pt x="749301" y="165584"/>
                  </a:lnTo>
                  <a:lnTo>
                    <a:pt x="742422" y="160277"/>
                  </a:lnTo>
                  <a:lnTo>
                    <a:pt x="735542" y="154439"/>
                  </a:lnTo>
                  <a:lnTo>
                    <a:pt x="730251" y="148071"/>
                  </a:lnTo>
                  <a:lnTo>
                    <a:pt x="724959" y="141171"/>
                  </a:lnTo>
                  <a:lnTo>
                    <a:pt x="720726" y="133741"/>
                  </a:lnTo>
                  <a:lnTo>
                    <a:pt x="717022" y="125780"/>
                  </a:lnTo>
                  <a:lnTo>
                    <a:pt x="713847" y="117289"/>
                  </a:lnTo>
                  <a:lnTo>
                    <a:pt x="711201" y="108797"/>
                  </a:lnTo>
                  <a:lnTo>
                    <a:pt x="710142" y="99775"/>
                  </a:lnTo>
                  <a:lnTo>
                    <a:pt x="709613" y="90753"/>
                  </a:lnTo>
                  <a:lnTo>
                    <a:pt x="710142" y="81200"/>
                  </a:lnTo>
                  <a:lnTo>
                    <a:pt x="711201" y="72178"/>
                  </a:lnTo>
                  <a:lnTo>
                    <a:pt x="713847" y="63686"/>
                  </a:lnTo>
                  <a:lnTo>
                    <a:pt x="717022" y="55726"/>
                  </a:lnTo>
                  <a:lnTo>
                    <a:pt x="720726" y="47765"/>
                  </a:lnTo>
                  <a:lnTo>
                    <a:pt x="724959" y="40335"/>
                  </a:lnTo>
                  <a:lnTo>
                    <a:pt x="730251" y="32905"/>
                  </a:lnTo>
                  <a:lnTo>
                    <a:pt x="735542" y="27067"/>
                  </a:lnTo>
                  <a:lnTo>
                    <a:pt x="742422" y="20698"/>
                  </a:lnTo>
                  <a:lnTo>
                    <a:pt x="749301" y="15922"/>
                  </a:lnTo>
                  <a:lnTo>
                    <a:pt x="756709" y="11145"/>
                  </a:lnTo>
                  <a:lnTo>
                    <a:pt x="764647" y="7430"/>
                  </a:lnTo>
                  <a:lnTo>
                    <a:pt x="773113" y="4246"/>
                  </a:lnTo>
                  <a:lnTo>
                    <a:pt x="781580" y="2123"/>
                  </a:lnTo>
                  <a:lnTo>
                    <a:pt x="790576" y="531"/>
                  </a:lnTo>
                  <a:lnTo>
                    <a:pt x="799572" y="0"/>
                  </a:lnTo>
                  <a:close/>
                  <a:moveTo>
                    <a:pt x="563032" y="0"/>
                  </a:moveTo>
                  <a:lnTo>
                    <a:pt x="571975" y="531"/>
                  </a:lnTo>
                  <a:lnTo>
                    <a:pt x="580918" y="2123"/>
                  </a:lnTo>
                  <a:lnTo>
                    <a:pt x="589335" y="4246"/>
                  </a:lnTo>
                  <a:lnTo>
                    <a:pt x="597226" y="7430"/>
                  </a:lnTo>
                  <a:lnTo>
                    <a:pt x="605117" y="11145"/>
                  </a:lnTo>
                  <a:lnTo>
                    <a:pt x="613008" y="15922"/>
                  </a:lnTo>
                  <a:lnTo>
                    <a:pt x="619847" y="20698"/>
                  </a:lnTo>
                  <a:lnTo>
                    <a:pt x="625633" y="27067"/>
                  </a:lnTo>
                  <a:lnTo>
                    <a:pt x="631946" y="32905"/>
                  </a:lnTo>
                  <a:lnTo>
                    <a:pt x="636681" y="40335"/>
                  </a:lnTo>
                  <a:lnTo>
                    <a:pt x="641415" y="47765"/>
                  </a:lnTo>
                  <a:lnTo>
                    <a:pt x="645098" y="55726"/>
                  </a:lnTo>
                  <a:lnTo>
                    <a:pt x="648254" y="63686"/>
                  </a:lnTo>
                  <a:lnTo>
                    <a:pt x="650885" y="72178"/>
                  </a:lnTo>
                  <a:lnTo>
                    <a:pt x="651937" y="81200"/>
                  </a:lnTo>
                  <a:lnTo>
                    <a:pt x="652463" y="90753"/>
                  </a:lnTo>
                  <a:lnTo>
                    <a:pt x="651937" y="99775"/>
                  </a:lnTo>
                  <a:lnTo>
                    <a:pt x="650885" y="108797"/>
                  </a:lnTo>
                  <a:lnTo>
                    <a:pt x="648254" y="117289"/>
                  </a:lnTo>
                  <a:lnTo>
                    <a:pt x="645098" y="125780"/>
                  </a:lnTo>
                  <a:lnTo>
                    <a:pt x="641415" y="133741"/>
                  </a:lnTo>
                  <a:lnTo>
                    <a:pt x="636681" y="141171"/>
                  </a:lnTo>
                  <a:lnTo>
                    <a:pt x="631946" y="148071"/>
                  </a:lnTo>
                  <a:lnTo>
                    <a:pt x="625633" y="154439"/>
                  </a:lnTo>
                  <a:lnTo>
                    <a:pt x="619847" y="160277"/>
                  </a:lnTo>
                  <a:lnTo>
                    <a:pt x="613008" y="165584"/>
                  </a:lnTo>
                  <a:lnTo>
                    <a:pt x="605117" y="169830"/>
                  </a:lnTo>
                  <a:lnTo>
                    <a:pt x="597226" y="173545"/>
                  </a:lnTo>
                  <a:lnTo>
                    <a:pt x="589335" y="176729"/>
                  </a:lnTo>
                  <a:lnTo>
                    <a:pt x="580918" y="178852"/>
                  </a:lnTo>
                  <a:lnTo>
                    <a:pt x="571975" y="180444"/>
                  </a:lnTo>
                  <a:lnTo>
                    <a:pt x="563032" y="180975"/>
                  </a:lnTo>
                  <a:lnTo>
                    <a:pt x="554089" y="180444"/>
                  </a:lnTo>
                  <a:lnTo>
                    <a:pt x="544620" y="178852"/>
                  </a:lnTo>
                  <a:lnTo>
                    <a:pt x="536202" y="176729"/>
                  </a:lnTo>
                  <a:lnTo>
                    <a:pt x="527785" y="173545"/>
                  </a:lnTo>
                  <a:lnTo>
                    <a:pt x="519894" y="169830"/>
                  </a:lnTo>
                  <a:lnTo>
                    <a:pt x="512530" y="165584"/>
                  </a:lnTo>
                  <a:lnTo>
                    <a:pt x="506217" y="160277"/>
                  </a:lnTo>
                  <a:lnTo>
                    <a:pt x="499378" y="154439"/>
                  </a:lnTo>
                  <a:lnTo>
                    <a:pt x="494117" y="148071"/>
                  </a:lnTo>
                  <a:lnTo>
                    <a:pt x="488331" y="141171"/>
                  </a:lnTo>
                  <a:lnTo>
                    <a:pt x="484122" y="133741"/>
                  </a:lnTo>
                  <a:lnTo>
                    <a:pt x="480440" y="125780"/>
                  </a:lnTo>
                  <a:lnTo>
                    <a:pt x="477809" y="117289"/>
                  </a:lnTo>
                  <a:lnTo>
                    <a:pt x="475179" y="108797"/>
                  </a:lnTo>
                  <a:lnTo>
                    <a:pt x="474127" y="99775"/>
                  </a:lnTo>
                  <a:lnTo>
                    <a:pt x="473075" y="90753"/>
                  </a:lnTo>
                  <a:lnTo>
                    <a:pt x="474127" y="81200"/>
                  </a:lnTo>
                  <a:lnTo>
                    <a:pt x="475179" y="72178"/>
                  </a:lnTo>
                  <a:lnTo>
                    <a:pt x="477809" y="63686"/>
                  </a:lnTo>
                  <a:lnTo>
                    <a:pt x="480440" y="55726"/>
                  </a:lnTo>
                  <a:lnTo>
                    <a:pt x="484122" y="47765"/>
                  </a:lnTo>
                  <a:lnTo>
                    <a:pt x="488331" y="40335"/>
                  </a:lnTo>
                  <a:lnTo>
                    <a:pt x="494117" y="32905"/>
                  </a:lnTo>
                  <a:lnTo>
                    <a:pt x="499378" y="27067"/>
                  </a:lnTo>
                  <a:lnTo>
                    <a:pt x="506217" y="20698"/>
                  </a:lnTo>
                  <a:lnTo>
                    <a:pt x="512530" y="15922"/>
                  </a:lnTo>
                  <a:lnTo>
                    <a:pt x="519894" y="11145"/>
                  </a:lnTo>
                  <a:lnTo>
                    <a:pt x="527785" y="7430"/>
                  </a:lnTo>
                  <a:lnTo>
                    <a:pt x="536202" y="4246"/>
                  </a:lnTo>
                  <a:lnTo>
                    <a:pt x="544620" y="2123"/>
                  </a:lnTo>
                  <a:lnTo>
                    <a:pt x="554089" y="531"/>
                  </a:lnTo>
                  <a:lnTo>
                    <a:pt x="563032" y="0"/>
                  </a:lnTo>
                  <a:close/>
                  <a:moveTo>
                    <a:pt x="325969" y="0"/>
                  </a:moveTo>
                  <a:lnTo>
                    <a:pt x="334912" y="531"/>
                  </a:lnTo>
                  <a:lnTo>
                    <a:pt x="344381" y="2123"/>
                  </a:lnTo>
                  <a:lnTo>
                    <a:pt x="352798" y="4246"/>
                  </a:lnTo>
                  <a:lnTo>
                    <a:pt x="361215" y="7430"/>
                  </a:lnTo>
                  <a:lnTo>
                    <a:pt x="369106" y="11145"/>
                  </a:lnTo>
                  <a:lnTo>
                    <a:pt x="376471" y="15922"/>
                  </a:lnTo>
                  <a:lnTo>
                    <a:pt x="382784" y="20698"/>
                  </a:lnTo>
                  <a:lnTo>
                    <a:pt x="389623" y="27067"/>
                  </a:lnTo>
                  <a:lnTo>
                    <a:pt x="394883" y="32905"/>
                  </a:lnTo>
                  <a:lnTo>
                    <a:pt x="400670" y="40335"/>
                  </a:lnTo>
                  <a:lnTo>
                    <a:pt x="404878" y="47765"/>
                  </a:lnTo>
                  <a:lnTo>
                    <a:pt x="408561" y="55726"/>
                  </a:lnTo>
                  <a:lnTo>
                    <a:pt x="411191" y="63686"/>
                  </a:lnTo>
                  <a:lnTo>
                    <a:pt x="413821" y="72178"/>
                  </a:lnTo>
                  <a:lnTo>
                    <a:pt x="414874" y="81200"/>
                  </a:lnTo>
                  <a:lnTo>
                    <a:pt x="415926" y="90753"/>
                  </a:lnTo>
                  <a:lnTo>
                    <a:pt x="414874" y="99775"/>
                  </a:lnTo>
                  <a:lnTo>
                    <a:pt x="413821" y="108797"/>
                  </a:lnTo>
                  <a:lnTo>
                    <a:pt x="411191" y="117289"/>
                  </a:lnTo>
                  <a:lnTo>
                    <a:pt x="408561" y="125780"/>
                  </a:lnTo>
                  <a:lnTo>
                    <a:pt x="404878" y="133741"/>
                  </a:lnTo>
                  <a:lnTo>
                    <a:pt x="400670" y="141171"/>
                  </a:lnTo>
                  <a:lnTo>
                    <a:pt x="394883" y="148071"/>
                  </a:lnTo>
                  <a:lnTo>
                    <a:pt x="389623" y="154439"/>
                  </a:lnTo>
                  <a:lnTo>
                    <a:pt x="382784" y="160277"/>
                  </a:lnTo>
                  <a:lnTo>
                    <a:pt x="376471" y="165584"/>
                  </a:lnTo>
                  <a:lnTo>
                    <a:pt x="369106" y="169830"/>
                  </a:lnTo>
                  <a:lnTo>
                    <a:pt x="361215" y="173545"/>
                  </a:lnTo>
                  <a:lnTo>
                    <a:pt x="352798" y="176729"/>
                  </a:lnTo>
                  <a:lnTo>
                    <a:pt x="344381" y="178852"/>
                  </a:lnTo>
                  <a:lnTo>
                    <a:pt x="334912" y="180444"/>
                  </a:lnTo>
                  <a:lnTo>
                    <a:pt x="325969" y="180975"/>
                  </a:lnTo>
                  <a:lnTo>
                    <a:pt x="317026" y="180444"/>
                  </a:lnTo>
                  <a:lnTo>
                    <a:pt x="308083" y="178852"/>
                  </a:lnTo>
                  <a:lnTo>
                    <a:pt x="299665" y="176729"/>
                  </a:lnTo>
                  <a:lnTo>
                    <a:pt x="291775" y="173545"/>
                  </a:lnTo>
                  <a:lnTo>
                    <a:pt x="283884" y="169830"/>
                  </a:lnTo>
                  <a:lnTo>
                    <a:pt x="276519" y="165584"/>
                  </a:lnTo>
                  <a:lnTo>
                    <a:pt x="269154" y="160277"/>
                  </a:lnTo>
                  <a:lnTo>
                    <a:pt x="263367" y="154439"/>
                  </a:lnTo>
                  <a:lnTo>
                    <a:pt x="257054" y="148071"/>
                  </a:lnTo>
                  <a:lnTo>
                    <a:pt x="252320" y="141171"/>
                  </a:lnTo>
                  <a:lnTo>
                    <a:pt x="247585" y="133741"/>
                  </a:lnTo>
                  <a:lnTo>
                    <a:pt x="243903" y="125780"/>
                  </a:lnTo>
                  <a:lnTo>
                    <a:pt x="240746" y="117289"/>
                  </a:lnTo>
                  <a:lnTo>
                    <a:pt x="238116" y="108797"/>
                  </a:lnTo>
                  <a:lnTo>
                    <a:pt x="237064" y="99775"/>
                  </a:lnTo>
                  <a:lnTo>
                    <a:pt x="236538" y="90753"/>
                  </a:lnTo>
                  <a:lnTo>
                    <a:pt x="237064" y="81200"/>
                  </a:lnTo>
                  <a:lnTo>
                    <a:pt x="238116" y="72178"/>
                  </a:lnTo>
                  <a:lnTo>
                    <a:pt x="240746" y="63686"/>
                  </a:lnTo>
                  <a:lnTo>
                    <a:pt x="243903" y="55726"/>
                  </a:lnTo>
                  <a:lnTo>
                    <a:pt x="247585" y="47765"/>
                  </a:lnTo>
                  <a:lnTo>
                    <a:pt x="252320" y="40335"/>
                  </a:lnTo>
                  <a:lnTo>
                    <a:pt x="257054" y="32905"/>
                  </a:lnTo>
                  <a:lnTo>
                    <a:pt x="263367" y="27067"/>
                  </a:lnTo>
                  <a:lnTo>
                    <a:pt x="269154" y="20698"/>
                  </a:lnTo>
                  <a:lnTo>
                    <a:pt x="276519" y="15922"/>
                  </a:lnTo>
                  <a:lnTo>
                    <a:pt x="283884" y="11145"/>
                  </a:lnTo>
                  <a:lnTo>
                    <a:pt x="291775" y="7430"/>
                  </a:lnTo>
                  <a:lnTo>
                    <a:pt x="299665" y="4246"/>
                  </a:lnTo>
                  <a:lnTo>
                    <a:pt x="308083" y="2123"/>
                  </a:lnTo>
                  <a:lnTo>
                    <a:pt x="317026" y="531"/>
                  </a:lnTo>
                  <a:lnTo>
                    <a:pt x="325969" y="0"/>
                  </a:lnTo>
                  <a:close/>
                  <a:moveTo>
                    <a:pt x="89429" y="0"/>
                  </a:moveTo>
                  <a:lnTo>
                    <a:pt x="98425" y="531"/>
                  </a:lnTo>
                  <a:lnTo>
                    <a:pt x="107421" y="2123"/>
                  </a:lnTo>
                  <a:lnTo>
                    <a:pt x="115888" y="4246"/>
                  </a:lnTo>
                  <a:lnTo>
                    <a:pt x="124354" y="7430"/>
                  </a:lnTo>
                  <a:lnTo>
                    <a:pt x="132292" y="11145"/>
                  </a:lnTo>
                  <a:lnTo>
                    <a:pt x="139700" y="15922"/>
                  </a:lnTo>
                  <a:lnTo>
                    <a:pt x="146579" y="20698"/>
                  </a:lnTo>
                  <a:lnTo>
                    <a:pt x="153459" y="27067"/>
                  </a:lnTo>
                  <a:lnTo>
                    <a:pt x="158750" y="32905"/>
                  </a:lnTo>
                  <a:lnTo>
                    <a:pt x="164042" y="40335"/>
                  </a:lnTo>
                  <a:lnTo>
                    <a:pt x="168275" y="47765"/>
                  </a:lnTo>
                  <a:lnTo>
                    <a:pt x="171979" y="55726"/>
                  </a:lnTo>
                  <a:lnTo>
                    <a:pt x="175154" y="63686"/>
                  </a:lnTo>
                  <a:lnTo>
                    <a:pt x="177800" y="72178"/>
                  </a:lnTo>
                  <a:lnTo>
                    <a:pt x="178859" y="81200"/>
                  </a:lnTo>
                  <a:lnTo>
                    <a:pt x="179388" y="90753"/>
                  </a:lnTo>
                  <a:lnTo>
                    <a:pt x="178859" y="99775"/>
                  </a:lnTo>
                  <a:lnTo>
                    <a:pt x="177800" y="108797"/>
                  </a:lnTo>
                  <a:lnTo>
                    <a:pt x="175154" y="117289"/>
                  </a:lnTo>
                  <a:lnTo>
                    <a:pt x="171979" y="125780"/>
                  </a:lnTo>
                  <a:lnTo>
                    <a:pt x="168275" y="133741"/>
                  </a:lnTo>
                  <a:lnTo>
                    <a:pt x="164042" y="141171"/>
                  </a:lnTo>
                  <a:lnTo>
                    <a:pt x="158750" y="148071"/>
                  </a:lnTo>
                  <a:lnTo>
                    <a:pt x="153459" y="154439"/>
                  </a:lnTo>
                  <a:lnTo>
                    <a:pt x="146579" y="160277"/>
                  </a:lnTo>
                  <a:lnTo>
                    <a:pt x="139700" y="165584"/>
                  </a:lnTo>
                  <a:lnTo>
                    <a:pt x="132292" y="169830"/>
                  </a:lnTo>
                  <a:lnTo>
                    <a:pt x="124354" y="173545"/>
                  </a:lnTo>
                  <a:lnTo>
                    <a:pt x="115888" y="176729"/>
                  </a:lnTo>
                  <a:lnTo>
                    <a:pt x="107421" y="178852"/>
                  </a:lnTo>
                  <a:lnTo>
                    <a:pt x="98425" y="180444"/>
                  </a:lnTo>
                  <a:lnTo>
                    <a:pt x="89429" y="180975"/>
                  </a:lnTo>
                  <a:lnTo>
                    <a:pt x="79904" y="180444"/>
                  </a:lnTo>
                  <a:lnTo>
                    <a:pt x="71437" y="178852"/>
                  </a:lnTo>
                  <a:lnTo>
                    <a:pt x="62442" y="176729"/>
                  </a:lnTo>
                  <a:lnTo>
                    <a:pt x="54504" y="173545"/>
                  </a:lnTo>
                  <a:lnTo>
                    <a:pt x="46567" y="169830"/>
                  </a:lnTo>
                  <a:lnTo>
                    <a:pt x="39158" y="165584"/>
                  </a:lnTo>
                  <a:lnTo>
                    <a:pt x="32279" y="160277"/>
                  </a:lnTo>
                  <a:lnTo>
                    <a:pt x="25929" y="154439"/>
                  </a:lnTo>
                  <a:lnTo>
                    <a:pt x="20108" y="148071"/>
                  </a:lnTo>
                  <a:lnTo>
                    <a:pt x="14816" y="141171"/>
                  </a:lnTo>
                  <a:lnTo>
                    <a:pt x="10054" y="133741"/>
                  </a:lnTo>
                  <a:lnTo>
                    <a:pt x="6350" y="125780"/>
                  </a:lnTo>
                  <a:lnTo>
                    <a:pt x="3704" y="117289"/>
                  </a:lnTo>
                  <a:lnTo>
                    <a:pt x="1587" y="108797"/>
                  </a:lnTo>
                  <a:lnTo>
                    <a:pt x="0" y="99775"/>
                  </a:lnTo>
                  <a:lnTo>
                    <a:pt x="0" y="90753"/>
                  </a:lnTo>
                  <a:lnTo>
                    <a:pt x="0" y="81200"/>
                  </a:lnTo>
                  <a:lnTo>
                    <a:pt x="1587" y="72178"/>
                  </a:lnTo>
                  <a:lnTo>
                    <a:pt x="3704" y="63686"/>
                  </a:lnTo>
                  <a:lnTo>
                    <a:pt x="6350" y="55726"/>
                  </a:lnTo>
                  <a:lnTo>
                    <a:pt x="10054" y="47765"/>
                  </a:lnTo>
                  <a:lnTo>
                    <a:pt x="14816" y="40335"/>
                  </a:lnTo>
                  <a:lnTo>
                    <a:pt x="20108" y="32905"/>
                  </a:lnTo>
                  <a:lnTo>
                    <a:pt x="25929" y="27067"/>
                  </a:lnTo>
                  <a:lnTo>
                    <a:pt x="32279" y="20698"/>
                  </a:lnTo>
                  <a:lnTo>
                    <a:pt x="39158" y="15922"/>
                  </a:lnTo>
                  <a:lnTo>
                    <a:pt x="46567" y="11145"/>
                  </a:lnTo>
                  <a:lnTo>
                    <a:pt x="54504" y="7430"/>
                  </a:lnTo>
                  <a:lnTo>
                    <a:pt x="62442" y="4246"/>
                  </a:lnTo>
                  <a:lnTo>
                    <a:pt x="71437" y="2123"/>
                  </a:lnTo>
                  <a:lnTo>
                    <a:pt x="79904" y="531"/>
                  </a:lnTo>
                  <a:lnTo>
                    <a:pt x="894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盾牌"/>
            <p:cNvSpPr/>
            <p:nvPr/>
          </p:nvSpPr>
          <p:spPr bwMode="auto">
            <a:xfrm>
              <a:off x="231" y="8643"/>
              <a:ext cx="643" cy="643"/>
            </a:xfrm>
            <a:custGeom>
              <a:avLst/>
              <a:gdLst>
                <a:gd name="T0" fmla="*/ 288817 w 3466"/>
                <a:gd name="T1" fmla="*/ 0 h 4056"/>
                <a:gd name="T2" fmla="*/ 1249324 w 3466"/>
                <a:gd name="T3" fmla="*/ 0 h 4056"/>
                <a:gd name="T4" fmla="*/ 1249324 w 3466"/>
                <a:gd name="T5" fmla="*/ 2663 h 4056"/>
                <a:gd name="T6" fmla="*/ 1470707 w 3466"/>
                <a:gd name="T7" fmla="*/ 270770 h 4056"/>
                <a:gd name="T8" fmla="*/ 768849 w 3466"/>
                <a:gd name="T9" fmla="*/ 1800397 h 4056"/>
                <a:gd name="T10" fmla="*/ 67435 w 3466"/>
                <a:gd name="T11" fmla="*/ 270770 h 4056"/>
                <a:gd name="T12" fmla="*/ 288817 w 3466"/>
                <a:gd name="T13" fmla="*/ 2663 h 4056"/>
                <a:gd name="T14" fmla="*/ 288817 w 3466"/>
                <a:gd name="T15" fmla="*/ 0 h 4056"/>
                <a:gd name="T16" fmla="*/ 480919 w 3466"/>
                <a:gd name="T17" fmla="*/ 474957 h 4056"/>
                <a:gd name="T18" fmla="*/ 422357 w 3466"/>
                <a:gd name="T19" fmla="*/ 474957 h 4056"/>
                <a:gd name="T20" fmla="*/ 422357 w 3466"/>
                <a:gd name="T21" fmla="*/ 533550 h 4056"/>
                <a:gd name="T22" fmla="*/ 422357 w 3466"/>
                <a:gd name="T23" fmla="*/ 675149 h 4056"/>
                <a:gd name="T24" fmla="*/ 539925 w 3466"/>
                <a:gd name="T25" fmla="*/ 734186 h 4056"/>
                <a:gd name="T26" fmla="*/ 539925 w 3466"/>
                <a:gd name="T27" fmla="*/ 592586 h 4056"/>
                <a:gd name="T28" fmla="*/ 923684 w 3466"/>
                <a:gd name="T29" fmla="*/ 592586 h 4056"/>
                <a:gd name="T30" fmla="*/ 995999 w 3466"/>
                <a:gd name="T31" fmla="*/ 474957 h 4056"/>
                <a:gd name="T32" fmla="*/ 480919 w 3466"/>
                <a:gd name="T33" fmla="*/ 474957 h 4056"/>
                <a:gd name="T34" fmla="*/ 946310 w 3466"/>
                <a:gd name="T35" fmla="*/ 1053339 h 4056"/>
                <a:gd name="T36" fmla="*/ 1002210 w 3466"/>
                <a:gd name="T37" fmla="*/ 1053339 h 4056"/>
                <a:gd name="T38" fmla="*/ 1002210 w 3466"/>
                <a:gd name="T39" fmla="*/ 931270 h 4056"/>
                <a:gd name="T40" fmla="*/ 946310 w 3466"/>
                <a:gd name="T41" fmla="*/ 1053339 h 4056"/>
                <a:gd name="T42" fmla="*/ 368231 w 3466"/>
                <a:gd name="T43" fmla="*/ 801212 h 4056"/>
                <a:gd name="T44" fmla="*/ 422357 w 3466"/>
                <a:gd name="T45" fmla="*/ 862468 h 4056"/>
                <a:gd name="T46" fmla="*/ 422357 w 3466"/>
                <a:gd name="T47" fmla="*/ 1112375 h 4056"/>
                <a:gd name="T48" fmla="*/ 422357 w 3466"/>
                <a:gd name="T49" fmla="*/ 1170968 h 4056"/>
                <a:gd name="T50" fmla="*/ 480919 w 3466"/>
                <a:gd name="T51" fmla="*/ 1170968 h 4056"/>
                <a:gd name="T52" fmla="*/ 627768 w 3466"/>
                <a:gd name="T53" fmla="*/ 1170968 h 4056"/>
                <a:gd name="T54" fmla="*/ 539925 w 3466"/>
                <a:gd name="T55" fmla="*/ 1053339 h 4056"/>
                <a:gd name="T56" fmla="*/ 539925 w 3466"/>
                <a:gd name="T57" fmla="*/ 995634 h 4056"/>
                <a:gd name="T58" fmla="*/ 772842 w 3466"/>
                <a:gd name="T59" fmla="*/ 1258857 h 4056"/>
                <a:gd name="T60" fmla="*/ 853587 w 3466"/>
                <a:gd name="T61" fmla="*/ 1255306 h 4056"/>
                <a:gd name="T62" fmla="*/ 892628 w 3466"/>
                <a:gd name="T63" fmla="*/ 1170968 h 4056"/>
                <a:gd name="T64" fmla="*/ 1060772 w 3466"/>
                <a:gd name="T65" fmla="*/ 1170968 h 4056"/>
                <a:gd name="T66" fmla="*/ 1119778 w 3466"/>
                <a:gd name="T67" fmla="*/ 1170968 h 4056"/>
                <a:gd name="T68" fmla="*/ 1119778 w 3466"/>
                <a:gd name="T69" fmla="*/ 1112375 h 4056"/>
                <a:gd name="T70" fmla="*/ 1119778 w 3466"/>
                <a:gd name="T71" fmla="*/ 674705 h 4056"/>
                <a:gd name="T72" fmla="*/ 1240451 w 3466"/>
                <a:gd name="T73" fmla="*/ 410593 h 4056"/>
                <a:gd name="T74" fmla="*/ 1154826 w 3466"/>
                <a:gd name="T75" fmla="*/ 370200 h 4056"/>
                <a:gd name="T76" fmla="*/ 791475 w 3466"/>
                <a:gd name="T77" fmla="*/ 965893 h 4056"/>
                <a:gd name="T78" fmla="*/ 422357 w 3466"/>
                <a:gd name="T79" fmla="*/ 742619 h 4056"/>
                <a:gd name="T80" fmla="*/ 368231 w 3466"/>
                <a:gd name="T81" fmla="*/ 801212 h 40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66" h="4056">
                  <a:moveTo>
                    <a:pt x="651" y="0"/>
                  </a:moveTo>
                  <a:cubicBezTo>
                    <a:pt x="2816" y="0"/>
                    <a:pt x="2816" y="0"/>
                    <a:pt x="2816" y="0"/>
                  </a:cubicBezTo>
                  <a:cubicBezTo>
                    <a:pt x="2816" y="6"/>
                    <a:pt x="2816" y="6"/>
                    <a:pt x="2816" y="6"/>
                  </a:cubicBezTo>
                  <a:cubicBezTo>
                    <a:pt x="2816" y="287"/>
                    <a:pt x="3025" y="525"/>
                    <a:pt x="3315" y="610"/>
                  </a:cubicBezTo>
                  <a:cubicBezTo>
                    <a:pt x="3466" y="2425"/>
                    <a:pt x="2994" y="3627"/>
                    <a:pt x="1733" y="4056"/>
                  </a:cubicBezTo>
                  <a:cubicBezTo>
                    <a:pt x="472" y="3627"/>
                    <a:pt x="0" y="2425"/>
                    <a:pt x="152" y="610"/>
                  </a:cubicBezTo>
                  <a:cubicBezTo>
                    <a:pt x="442" y="525"/>
                    <a:pt x="651" y="287"/>
                    <a:pt x="651" y="6"/>
                  </a:cubicBezTo>
                  <a:cubicBezTo>
                    <a:pt x="651" y="0"/>
                    <a:pt x="651" y="0"/>
                    <a:pt x="651" y="0"/>
                  </a:cubicBezTo>
                  <a:close/>
                  <a:moveTo>
                    <a:pt x="1084" y="1070"/>
                  </a:moveTo>
                  <a:cubicBezTo>
                    <a:pt x="952" y="1070"/>
                    <a:pt x="952" y="1070"/>
                    <a:pt x="952" y="1070"/>
                  </a:cubicBezTo>
                  <a:cubicBezTo>
                    <a:pt x="952" y="1202"/>
                    <a:pt x="952" y="1202"/>
                    <a:pt x="952" y="1202"/>
                  </a:cubicBezTo>
                  <a:cubicBezTo>
                    <a:pt x="952" y="1521"/>
                    <a:pt x="952" y="1521"/>
                    <a:pt x="952" y="1521"/>
                  </a:cubicBezTo>
                  <a:cubicBezTo>
                    <a:pt x="1217" y="1654"/>
                    <a:pt x="1217" y="1654"/>
                    <a:pt x="1217" y="1654"/>
                  </a:cubicBezTo>
                  <a:cubicBezTo>
                    <a:pt x="1217" y="1335"/>
                    <a:pt x="1217" y="1335"/>
                    <a:pt x="1217" y="1335"/>
                  </a:cubicBezTo>
                  <a:cubicBezTo>
                    <a:pt x="2082" y="1335"/>
                    <a:pt x="2082" y="1335"/>
                    <a:pt x="2082" y="1335"/>
                  </a:cubicBezTo>
                  <a:cubicBezTo>
                    <a:pt x="2245" y="1070"/>
                    <a:pt x="2245" y="1070"/>
                    <a:pt x="2245" y="1070"/>
                  </a:cubicBezTo>
                  <a:cubicBezTo>
                    <a:pt x="1084" y="1070"/>
                    <a:pt x="1084" y="1070"/>
                    <a:pt x="1084" y="1070"/>
                  </a:cubicBezTo>
                  <a:close/>
                  <a:moveTo>
                    <a:pt x="2133" y="2373"/>
                  </a:moveTo>
                  <a:cubicBezTo>
                    <a:pt x="2259" y="2373"/>
                    <a:pt x="2259" y="2373"/>
                    <a:pt x="2259" y="2373"/>
                  </a:cubicBezTo>
                  <a:cubicBezTo>
                    <a:pt x="2259" y="2098"/>
                    <a:pt x="2259" y="2098"/>
                    <a:pt x="2259" y="2098"/>
                  </a:cubicBezTo>
                  <a:cubicBezTo>
                    <a:pt x="2133" y="2373"/>
                    <a:pt x="2133" y="2373"/>
                    <a:pt x="2133" y="2373"/>
                  </a:cubicBezTo>
                  <a:close/>
                  <a:moveTo>
                    <a:pt x="830" y="1805"/>
                  </a:moveTo>
                  <a:cubicBezTo>
                    <a:pt x="952" y="1943"/>
                    <a:pt x="952" y="1943"/>
                    <a:pt x="952" y="1943"/>
                  </a:cubicBezTo>
                  <a:cubicBezTo>
                    <a:pt x="952" y="2506"/>
                    <a:pt x="952" y="2506"/>
                    <a:pt x="952" y="2506"/>
                  </a:cubicBezTo>
                  <a:cubicBezTo>
                    <a:pt x="952" y="2638"/>
                    <a:pt x="952" y="2638"/>
                    <a:pt x="952" y="2638"/>
                  </a:cubicBezTo>
                  <a:cubicBezTo>
                    <a:pt x="1084" y="2638"/>
                    <a:pt x="1084" y="2638"/>
                    <a:pt x="1084" y="2638"/>
                  </a:cubicBezTo>
                  <a:cubicBezTo>
                    <a:pt x="1415" y="2638"/>
                    <a:pt x="1415" y="2638"/>
                    <a:pt x="1415" y="2638"/>
                  </a:cubicBezTo>
                  <a:cubicBezTo>
                    <a:pt x="1217" y="2373"/>
                    <a:pt x="1217" y="2373"/>
                    <a:pt x="1217" y="2373"/>
                  </a:cubicBezTo>
                  <a:cubicBezTo>
                    <a:pt x="1217" y="2243"/>
                    <a:pt x="1217" y="2243"/>
                    <a:pt x="1217" y="2243"/>
                  </a:cubicBezTo>
                  <a:cubicBezTo>
                    <a:pt x="1742" y="2836"/>
                    <a:pt x="1742" y="2836"/>
                    <a:pt x="1742" y="2836"/>
                  </a:cubicBezTo>
                  <a:cubicBezTo>
                    <a:pt x="1924" y="2828"/>
                    <a:pt x="1924" y="2828"/>
                    <a:pt x="1924" y="2828"/>
                  </a:cubicBezTo>
                  <a:cubicBezTo>
                    <a:pt x="2012" y="2638"/>
                    <a:pt x="2012" y="2638"/>
                    <a:pt x="2012" y="2638"/>
                  </a:cubicBezTo>
                  <a:cubicBezTo>
                    <a:pt x="2391" y="2638"/>
                    <a:pt x="2391" y="2638"/>
                    <a:pt x="2391" y="2638"/>
                  </a:cubicBezTo>
                  <a:cubicBezTo>
                    <a:pt x="2524" y="2638"/>
                    <a:pt x="2524" y="2638"/>
                    <a:pt x="2524" y="2638"/>
                  </a:cubicBezTo>
                  <a:cubicBezTo>
                    <a:pt x="2524" y="2506"/>
                    <a:pt x="2524" y="2506"/>
                    <a:pt x="2524" y="2506"/>
                  </a:cubicBezTo>
                  <a:cubicBezTo>
                    <a:pt x="2524" y="1520"/>
                    <a:pt x="2524" y="1520"/>
                    <a:pt x="2524" y="1520"/>
                  </a:cubicBezTo>
                  <a:cubicBezTo>
                    <a:pt x="2796" y="925"/>
                    <a:pt x="2796" y="925"/>
                    <a:pt x="2796" y="925"/>
                  </a:cubicBezTo>
                  <a:cubicBezTo>
                    <a:pt x="2603" y="834"/>
                    <a:pt x="2603" y="834"/>
                    <a:pt x="2603" y="834"/>
                  </a:cubicBezTo>
                  <a:cubicBezTo>
                    <a:pt x="1784" y="2176"/>
                    <a:pt x="1784" y="2176"/>
                    <a:pt x="1784" y="2176"/>
                  </a:cubicBezTo>
                  <a:cubicBezTo>
                    <a:pt x="952" y="1673"/>
                    <a:pt x="952" y="1673"/>
                    <a:pt x="952" y="1673"/>
                  </a:cubicBezTo>
                  <a:lnTo>
                    <a:pt x="830" y="18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电池"/>
            <p:cNvSpPr/>
            <p:nvPr/>
          </p:nvSpPr>
          <p:spPr>
            <a:xfrm flipH="1">
              <a:off x="231" y="9794"/>
              <a:ext cx="643" cy="333"/>
            </a:xfrm>
            <a:custGeom>
              <a:avLst/>
              <a:gdLst>
                <a:gd name="connsiteX0" fmla="*/ 124619 w 2178050"/>
                <a:gd name="connsiteY0" fmla="*/ 384969 h 946150"/>
                <a:gd name="connsiteX1" fmla="*/ 124619 w 2178050"/>
                <a:gd name="connsiteY1" fmla="*/ 568325 h 946150"/>
                <a:gd name="connsiteX2" fmla="*/ 197485 w 2178050"/>
                <a:gd name="connsiteY2" fmla="*/ 568325 h 946150"/>
                <a:gd name="connsiteX3" fmla="*/ 197485 w 2178050"/>
                <a:gd name="connsiteY3" fmla="*/ 384969 h 946150"/>
                <a:gd name="connsiteX4" fmla="*/ 1174750 w 2178050"/>
                <a:gd name="connsiteY4" fmla="*/ 118268 h 946150"/>
                <a:gd name="connsiteX5" fmla="*/ 1174750 w 2178050"/>
                <a:gd name="connsiteY5" fmla="*/ 118269 h 946150"/>
                <a:gd name="connsiteX6" fmla="*/ 317499 w 2178050"/>
                <a:gd name="connsiteY6" fmla="*/ 118269 h 946150"/>
                <a:gd name="connsiteX7" fmla="*/ 317499 w 2178050"/>
                <a:gd name="connsiteY7" fmla="*/ 827881 h 946150"/>
                <a:gd name="connsiteX8" fmla="*/ 1174750 w 2178050"/>
                <a:gd name="connsiteY8" fmla="*/ 827881 h 946150"/>
                <a:gd name="connsiteX9" fmla="*/ 1174750 w 2178050"/>
                <a:gd name="connsiteY9" fmla="*/ 827882 h 946150"/>
                <a:gd name="connsiteX10" fmla="*/ 1174751 w 2178050"/>
                <a:gd name="connsiteY10" fmla="*/ 827881 h 946150"/>
                <a:gd name="connsiteX11" fmla="*/ 1662906 w 2178050"/>
                <a:gd name="connsiteY11" fmla="*/ 118268 h 946150"/>
                <a:gd name="connsiteX12" fmla="*/ 197485 w 2178050"/>
                <a:gd name="connsiteY12" fmla="*/ 0 h 946150"/>
                <a:gd name="connsiteX13" fmla="*/ 2178050 w 2178050"/>
                <a:gd name="connsiteY13" fmla="*/ 0 h 946150"/>
                <a:gd name="connsiteX14" fmla="*/ 2178050 w 2178050"/>
                <a:gd name="connsiteY14" fmla="*/ 946150 h 946150"/>
                <a:gd name="connsiteX15" fmla="*/ 197485 w 2178050"/>
                <a:gd name="connsiteY15" fmla="*/ 946150 h 946150"/>
                <a:gd name="connsiteX16" fmla="*/ 197485 w 2178050"/>
                <a:gd name="connsiteY16" fmla="*/ 694531 h 946150"/>
                <a:gd name="connsiteX17" fmla="*/ 125940 w 2178050"/>
                <a:gd name="connsiteY17" fmla="*/ 694531 h 946150"/>
                <a:gd name="connsiteX18" fmla="*/ 0 w 2178050"/>
                <a:gd name="connsiteY18" fmla="*/ 568591 h 946150"/>
                <a:gd name="connsiteX19" fmla="*/ 0 w 2178050"/>
                <a:gd name="connsiteY19" fmla="*/ 384703 h 946150"/>
                <a:gd name="connsiteX20" fmla="*/ 125940 w 2178050"/>
                <a:gd name="connsiteY20" fmla="*/ 258763 h 946150"/>
                <a:gd name="connsiteX21" fmla="*/ 197485 w 2178050"/>
                <a:gd name="connsiteY21" fmla="*/ 258763 h 94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78050" h="946150">
                  <a:moveTo>
                    <a:pt x="124619" y="384969"/>
                  </a:moveTo>
                  <a:lnTo>
                    <a:pt x="124619" y="568325"/>
                  </a:lnTo>
                  <a:lnTo>
                    <a:pt x="197485" y="568325"/>
                  </a:lnTo>
                  <a:lnTo>
                    <a:pt x="197485" y="384969"/>
                  </a:lnTo>
                  <a:close/>
                  <a:moveTo>
                    <a:pt x="1174750" y="118268"/>
                  </a:moveTo>
                  <a:lnTo>
                    <a:pt x="1174750" y="118269"/>
                  </a:lnTo>
                  <a:lnTo>
                    <a:pt x="317499" y="118269"/>
                  </a:lnTo>
                  <a:lnTo>
                    <a:pt x="317499" y="827881"/>
                  </a:lnTo>
                  <a:lnTo>
                    <a:pt x="1174750" y="827881"/>
                  </a:lnTo>
                  <a:lnTo>
                    <a:pt x="1174750" y="827882"/>
                  </a:lnTo>
                  <a:lnTo>
                    <a:pt x="1174751" y="827881"/>
                  </a:lnTo>
                  <a:lnTo>
                    <a:pt x="1662906" y="118268"/>
                  </a:lnTo>
                  <a:close/>
                  <a:moveTo>
                    <a:pt x="197485" y="0"/>
                  </a:moveTo>
                  <a:lnTo>
                    <a:pt x="2178050" y="0"/>
                  </a:lnTo>
                  <a:lnTo>
                    <a:pt x="2178050" y="946150"/>
                  </a:lnTo>
                  <a:lnTo>
                    <a:pt x="197485" y="946150"/>
                  </a:lnTo>
                  <a:lnTo>
                    <a:pt x="197485" y="694531"/>
                  </a:lnTo>
                  <a:lnTo>
                    <a:pt x="125940" y="694531"/>
                  </a:lnTo>
                  <a:cubicBezTo>
                    <a:pt x="56385" y="694531"/>
                    <a:pt x="0" y="638146"/>
                    <a:pt x="0" y="568591"/>
                  </a:cubicBezTo>
                  <a:lnTo>
                    <a:pt x="0" y="384703"/>
                  </a:lnTo>
                  <a:cubicBezTo>
                    <a:pt x="0" y="315148"/>
                    <a:pt x="56385" y="258763"/>
                    <a:pt x="125940" y="258763"/>
                  </a:cubicBezTo>
                  <a:lnTo>
                    <a:pt x="197485" y="2587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1" name="家庭影院"/>
            <p:cNvSpPr/>
            <p:nvPr/>
          </p:nvSpPr>
          <p:spPr bwMode="auto">
            <a:xfrm>
              <a:off x="227" y="6367"/>
              <a:ext cx="647" cy="647"/>
            </a:xfrm>
            <a:custGeom>
              <a:avLst/>
              <a:gdLst>
                <a:gd name="T0" fmla="*/ 2147483646 w 6180"/>
                <a:gd name="T1" fmla="*/ 2147483646 h 4631"/>
                <a:gd name="T2" fmla="*/ 2147483646 w 6180"/>
                <a:gd name="T3" fmla="*/ 2147483646 h 4631"/>
                <a:gd name="T4" fmla="*/ 2147483646 w 6180"/>
                <a:gd name="T5" fmla="*/ 2147483646 h 4631"/>
                <a:gd name="T6" fmla="*/ 2147483646 w 6180"/>
                <a:gd name="T7" fmla="*/ 2147483646 h 4631"/>
                <a:gd name="T8" fmla="*/ 2147483646 w 6180"/>
                <a:gd name="T9" fmla="*/ 2147483646 h 4631"/>
                <a:gd name="T10" fmla="*/ 2147483646 w 6180"/>
                <a:gd name="T11" fmla="*/ 2147483646 h 4631"/>
                <a:gd name="T12" fmla="*/ 2147483646 w 6180"/>
                <a:gd name="T13" fmla="*/ 2147483646 h 4631"/>
                <a:gd name="T14" fmla="*/ 2147483646 w 6180"/>
                <a:gd name="T15" fmla="*/ 2147483646 h 4631"/>
                <a:gd name="T16" fmla="*/ 2147483646 w 6180"/>
                <a:gd name="T17" fmla="*/ 2147483646 h 4631"/>
                <a:gd name="T18" fmla="*/ 2147483646 w 6180"/>
                <a:gd name="T19" fmla="*/ 2147483646 h 4631"/>
                <a:gd name="T20" fmla="*/ 2147483646 w 6180"/>
                <a:gd name="T21" fmla="*/ 2147483646 h 4631"/>
                <a:gd name="T22" fmla="*/ 2147483646 w 6180"/>
                <a:gd name="T23" fmla="*/ 2147483646 h 4631"/>
                <a:gd name="T24" fmla="*/ 2147483646 w 6180"/>
                <a:gd name="T25" fmla="*/ 2147483646 h 4631"/>
                <a:gd name="T26" fmla="*/ 2147483646 w 6180"/>
                <a:gd name="T27" fmla="*/ 2147483646 h 4631"/>
                <a:gd name="T28" fmla="*/ 2147483646 w 6180"/>
                <a:gd name="T29" fmla="*/ 2147483646 h 4631"/>
                <a:gd name="T30" fmla="*/ 2147483646 w 6180"/>
                <a:gd name="T31" fmla="*/ 2147483646 h 4631"/>
                <a:gd name="T32" fmla="*/ 2147483646 w 6180"/>
                <a:gd name="T33" fmla="*/ 2147483646 h 4631"/>
                <a:gd name="T34" fmla="*/ 2147483646 w 6180"/>
                <a:gd name="T35" fmla="*/ 2147483646 h 4631"/>
                <a:gd name="T36" fmla="*/ 2147483646 w 6180"/>
                <a:gd name="T37" fmla="*/ 2147483646 h 4631"/>
                <a:gd name="T38" fmla="*/ 2147483646 w 6180"/>
                <a:gd name="T39" fmla="*/ 2147483646 h 4631"/>
                <a:gd name="T40" fmla="*/ 2147483646 w 6180"/>
                <a:gd name="T41" fmla="*/ 2147483646 h 4631"/>
                <a:gd name="T42" fmla="*/ 2147483646 w 6180"/>
                <a:gd name="T43" fmla="*/ 2147483646 h 4631"/>
                <a:gd name="T44" fmla="*/ 2147483646 w 6180"/>
                <a:gd name="T45" fmla="*/ 2147483646 h 4631"/>
                <a:gd name="T46" fmla="*/ 2147483646 w 6180"/>
                <a:gd name="T47" fmla="*/ 2147483646 h 4631"/>
                <a:gd name="T48" fmla="*/ 2147483646 w 6180"/>
                <a:gd name="T49" fmla="*/ 2147483646 h 4631"/>
                <a:gd name="T50" fmla="*/ 2147483646 w 6180"/>
                <a:gd name="T51" fmla="*/ 2147483646 h 4631"/>
                <a:gd name="T52" fmla="*/ 2147483646 w 6180"/>
                <a:gd name="T53" fmla="*/ 2147483646 h 4631"/>
                <a:gd name="T54" fmla="*/ 2147483646 w 6180"/>
                <a:gd name="T55" fmla="*/ 2147483646 h 4631"/>
                <a:gd name="T56" fmla="*/ 2147483646 w 6180"/>
                <a:gd name="T57" fmla="*/ 2147483646 h 4631"/>
                <a:gd name="T58" fmla="*/ 2147483646 w 6180"/>
                <a:gd name="T59" fmla="*/ 2147483646 h 4631"/>
                <a:gd name="T60" fmla="*/ 2147483646 w 6180"/>
                <a:gd name="T61" fmla="*/ 2147483646 h 4631"/>
                <a:gd name="T62" fmla="*/ 2147483646 w 6180"/>
                <a:gd name="T63" fmla="*/ 2147483646 h 4631"/>
                <a:gd name="T64" fmla="*/ 2147483646 w 6180"/>
                <a:gd name="T65" fmla="*/ 2147483646 h 4631"/>
                <a:gd name="T66" fmla="*/ 2147483646 w 6180"/>
                <a:gd name="T67" fmla="*/ 2147483646 h 4631"/>
                <a:gd name="T68" fmla="*/ 2147483646 w 6180"/>
                <a:gd name="T69" fmla="*/ 2147483646 h 4631"/>
                <a:gd name="T70" fmla="*/ 2147483646 w 6180"/>
                <a:gd name="T71" fmla="*/ 2147483646 h 4631"/>
                <a:gd name="T72" fmla="*/ 2147483646 w 6180"/>
                <a:gd name="T73" fmla="*/ 2147483646 h 4631"/>
                <a:gd name="T74" fmla="*/ 2147483646 w 6180"/>
                <a:gd name="T75" fmla="*/ 2147483646 h 4631"/>
                <a:gd name="T76" fmla="*/ 2147483646 w 6180"/>
                <a:gd name="T77" fmla="*/ 2147483646 h 4631"/>
                <a:gd name="T78" fmla="*/ 2147483646 w 6180"/>
                <a:gd name="T79" fmla="*/ 2147483646 h 4631"/>
                <a:gd name="T80" fmla="*/ 2147483646 w 6180"/>
                <a:gd name="T81" fmla="*/ 2147483646 h 4631"/>
                <a:gd name="T82" fmla="*/ 2147483646 w 6180"/>
                <a:gd name="T83" fmla="*/ 2147483646 h 4631"/>
                <a:gd name="T84" fmla="*/ 2147483646 w 6180"/>
                <a:gd name="T85" fmla="*/ 2147483646 h 4631"/>
                <a:gd name="T86" fmla="*/ 2147483646 w 6180"/>
                <a:gd name="T87" fmla="*/ 2147483646 h 4631"/>
                <a:gd name="T88" fmla="*/ 2147483646 w 6180"/>
                <a:gd name="T89" fmla="*/ 2147483646 h 4631"/>
                <a:gd name="T90" fmla="*/ 2147483646 w 6180"/>
                <a:gd name="T91" fmla="*/ 2147483646 h 4631"/>
                <a:gd name="T92" fmla="*/ 2147483646 w 6180"/>
                <a:gd name="T93" fmla="*/ 2147483646 h 4631"/>
                <a:gd name="T94" fmla="*/ 2147483646 w 6180"/>
                <a:gd name="T95" fmla="*/ 2147483646 h 4631"/>
                <a:gd name="T96" fmla="*/ 2147483646 w 6180"/>
                <a:gd name="T97" fmla="*/ 2147483646 h 4631"/>
                <a:gd name="T98" fmla="*/ 2147483646 w 6180"/>
                <a:gd name="T99" fmla="*/ 2147483646 h 4631"/>
                <a:gd name="T100" fmla="*/ 2147483646 w 6180"/>
                <a:gd name="T101" fmla="*/ 2147483646 h 4631"/>
                <a:gd name="T102" fmla="*/ 2147483646 w 6180"/>
                <a:gd name="T103" fmla="*/ 2147483646 h 4631"/>
                <a:gd name="T104" fmla="*/ 2147483646 w 6180"/>
                <a:gd name="T105" fmla="*/ 2147483646 h 4631"/>
                <a:gd name="T106" fmla="*/ 2147483646 w 6180"/>
                <a:gd name="T107" fmla="*/ 2147483646 h 4631"/>
                <a:gd name="T108" fmla="*/ 2147483646 w 6180"/>
                <a:gd name="T109" fmla="*/ 2147483646 h 4631"/>
                <a:gd name="T110" fmla="*/ 2147483646 w 6180"/>
                <a:gd name="T111" fmla="*/ 2147483646 h 4631"/>
                <a:gd name="T112" fmla="*/ 2147483646 w 6180"/>
                <a:gd name="T113" fmla="*/ 2147483646 h 4631"/>
                <a:gd name="T114" fmla="*/ 2147483646 w 6180"/>
                <a:gd name="T115" fmla="*/ 2147483646 h 4631"/>
                <a:gd name="T116" fmla="*/ 2147483646 w 6180"/>
                <a:gd name="T117" fmla="*/ 2147483646 h 4631"/>
                <a:gd name="T118" fmla="*/ 2147483646 w 6180"/>
                <a:gd name="T119" fmla="*/ 2147483646 h 4631"/>
                <a:gd name="T120" fmla="*/ 2147483646 w 6180"/>
                <a:gd name="T121" fmla="*/ 2147483646 h 463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80" h="4631">
                  <a:moveTo>
                    <a:pt x="4825" y="4498"/>
                  </a:moveTo>
                  <a:lnTo>
                    <a:pt x="5268" y="4498"/>
                  </a:lnTo>
                  <a:lnTo>
                    <a:pt x="5268" y="3754"/>
                  </a:lnTo>
                  <a:lnTo>
                    <a:pt x="5020" y="3754"/>
                  </a:lnTo>
                  <a:lnTo>
                    <a:pt x="5020" y="0"/>
                  </a:lnTo>
                  <a:lnTo>
                    <a:pt x="5907" y="0"/>
                  </a:lnTo>
                  <a:lnTo>
                    <a:pt x="5907" y="3754"/>
                  </a:lnTo>
                  <a:lnTo>
                    <a:pt x="5681" y="3754"/>
                  </a:lnTo>
                  <a:lnTo>
                    <a:pt x="5681" y="4498"/>
                  </a:lnTo>
                  <a:lnTo>
                    <a:pt x="6180" y="4498"/>
                  </a:lnTo>
                  <a:lnTo>
                    <a:pt x="6180" y="4631"/>
                  </a:lnTo>
                  <a:lnTo>
                    <a:pt x="4825" y="4631"/>
                  </a:lnTo>
                  <a:lnTo>
                    <a:pt x="4825" y="4498"/>
                  </a:lnTo>
                  <a:close/>
                  <a:moveTo>
                    <a:pt x="0" y="4498"/>
                  </a:moveTo>
                  <a:lnTo>
                    <a:pt x="443" y="4498"/>
                  </a:lnTo>
                  <a:lnTo>
                    <a:pt x="443" y="3754"/>
                  </a:lnTo>
                  <a:lnTo>
                    <a:pt x="195" y="3754"/>
                  </a:lnTo>
                  <a:lnTo>
                    <a:pt x="195" y="0"/>
                  </a:lnTo>
                  <a:lnTo>
                    <a:pt x="1082" y="0"/>
                  </a:lnTo>
                  <a:lnTo>
                    <a:pt x="1082" y="3754"/>
                  </a:lnTo>
                  <a:lnTo>
                    <a:pt x="856" y="3754"/>
                  </a:lnTo>
                  <a:lnTo>
                    <a:pt x="856" y="4498"/>
                  </a:lnTo>
                  <a:lnTo>
                    <a:pt x="1355" y="4498"/>
                  </a:lnTo>
                  <a:lnTo>
                    <a:pt x="1355" y="4631"/>
                  </a:lnTo>
                  <a:lnTo>
                    <a:pt x="0" y="4631"/>
                  </a:lnTo>
                  <a:lnTo>
                    <a:pt x="0" y="4498"/>
                  </a:lnTo>
                  <a:close/>
                  <a:moveTo>
                    <a:pt x="1552" y="137"/>
                  </a:moveTo>
                  <a:lnTo>
                    <a:pt x="4589" y="137"/>
                  </a:lnTo>
                  <a:lnTo>
                    <a:pt x="4773" y="137"/>
                  </a:lnTo>
                  <a:lnTo>
                    <a:pt x="4773" y="320"/>
                  </a:lnTo>
                  <a:lnTo>
                    <a:pt x="4773" y="2215"/>
                  </a:lnTo>
                  <a:lnTo>
                    <a:pt x="4773" y="2399"/>
                  </a:lnTo>
                  <a:lnTo>
                    <a:pt x="4589" y="2399"/>
                  </a:lnTo>
                  <a:lnTo>
                    <a:pt x="3474" y="2399"/>
                  </a:lnTo>
                  <a:lnTo>
                    <a:pt x="3474" y="2623"/>
                  </a:lnTo>
                  <a:lnTo>
                    <a:pt x="3863" y="2623"/>
                  </a:lnTo>
                  <a:lnTo>
                    <a:pt x="3863" y="2820"/>
                  </a:lnTo>
                  <a:lnTo>
                    <a:pt x="4385" y="2820"/>
                  </a:lnTo>
                  <a:lnTo>
                    <a:pt x="4523" y="2820"/>
                  </a:lnTo>
                  <a:lnTo>
                    <a:pt x="4523" y="2958"/>
                  </a:lnTo>
                  <a:lnTo>
                    <a:pt x="4523" y="4306"/>
                  </a:lnTo>
                  <a:lnTo>
                    <a:pt x="4523" y="4444"/>
                  </a:lnTo>
                  <a:lnTo>
                    <a:pt x="4385" y="4444"/>
                  </a:lnTo>
                  <a:lnTo>
                    <a:pt x="4231" y="4444"/>
                  </a:lnTo>
                  <a:lnTo>
                    <a:pt x="4231" y="4622"/>
                  </a:lnTo>
                  <a:lnTo>
                    <a:pt x="3982" y="4622"/>
                  </a:lnTo>
                  <a:lnTo>
                    <a:pt x="3982" y="4444"/>
                  </a:lnTo>
                  <a:lnTo>
                    <a:pt x="2232" y="4444"/>
                  </a:lnTo>
                  <a:lnTo>
                    <a:pt x="2232" y="4622"/>
                  </a:lnTo>
                  <a:lnTo>
                    <a:pt x="1983" y="4622"/>
                  </a:lnTo>
                  <a:lnTo>
                    <a:pt x="1983" y="4444"/>
                  </a:lnTo>
                  <a:lnTo>
                    <a:pt x="1846" y="4444"/>
                  </a:lnTo>
                  <a:lnTo>
                    <a:pt x="1708" y="4444"/>
                  </a:lnTo>
                  <a:lnTo>
                    <a:pt x="1708" y="4306"/>
                  </a:lnTo>
                  <a:lnTo>
                    <a:pt x="1708" y="2958"/>
                  </a:lnTo>
                  <a:lnTo>
                    <a:pt x="1708" y="2820"/>
                  </a:lnTo>
                  <a:lnTo>
                    <a:pt x="1846" y="2820"/>
                  </a:lnTo>
                  <a:lnTo>
                    <a:pt x="2400" y="2820"/>
                  </a:lnTo>
                  <a:lnTo>
                    <a:pt x="2400" y="2623"/>
                  </a:lnTo>
                  <a:lnTo>
                    <a:pt x="2757" y="2623"/>
                  </a:lnTo>
                  <a:lnTo>
                    <a:pt x="2757" y="2399"/>
                  </a:lnTo>
                  <a:lnTo>
                    <a:pt x="1552" y="2399"/>
                  </a:lnTo>
                  <a:lnTo>
                    <a:pt x="1368" y="2399"/>
                  </a:lnTo>
                  <a:lnTo>
                    <a:pt x="1368" y="2215"/>
                  </a:lnTo>
                  <a:lnTo>
                    <a:pt x="1368" y="320"/>
                  </a:lnTo>
                  <a:lnTo>
                    <a:pt x="1368" y="137"/>
                  </a:lnTo>
                  <a:lnTo>
                    <a:pt x="1552" y="137"/>
                  </a:lnTo>
                  <a:close/>
                  <a:moveTo>
                    <a:pt x="2513" y="3884"/>
                  </a:moveTo>
                  <a:lnTo>
                    <a:pt x="2513" y="4097"/>
                  </a:lnTo>
                  <a:lnTo>
                    <a:pt x="3712" y="4097"/>
                  </a:lnTo>
                  <a:lnTo>
                    <a:pt x="3712" y="3884"/>
                  </a:lnTo>
                  <a:lnTo>
                    <a:pt x="2513" y="3884"/>
                  </a:lnTo>
                  <a:close/>
                  <a:moveTo>
                    <a:pt x="2604" y="4122"/>
                  </a:moveTo>
                  <a:lnTo>
                    <a:pt x="2682" y="4122"/>
                  </a:lnTo>
                  <a:lnTo>
                    <a:pt x="2682" y="4168"/>
                  </a:lnTo>
                  <a:lnTo>
                    <a:pt x="3550" y="4168"/>
                  </a:lnTo>
                  <a:lnTo>
                    <a:pt x="3550" y="4122"/>
                  </a:lnTo>
                  <a:lnTo>
                    <a:pt x="3628" y="4122"/>
                  </a:lnTo>
                  <a:lnTo>
                    <a:pt x="3628" y="4168"/>
                  </a:lnTo>
                  <a:lnTo>
                    <a:pt x="4247" y="4168"/>
                  </a:lnTo>
                  <a:lnTo>
                    <a:pt x="4247" y="3718"/>
                  </a:lnTo>
                  <a:lnTo>
                    <a:pt x="1983" y="3718"/>
                  </a:lnTo>
                  <a:lnTo>
                    <a:pt x="1983" y="4168"/>
                  </a:lnTo>
                  <a:lnTo>
                    <a:pt x="2604" y="4168"/>
                  </a:lnTo>
                  <a:lnTo>
                    <a:pt x="2604" y="4122"/>
                  </a:lnTo>
                  <a:close/>
                  <a:moveTo>
                    <a:pt x="1983" y="3633"/>
                  </a:moveTo>
                  <a:lnTo>
                    <a:pt x="2417" y="3633"/>
                  </a:lnTo>
                  <a:lnTo>
                    <a:pt x="2417" y="3565"/>
                  </a:lnTo>
                  <a:lnTo>
                    <a:pt x="2524" y="3565"/>
                  </a:lnTo>
                  <a:lnTo>
                    <a:pt x="2524" y="3633"/>
                  </a:lnTo>
                  <a:lnTo>
                    <a:pt x="3712" y="3633"/>
                  </a:lnTo>
                  <a:lnTo>
                    <a:pt x="3712" y="3565"/>
                  </a:lnTo>
                  <a:lnTo>
                    <a:pt x="3818" y="3565"/>
                  </a:lnTo>
                  <a:lnTo>
                    <a:pt x="3818" y="3633"/>
                  </a:lnTo>
                  <a:lnTo>
                    <a:pt x="4247" y="3633"/>
                  </a:lnTo>
                  <a:lnTo>
                    <a:pt x="4247" y="3095"/>
                  </a:lnTo>
                  <a:lnTo>
                    <a:pt x="1983" y="3095"/>
                  </a:lnTo>
                  <a:lnTo>
                    <a:pt x="1983" y="3633"/>
                  </a:lnTo>
                  <a:close/>
                  <a:moveTo>
                    <a:pt x="2292" y="3239"/>
                  </a:moveTo>
                  <a:lnTo>
                    <a:pt x="2292" y="3531"/>
                  </a:lnTo>
                  <a:lnTo>
                    <a:pt x="3933" y="3531"/>
                  </a:lnTo>
                  <a:lnTo>
                    <a:pt x="3933" y="3239"/>
                  </a:lnTo>
                  <a:lnTo>
                    <a:pt x="2292" y="3239"/>
                  </a:lnTo>
                  <a:close/>
                  <a:moveTo>
                    <a:pt x="4406" y="504"/>
                  </a:moveTo>
                  <a:lnTo>
                    <a:pt x="1735" y="504"/>
                  </a:lnTo>
                  <a:lnTo>
                    <a:pt x="1735" y="2032"/>
                  </a:lnTo>
                  <a:lnTo>
                    <a:pt x="4406" y="2032"/>
                  </a:lnTo>
                  <a:lnTo>
                    <a:pt x="4406" y="504"/>
                  </a:lnTo>
                  <a:close/>
                  <a:moveTo>
                    <a:pt x="634" y="285"/>
                  </a:moveTo>
                  <a:lnTo>
                    <a:pt x="634" y="285"/>
                  </a:lnTo>
                  <a:lnTo>
                    <a:pt x="616" y="285"/>
                  </a:lnTo>
                  <a:lnTo>
                    <a:pt x="599" y="286"/>
                  </a:lnTo>
                  <a:lnTo>
                    <a:pt x="581" y="288"/>
                  </a:lnTo>
                  <a:lnTo>
                    <a:pt x="564" y="292"/>
                  </a:lnTo>
                  <a:lnTo>
                    <a:pt x="547" y="295"/>
                  </a:lnTo>
                  <a:lnTo>
                    <a:pt x="530" y="300"/>
                  </a:lnTo>
                  <a:lnTo>
                    <a:pt x="514" y="306"/>
                  </a:lnTo>
                  <a:lnTo>
                    <a:pt x="498" y="312"/>
                  </a:lnTo>
                  <a:lnTo>
                    <a:pt x="483" y="319"/>
                  </a:lnTo>
                  <a:lnTo>
                    <a:pt x="468" y="327"/>
                  </a:lnTo>
                  <a:lnTo>
                    <a:pt x="453" y="335"/>
                  </a:lnTo>
                  <a:lnTo>
                    <a:pt x="439" y="345"/>
                  </a:lnTo>
                  <a:lnTo>
                    <a:pt x="425" y="354"/>
                  </a:lnTo>
                  <a:lnTo>
                    <a:pt x="412" y="365"/>
                  </a:lnTo>
                  <a:lnTo>
                    <a:pt x="399" y="376"/>
                  </a:lnTo>
                  <a:lnTo>
                    <a:pt x="387" y="387"/>
                  </a:lnTo>
                  <a:lnTo>
                    <a:pt x="376" y="399"/>
                  </a:lnTo>
                  <a:lnTo>
                    <a:pt x="365" y="412"/>
                  </a:lnTo>
                  <a:lnTo>
                    <a:pt x="354" y="425"/>
                  </a:lnTo>
                  <a:lnTo>
                    <a:pt x="345" y="439"/>
                  </a:lnTo>
                  <a:lnTo>
                    <a:pt x="335" y="454"/>
                  </a:lnTo>
                  <a:lnTo>
                    <a:pt x="327" y="468"/>
                  </a:lnTo>
                  <a:lnTo>
                    <a:pt x="319" y="483"/>
                  </a:lnTo>
                  <a:lnTo>
                    <a:pt x="312" y="498"/>
                  </a:lnTo>
                  <a:lnTo>
                    <a:pt x="306" y="515"/>
                  </a:lnTo>
                  <a:lnTo>
                    <a:pt x="300" y="530"/>
                  </a:lnTo>
                  <a:lnTo>
                    <a:pt x="295" y="547"/>
                  </a:lnTo>
                  <a:lnTo>
                    <a:pt x="292" y="564"/>
                  </a:lnTo>
                  <a:lnTo>
                    <a:pt x="288" y="581"/>
                  </a:lnTo>
                  <a:lnTo>
                    <a:pt x="286" y="599"/>
                  </a:lnTo>
                  <a:lnTo>
                    <a:pt x="285" y="616"/>
                  </a:lnTo>
                  <a:lnTo>
                    <a:pt x="285" y="634"/>
                  </a:lnTo>
                  <a:lnTo>
                    <a:pt x="285" y="652"/>
                  </a:lnTo>
                  <a:lnTo>
                    <a:pt x="286" y="671"/>
                  </a:lnTo>
                  <a:lnTo>
                    <a:pt x="288" y="687"/>
                  </a:lnTo>
                  <a:lnTo>
                    <a:pt x="292" y="705"/>
                  </a:lnTo>
                  <a:lnTo>
                    <a:pt x="295" y="722"/>
                  </a:lnTo>
                  <a:lnTo>
                    <a:pt x="300" y="738"/>
                  </a:lnTo>
                  <a:lnTo>
                    <a:pt x="306" y="755"/>
                  </a:lnTo>
                  <a:lnTo>
                    <a:pt x="312" y="771"/>
                  </a:lnTo>
                  <a:lnTo>
                    <a:pt x="319" y="786"/>
                  </a:lnTo>
                  <a:lnTo>
                    <a:pt x="327" y="802"/>
                  </a:lnTo>
                  <a:lnTo>
                    <a:pt x="335" y="816"/>
                  </a:lnTo>
                  <a:lnTo>
                    <a:pt x="345" y="830"/>
                  </a:lnTo>
                  <a:lnTo>
                    <a:pt x="354" y="844"/>
                  </a:lnTo>
                  <a:lnTo>
                    <a:pt x="365" y="857"/>
                  </a:lnTo>
                  <a:lnTo>
                    <a:pt x="376" y="870"/>
                  </a:lnTo>
                  <a:lnTo>
                    <a:pt x="387" y="882"/>
                  </a:lnTo>
                  <a:lnTo>
                    <a:pt x="399" y="894"/>
                  </a:lnTo>
                  <a:lnTo>
                    <a:pt x="412" y="905"/>
                  </a:lnTo>
                  <a:lnTo>
                    <a:pt x="425" y="915"/>
                  </a:lnTo>
                  <a:lnTo>
                    <a:pt x="439" y="925"/>
                  </a:lnTo>
                  <a:lnTo>
                    <a:pt x="453" y="934"/>
                  </a:lnTo>
                  <a:lnTo>
                    <a:pt x="468" y="942"/>
                  </a:lnTo>
                  <a:lnTo>
                    <a:pt x="483" y="949"/>
                  </a:lnTo>
                  <a:lnTo>
                    <a:pt x="498" y="957"/>
                  </a:lnTo>
                  <a:lnTo>
                    <a:pt x="514" y="964"/>
                  </a:lnTo>
                  <a:lnTo>
                    <a:pt x="530" y="968"/>
                  </a:lnTo>
                  <a:lnTo>
                    <a:pt x="547" y="973"/>
                  </a:lnTo>
                  <a:lnTo>
                    <a:pt x="564" y="978"/>
                  </a:lnTo>
                  <a:lnTo>
                    <a:pt x="581" y="980"/>
                  </a:lnTo>
                  <a:lnTo>
                    <a:pt x="599" y="982"/>
                  </a:lnTo>
                  <a:lnTo>
                    <a:pt x="616" y="984"/>
                  </a:lnTo>
                  <a:lnTo>
                    <a:pt x="634" y="985"/>
                  </a:lnTo>
                  <a:lnTo>
                    <a:pt x="653" y="984"/>
                  </a:lnTo>
                  <a:lnTo>
                    <a:pt x="671" y="982"/>
                  </a:lnTo>
                  <a:lnTo>
                    <a:pt x="687" y="980"/>
                  </a:lnTo>
                  <a:lnTo>
                    <a:pt x="705" y="978"/>
                  </a:lnTo>
                  <a:lnTo>
                    <a:pt x="722" y="973"/>
                  </a:lnTo>
                  <a:lnTo>
                    <a:pt x="738" y="968"/>
                  </a:lnTo>
                  <a:lnTo>
                    <a:pt x="755" y="964"/>
                  </a:lnTo>
                  <a:lnTo>
                    <a:pt x="770" y="957"/>
                  </a:lnTo>
                  <a:lnTo>
                    <a:pt x="787" y="949"/>
                  </a:lnTo>
                  <a:lnTo>
                    <a:pt x="801" y="942"/>
                  </a:lnTo>
                  <a:lnTo>
                    <a:pt x="816" y="934"/>
                  </a:lnTo>
                  <a:lnTo>
                    <a:pt x="830" y="925"/>
                  </a:lnTo>
                  <a:lnTo>
                    <a:pt x="843" y="915"/>
                  </a:lnTo>
                  <a:lnTo>
                    <a:pt x="857" y="905"/>
                  </a:lnTo>
                  <a:lnTo>
                    <a:pt x="869" y="894"/>
                  </a:lnTo>
                  <a:lnTo>
                    <a:pt x="882" y="882"/>
                  </a:lnTo>
                  <a:lnTo>
                    <a:pt x="894" y="870"/>
                  </a:lnTo>
                  <a:lnTo>
                    <a:pt x="905" y="857"/>
                  </a:lnTo>
                  <a:lnTo>
                    <a:pt x="915" y="844"/>
                  </a:lnTo>
                  <a:lnTo>
                    <a:pt x="925" y="830"/>
                  </a:lnTo>
                  <a:lnTo>
                    <a:pt x="934" y="816"/>
                  </a:lnTo>
                  <a:lnTo>
                    <a:pt x="942" y="802"/>
                  </a:lnTo>
                  <a:lnTo>
                    <a:pt x="949" y="786"/>
                  </a:lnTo>
                  <a:lnTo>
                    <a:pt x="957" y="771"/>
                  </a:lnTo>
                  <a:lnTo>
                    <a:pt x="964" y="755"/>
                  </a:lnTo>
                  <a:lnTo>
                    <a:pt x="968" y="738"/>
                  </a:lnTo>
                  <a:lnTo>
                    <a:pt x="973" y="722"/>
                  </a:lnTo>
                  <a:lnTo>
                    <a:pt x="978" y="705"/>
                  </a:lnTo>
                  <a:lnTo>
                    <a:pt x="980" y="687"/>
                  </a:lnTo>
                  <a:lnTo>
                    <a:pt x="983" y="671"/>
                  </a:lnTo>
                  <a:lnTo>
                    <a:pt x="984" y="652"/>
                  </a:lnTo>
                  <a:lnTo>
                    <a:pt x="985" y="634"/>
                  </a:lnTo>
                  <a:lnTo>
                    <a:pt x="984" y="616"/>
                  </a:lnTo>
                  <a:lnTo>
                    <a:pt x="983" y="599"/>
                  </a:lnTo>
                  <a:lnTo>
                    <a:pt x="980" y="581"/>
                  </a:lnTo>
                  <a:lnTo>
                    <a:pt x="978" y="564"/>
                  </a:lnTo>
                  <a:lnTo>
                    <a:pt x="973" y="547"/>
                  </a:lnTo>
                  <a:lnTo>
                    <a:pt x="968" y="530"/>
                  </a:lnTo>
                  <a:lnTo>
                    <a:pt x="964" y="515"/>
                  </a:lnTo>
                  <a:lnTo>
                    <a:pt x="957" y="498"/>
                  </a:lnTo>
                  <a:lnTo>
                    <a:pt x="949" y="483"/>
                  </a:lnTo>
                  <a:lnTo>
                    <a:pt x="942" y="468"/>
                  </a:lnTo>
                  <a:lnTo>
                    <a:pt x="934" y="454"/>
                  </a:lnTo>
                  <a:lnTo>
                    <a:pt x="925" y="439"/>
                  </a:lnTo>
                  <a:lnTo>
                    <a:pt x="915" y="425"/>
                  </a:lnTo>
                  <a:lnTo>
                    <a:pt x="905" y="412"/>
                  </a:lnTo>
                  <a:lnTo>
                    <a:pt x="894" y="399"/>
                  </a:lnTo>
                  <a:lnTo>
                    <a:pt x="882" y="387"/>
                  </a:lnTo>
                  <a:lnTo>
                    <a:pt x="869" y="376"/>
                  </a:lnTo>
                  <a:lnTo>
                    <a:pt x="857" y="365"/>
                  </a:lnTo>
                  <a:lnTo>
                    <a:pt x="843" y="354"/>
                  </a:lnTo>
                  <a:lnTo>
                    <a:pt x="830" y="345"/>
                  </a:lnTo>
                  <a:lnTo>
                    <a:pt x="816" y="335"/>
                  </a:lnTo>
                  <a:lnTo>
                    <a:pt x="801" y="327"/>
                  </a:lnTo>
                  <a:lnTo>
                    <a:pt x="787" y="319"/>
                  </a:lnTo>
                  <a:lnTo>
                    <a:pt x="770" y="312"/>
                  </a:lnTo>
                  <a:lnTo>
                    <a:pt x="755" y="306"/>
                  </a:lnTo>
                  <a:lnTo>
                    <a:pt x="738" y="300"/>
                  </a:lnTo>
                  <a:lnTo>
                    <a:pt x="722" y="295"/>
                  </a:lnTo>
                  <a:lnTo>
                    <a:pt x="705" y="292"/>
                  </a:lnTo>
                  <a:lnTo>
                    <a:pt x="687" y="288"/>
                  </a:lnTo>
                  <a:lnTo>
                    <a:pt x="671" y="286"/>
                  </a:lnTo>
                  <a:lnTo>
                    <a:pt x="653" y="285"/>
                  </a:lnTo>
                  <a:lnTo>
                    <a:pt x="634" y="285"/>
                  </a:lnTo>
                  <a:close/>
                  <a:moveTo>
                    <a:pt x="634" y="2318"/>
                  </a:moveTo>
                  <a:lnTo>
                    <a:pt x="634" y="2318"/>
                  </a:lnTo>
                  <a:lnTo>
                    <a:pt x="616" y="2318"/>
                  </a:lnTo>
                  <a:lnTo>
                    <a:pt x="599" y="2319"/>
                  </a:lnTo>
                  <a:lnTo>
                    <a:pt x="581" y="2321"/>
                  </a:lnTo>
                  <a:lnTo>
                    <a:pt x="564" y="2325"/>
                  </a:lnTo>
                  <a:lnTo>
                    <a:pt x="547" y="2329"/>
                  </a:lnTo>
                  <a:lnTo>
                    <a:pt x="530" y="2333"/>
                  </a:lnTo>
                  <a:lnTo>
                    <a:pt x="514" y="2339"/>
                  </a:lnTo>
                  <a:lnTo>
                    <a:pt x="498" y="2345"/>
                  </a:lnTo>
                  <a:lnTo>
                    <a:pt x="483" y="2352"/>
                  </a:lnTo>
                  <a:lnTo>
                    <a:pt x="468" y="2360"/>
                  </a:lnTo>
                  <a:lnTo>
                    <a:pt x="453" y="2369"/>
                  </a:lnTo>
                  <a:lnTo>
                    <a:pt x="439" y="2378"/>
                  </a:lnTo>
                  <a:lnTo>
                    <a:pt x="425" y="2388"/>
                  </a:lnTo>
                  <a:lnTo>
                    <a:pt x="412" y="2398"/>
                  </a:lnTo>
                  <a:lnTo>
                    <a:pt x="399" y="2409"/>
                  </a:lnTo>
                  <a:lnTo>
                    <a:pt x="387" y="2421"/>
                  </a:lnTo>
                  <a:lnTo>
                    <a:pt x="376" y="2432"/>
                  </a:lnTo>
                  <a:lnTo>
                    <a:pt x="365" y="2445"/>
                  </a:lnTo>
                  <a:lnTo>
                    <a:pt x="354" y="2458"/>
                  </a:lnTo>
                  <a:lnTo>
                    <a:pt x="345" y="2473"/>
                  </a:lnTo>
                  <a:lnTo>
                    <a:pt x="335" y="2487"/>
                  </a:lnTo>
                  <a:lnTo>
                    <a:pt x="327" y="2501"/>
                  </a:lnTo>
                  <a:lnTo>
                    <a:pt x="319" y="2516"/>
                  </a:lnTo>
                  <a:lnTo>
                    <a:pt x="312" y="2532"/>
                  </a:lnTo>
                  <a:lnTo>
                    <a:pt x="306" y="2548"/>
                  </a:lnTo>
                  <a:lnTo>
                    <a:pt x="300" y="2564"/>
                  </a:lnTo>
                  <a:lnTo>
                    <a:pt x="295" y="2580"/>
                  </a:lnTo>
                  <a:lnTo>
                    <a:pt x="292" y="2598"/>
                  </a:lnTo>
                  <a:lnTo>
                    <a:pt x="288" y="2614"/>
                  </a:lnTo>
                  <a:lnTo>
                    <a:pt x="286" y="2632"/>
                  </a:lnTo>
                  <a:lnTo>
                    <a:pt x="285" y="2650"/>
                  </a:lnTo>
                  <a:lnTo>
                    <a:pt x="285" y="2667"/>
                  </a:lnTo>
                  <a:lnTo>
                    <a:pt x="285" y="2686"/>
                  </a:lnTo>
                  <a:lnTo>
                    <a:pt x="286" y="2704"/>
                  </a:lnTo>
                  <a:lnTo>
                    <a:pt x="288" y="2721"/>
                  </a:lnTo>
                  <a:lnTo>
                    <a:pt x="292" y="2738"/>
                  </a:lnTo>
                  <a:lnTo>
                    <a:pt x="295" y="2755"/>
                  </a:lnTo>
                  <a:lnTo>
                    <a:pt x="300" y="2771"/>
                  </a:lnTo>
                  <a:lnTo>
                    <a:pt x="306" y="2788"/>
                  </a:lnTo>
                  <a:lnTo>
                    <a:pt x="312" y="2804"/>
                  </a:lnTo>
                  <a:lnTo>
                    <a:pt x="319" y="2820"/>
                  </a:lnTo>
                  <a:lnTo>
                    <a:pt x="327" y="2835"/>
                  </a:lnTo>
                  <a:lnTo>
                    <a:pt x="335" y="2849"/>
                  </a:lnTo>
                  <a:lnTo>
                    <a:pt x="345" y="2863"/>
                  </a:lnTo>
                  <a:lnTo>
                    <a:pt x="354" y="2878"/>
                  </a:lnTo>
                  <a:lnTo>
                    <a:pt x="365" y="2891"/>
                  </a:lnTo>
                  <a:lnTo>
                    <a:pt x="376" y="2904"/>
                  </a:lnTo>
                  <a:lnTo>
                    <a:pt x="387" y="2915"/>
                  </a:lnTo>
                  <a:lnTo>
                    <a:pt x="399" y="2927"/>
                  </a:lnTo>
                  <a:lnTo>
                    <a:pt x="412" y="2938"/>
                  </a:lnTo>
                  <a:lnTo>
                    <a:pt x="425" y="2948"/>
                  </a:lnTo>
                  <a:lnTo>
                    <a:pt x="439" y="2958"/>
                  </a:lnTo>
                  <a:lnTo>
                    <a:pt x="453" y="2967"/>
                  </a:lnTo>
                  <a:lnTo>
                    <a:pt x="468" y="2976"/>
                  </a:lnTo>
                  <a:lnTo>
                    <a:pt x="483" y="2983"/>
                  </a:lnTo>
                  <a:lnTo>
                    <a:pt x="498" y="2990"/>
                  </a:lnTo>
                  <a:lnTo>
                    <a:pt x="514" y="2997"/>
                  </a:lnTo>
                  <a:lnTo>
                    <a:pt x="530" y="3002"/>
                  </a:lnTo>
                  <a:lnTo>
                    <a:pt x="547" y="3006"/>
                  </a:lnTo>
                  <a:lnTo>
                    <a:pt x="564" y="3011"/>
                  </a:lnTo>
                  <a:lnTo>
                    <a:pt x="581" y="3013"/>
                  </a:lnTo>
                  <a:lnTo>
                    <a:pt x="599" y="3016"/>
                  </a:lnTo>
                  <a:lnTo>
                    <a:pt x="616" y="3017"/>
                  </a:lnTo>
                  <a:lnTo>
                    <a:pt x="634" y="3018"/>
                  </a:lnTo>
                  <a:lnTo>
                    <a:pt x="653" y="3017"/>
                  </a:lnTo>
                  <a:lnTo>
                    <a:pt x="671" y="3016"/>
                  </a:lnTo>
                  <a:lnTo>
                    <a:pt x="687" y="3013"/>
                  </a:lnTo>
                  <a:lnTo>
                    <a:pt x="705" y="3011"/>
                  </a:lnTo>
                  <a:lnTo>
                    <a:pt x="722" y="3006"/>
                  </a:lnTo>
                  <a:lnTo>
                    <a:pt x="738" y="3002"/>
                  </a:lnTo>
                  <a:lnTo>
                    <a:pt x="755" y="2997"/>
                  </a:lnTo>
                  <a:lnTo>
                    <a:pt x="770" y="2990"/>
                  </a:lnTo>
                  <a:lnTo>
                    <a:pt x="787" y="2983"/>
                  </a:lnTo>
                  <a:lnTo>
                    <a:pt x="801" y="2976"/>
                  </a:lnTo>
                  <a:lnTo>
                    <a:pt x="816" y="2967"/>
                  </a:lnTo>
                  <a:lnTo>
                    <a:pt x="830" y="2958"/>
                  </a:lnTo>
                  <a:lnTo>
                    <a:pt x="843" y="2948"/>
                  </a:lnTo>
                  <a:lnTo>
                    <a:pt x="857" y="2938"/>
                  </a:lnTo>
                  <a:lnTo>
                    <a:pt x="869" y="2927"/>
                  </a:lnTo>
                  <a:lnTo>
                    <a:pt x="882" y="2915"/>
                  </a:lnTo>
                  <a:lnTo>
                    <a:pt x="894" y="2904"/>
                  </a:lnTo>
                  <a:lnTo>
                    <a:pt x="905" y="2891"/>
                  </a:lnTo>
                  <a:lnTo>
                    <a:pt x="915" y="2878"/>
                  </a:lnTo>
                  <a:lnTo>
                    <a:pt x="925" y="2863"/>
                  </a:lnTo>
                  <a:lnTo>
                    <a:pt x="934" y="2849"/>
                  </a:lnTo>
                  <a:lnTo>
                    <a:pt x="942" y="2835"/>
                  </a:lnTo>
                  <a:lnTo>
                    <a:pt x="949" y="2820"/>
                  </a:lnTo>
                  <a:lnTo>
                    <a:pt x="957" y="2804"/>
                  </a:lnTo>
                  <a:lnTo>
                    <a:pt x="964" y="2788"/>
                  </a:lnTo>
                  <a:lnTo>
                    <a:pt x="968" y="2771"/>
                  </a:lnTo>
                  <a:lnTo>
                    <a:pt x="973" y="2755"/>
                  </a:lnTo>
                  <a:lnTo>
                    <a:pt x="978" y="2738"/>
                  </a:lnTo>
                  <a:lnTo>
                    <a:pt x="980" y="2721"/>
                  </a:lnTo>
                  <a:lnTo>
                    <a:pt x="983" y="2704"/>
                  </a:lnTo>
                  <a:lnTo>
                    <a:pt x="984" y="2686"/>
                  </a:lnTo>
                  <a:lnTo>
                    <a:pt x="985" y="2667"/>
                  </a:lnTo>
                  <a:lnTo>
                    <a:pt x="984" y="2650"/>
                  </a:lnTo>
                  <a:lnTo>
                    <a:pt x="983" y="2632"/>
                  </a:lnTo>
                  <a:lnTo>
                    <a:pt x="980" y="2614"/>
                  </a:lnTo>
                  <a:lnTo>
                    <a:pt x="978" y="2598"/>
                  </a:lnTo>
                  <a:lnTo>
                    <a:pt x="973" y="2580"/>
                  </a:lnTo>
                  <a:lnTo>
                    <a:pt x="968" y="2564"/>
                  </a:lnTo>
                  <a:lnTo>
                    <a:pt x="964" y="2548"/>
                  </a:lnTo>
                  <a:lnTo>
                    <a:pt x="957" y="2532"/>
                  </a:lnTo>
                  <a:lnTo>
                    <a:pt x="949" y="2516"/>
                  </a:lnTo>
                  <a:lnTo>
                    <a:pt x="942" y="2501"/>
                  </a:lnTo>
                  <a:lnTo>
                    <a:pt x="934" y="2487"/>
                  </a:lnTo>
                  <a:lnTo>
                    <a:pt x="925" y="2473"/>
                  </a:lnTo>
                  <a:lnTo>
                    <a:pt x="915" y="2458"/>
                  </a:lnTo>
                  <a:lnTo>
                    <a:pt x="905" y="2445"/>
                  </a:lnTo>
                  <a:lnTo>
                    <a:pt x="894" y="2432"/>
                  </a:lnTo>
                  <a:lnTo>
                    <a:pt x="882" y="2421"/>
                  </a:lnTo>
                  <a:lnTo>
                    <a:pt x="869" y="2409"/>
                  </a:lnTo>
                  <a:lnTo>
                    <a:pt x="857" y="2398"/>
                  </a:lnTo>
                  <a:lnTo>
                    <a:pt x="843" y="2388"/>
                  </a:lnTo>
                  <a:lnTo>
                    <a:pt x="830" y="2378"/>
                  </a:lnTo>
                  <a:lnTo>
                    <a:pt x="816" y="2369"/>
                  </a:lnTo>
                  <a:lnTo>
                    <a:pt x="801" y="2360"/>
                  </a:lnTo>
                  <a:lnTo>
                    <a:pt x="787" y="2352"/>
                  </a:lnTo>
                  <a:lnTo>
                    <a:pt x="770" y="2345"/>
                  </a:lnTo>
                  <a:lnTo>
                    <a:pt x="755" y="2339"/>
                  </a:lnTo>
                  <a:lnTo>
                    <a:pt x="738" y="2333"/>
                  </a:lnTo>
                  <a:lnTo>
                    <a:pt x="722" y="2329"/>
                  </a:lnTo>
                  <a:lnTo>
                    <a:pt x="705" y="2325"/>
                  </a:lnTo>
                  <a:lnTo>
                    <a:pt x="687" y="2321"/>
                  </a:lnTo>
                  <a:lnTo>
                    <a:pt x="671" y="2319"/>
                  </a:lnTo>
                  <a:lnTo>
                    <a:pt x="653" y="2318"/>
                  </a:lnTo>
                  <a:lnTo>
                    <a:pt x="634" y="2318"/>
                  </a:lnTo>
                  <a:close/>
                  <a:moveTo>
                    <a:pt x="752" y="2549"/>
                  </a:moveTo>
                  <a:lnTo>
                    <a:pt x="752" y="2549"/>
                  </a:lnTo>
                  <a:lnTo>
                    <a:pt x="740" y="2539"/>
                  </a:lnTo>
                  <a:lnTo>
                    <a:pt x="727" y="2529"/>
                  </a:lnTo>
                  <a:lnTo>
                    <a:pt x="714" y="2521"/>
                  </a:lnTo>
                  <a:lnTo>
                    <a:pt x="699" y="2514"/>
                  </a:lnTo>
                  <a:lnTo>
                    <a:pt x="684" y="2509"/>
                  </a:lnTo>
                  <a:lnTo>
                    <a:pt x="668" y="2504"/>
                  </a:lnTo>
                  <a:lnTo>
                    <a:pt x="652" y="2502"/>
                  </a:lnTo>
                  <a:lnTo>
                    <a:pt x="634" y="2501"/>
                  </a:lnTo>
                  <a:lnTo>
                    <a:pt x="618" y="2502"/>
                  </a:lnTo>
                  <a:lnTo>
                    <a:pt x="601" y="2504"/>
                  </a:lnTo>
                  <a:lnTo>
                    <a:pt x="585" y="2509"/>
                  </a:lnTo>
                  <a:lnTo>
                    <a:pt x="569" y="2514"/>
                  </a:lnTo>
                  <a:lnTo>
                    <a:pt x="555" y="2521"/>
                  </a:lnTo>
                  <a:lnTo>
                    <a:pt x="542" y="2529"/>
                  </a:lnTo>
                  <a:lnTo>
                    <a:pt x="529" y="2540"/>
                  </a:lnTo>
                  <a:lnTo>
                    <a:pt x="517" y="2551"/>
                  </a:lnTo>
                  <a:lnTo>
                    <a:pt x="517" y="2549"/>
                  </a:lnTo>
                  <a:lnTo>
                    <a:pt x="505" y="2562"/>
                  </a:lnTo>
                  <a:lnTo>
                    <a:pt x="496" y="2574"/>
                  </a:lnTo>
                  <a:lnTo>
                    <a:pt x="488" y="2588"/>
                  </a:lnTo>
                  <a:lnTo>
                    <a:pt x="481" y="2602"/>
                  </a:lnTo>
                  <a:lnTo>
                    <a:pt x="476" y="2618"/>
                  </a:lnTo>
                  <a:lnTo>
                    <a:pt x="471" y="2634"/>
                  </a:lnTo>
                  <a:lnTo>
                    <a:pt x="469" y="2651"/>
                  </a:lnTo>
                  <a:lnTo>
                    <a:pt x="468" y="2667"/>
                  </a:lnTo>
                  <a:lnTo>
                    <a:pt x="469" y="2685"/>
                  </a:lnTo>
                  <a:lnTo>
                    <a:pt x="471" y="2702"/>
                  </a:lnTo>
                  <a:lnTo>
                    <a:pt x="476" y="2717"/>
                  </a:lnTo>
                  <a:lnTo>
                    <a:pt x="482" y="2732"/>
                  </a:lnTo>
                  <a:lnTo>
                    <a:pt x="488" y="2747"/>
                  </a:lnTo>
                  <a:lnTo>
                    <a:pt x="497" y="2761"/>
                  </a:lnTo>
                  <a:lnTo>
                    <a:pt x="507" y="2774"/>
                  </a:lnTo>
                  <a:lnTo>
                    <a:pt x="517" y="2785"/>
                  </a:lnTo>
                  <a:lnTo>
                    <a:pt x="529" y="2796"/>
                  </a:lnTo>
                  <a:lnTo>
                    <a:pt x="542" y="2806"/>
                  </a:lnTo>
                  <a:lnTo>
                    <a:pt x="555" y="2814"/>
                  </a:lnTo>
                  <a:lnTo>
                    <a:pt x="569" y="2821"/>
                  </a:lnTo>
                  <a:lnTo>
                    <a:pt x="585" y="2827"/>
                  </a:lnTo>
                  <a:lnTo>
                    <a:pt x="601" y="2830"/>
                  </a:lnTo>
                  <a:lnTo>
                    <a:pt x="618" y="2833"/>
                  </a:lnTo>
                  <a:lnTo>
                    <a:pt x="634" y="2834"/>
                  </a:lnTo>
                  <a:lnTo>
                    <a:pt x="652" y="2833"/>
                  </a:lnTo>
                  <a:lnTo>
                    <a:pt x="668" y="2830"/>
                  </a:lnTo>
                  <a:lnTo>
                    <a:pt x="684" y="2827"/>
                  </a:lnTo>
                  <a:lnTo>
                    <a:pt x="699" y="2821"/>
                  </a:lnTo>
                  <a:lnTo>
                    <a:pt x="714" y="2814"/>
                  </a:lnTo>
                  <a:lnTo>
                    <a:pt x="727" y="2806"/>
                  </a:lnTo>
                  <a:lnTo>
                    <a:pt x="740" y="2796"/>
                  </a:lnTo>
                  <a:lnTo>
                    <a:pt x="752" y="2785"/>
                  </a:lnTo>
                  <a:lnTo>
                    <a:pt x="763" y="2774"/>
                  </a:lnTo>
                  <a:lnTo>
                    <a:pt x="772" y="2761"/>
                  </a:lnTo>
                  <a:lnTo>
                    <a:pt x="781" y="2747"/>
                  </a:lnTo>
                  <a:lnTo>
                    <a:pt x="788" y="2732"/>
                  </a:lnTo>
                  <a:lnTo>
                    <a:pt x="794" y="2717"/>
                  </a:lnTo>
                  <a:lnTo>
                    <a:pt x="797" y="2702"/>
                  </a:lnTo>
                  <a:lnTo>
                    <a:pt x="799" y="2685"/>
                  </a:lnTo>
                  <a:lnTo>
                    <a:pt x="801" y="2667"/>
                  </a:lnTo>
                  <a:lnTo>
                    <a:pt x="799" y="2651"/>
                  </a:lnTo>
                  <a:lnTo>
                    <a:pt x="797" y="2634"/>
                  </a:lnTo>
                  <a:lnTo>
                    <a:pt x="794" y="2618"/>
                  </a:lnTo>
                  <a:lnTo>
                    <a:pt x="788" y="2602"/>
                  </a:lnTo>
                  <a:lnTo>
                    <a:pt x="781" y="2588"/>
                  </a:lnTo>
                  <a:lnTo>
                    <a:pt x="772" y="2574"/>
                  </a:lnTo>
                  <a:lnTo>
                    <a:pt x="763" y="2562"/>
                  </a:lnTo>
                  <a:lnTo>
                    <a:pt x="752" y="2549"/>
                  </a:lnTo>
                  <a:close/>
                  <a:moveTo>
                    <a:pt x="634" y="1295"/>
                  </a:moveTo>
                  <a:lnTo>
                    <a:pt x="634" y="1295"/>
                  </a:lnTo>
                  <a:lnTo>
                    <a:pt x="616" y="1297"/>
                  </a:lnTo>
                  <a:lnTo>
                    <a:pt x="599" y="1298"/>
                  </a:lnTo>
                  <a:lnTo>
                    <a:pt x="581" y="1300"/>
                  </a:lnTo>
                  <a:lnTo>
                    <a:pt x="564" y="1302"/>
                  </a:lnTo>
                  <a:lnTo>
                    <a:pt x="547" y="1307"/>
                  </a:lnTo>
                  <a:lnTo>
                    <a:pt x="530" y="1312"/>
                  </a:lnTo>
                  <a:lnTo>
                    <a:pt x="514" y="1317"/>
                  </a:lnTo>
                  <a:lnTo>
                    <a:pt x="498" y="1324"/>
                  </a:lnTo>
                  <a:lnTo>
                    <a:pt x="483" y="1331"/>
                  </a:lnTo>
                  <a:lnTo>
                    <a:pt x="468" y="1338"/>
                  </a:lnTo>
                  <a:lnTo>
                    <a:pt x="453" y="1346"/>
                  </a:lnTo>
                  <a:lnTo>
                    <a:pt x="439" y="1356"/>
                  </a:lnTo>
                  <a:lnTo>
                    <a:pt x="425" y="1365"/>
                  </a:lnTo>
                  <a:lnTo>
                    <a:pt x="412" y="1376"/>
                  </a:lnTo>
                  <a:lnTo>
                    <a:pt x="399" y="1386"/>
                  </a:lnTo>
                  <a:lnTo>
                    <a:pt x="387" y="1398"/>
                  </a:lnTo>
                  <a:lnTo>
                    <a:pt x="376" y="1411"/>
                  </a:lnTo>
                  <a:lnTo>
                    <a:pt x="365" y="1424"/>
                  </a:lnTo>
                  <a:lnTo>
                    <a:pt x="354" y="1437"/>
                  </a:lnTo>
                  <a:lnTo>
                    <a:pt x="345" y="1450"/>
                  </a:lnTo>
                  <a:lnTo>
                    <a:pt x="335" y="1464"/>
                  </a:lnTo>
                  <a:lnTo>
                    <a:pt x="327" y="1480"/>
                  </a:lnTo>
                  <a:lnTo>
                    <a:pt x="319" y="1494"/>
                  </a:lnTo>
                  <a:lnTo>
                    <a:pt x="312" y="1510"/>
                  </a:lnTo>
                  <a:lnTo>
                    <a:pt x="306" y="1526"/>
                  </a:lnTo>
                  <a:lnTo>
                    <a:pt x="300" y="1542"/>
                  </a:lnTo>
                  <a:lnTo>
                    <a:pt x="295" y="1559"/>
                  </a:lnTo>
                  <a:lnTo>
                    <a:pt x="292" y="1575"/>
                  </a:lnTo>
                  <a:lnTo>
                    <a:pt x="288" y="1593"/>
                  </a:lnTo>
                  <a:lnTo>
                    <a:pt x="286" y="1609"/>
                  </a:lnTo>
                  <a:lnTo>
                    <a:pt x="285" y="1627"/>
                  </a:lnTo>
                  <a:lnTo>
                    <a:pt x="285" y="1646"/>
                  </a:lnTo>
                  <a:lnTo>
                    <a:pt x="285" y="1664"/>
                  </a:lnTo>
                  <a:lnTo>
                    <a:pt x="286" y="1681"/>
                  </a:lnTo>
                  <a:lnTo>
                    <a:pt x="288" y="1699"/>
                  </a:lnTo>
                  <a:lnTo>
                    <a:pt x="292" y="1716"/>
                  </a:lnTo>
                  <a:lnTo>
                    <a:pt x="295" y="1733"/>
                  </a:lnTo>
                  <a:lnTo>
                    <a:pt x="300" y="1750"/>
                  </a:lnTo>
                  <a:lnTo>
                    <a:pt x="306" y="1767"/>
                  </a:lnTo>
                  <a:lnTo>
                    <a:pt x="312" y="1782"/>
                  </a:lnTo>
                  <a:lnTo>
                    <a:pt x="319" y="1797"/>
                  </a:lnTo>
                  <a:lnTo>
                    <a:pt x="327" y="1813"/>
                  </a:lnTo>
                  <a:lnTo>
                    <a:pt x="335" y="1827"/>
                  </a:lnTo>
                  <a:lnTo>
                    <a:pt x="345" y="1841"/>
                  </a:lnTo>
                  <a:lnTo>
                    <a:pt x="354" y="1855"/>
                  </a:lnTo>
                  <a:lnTo>
                    <a:pt x="365" y="1868"/>
                  </a:lnTo>
                  <a:lnTo>
                    <a:pt x="376" y="1881"/>
                  </a:lnTo>
                  <a:lnTo>
                    <a:pt x="387" y="1893"/>
                  </a:lnTo>
                  <a:lnTo>
                    <a:pt x="399" y="1905"/>
                  </a:lnTo>
                  <a:lnTo>
                    <a:pt x="412" y="1915"/>
                  </a:lnTo>
                  <a:lnTo>
                    <a:pt x="425" y="1926"/>
                  </a:lnTo>
                  <a:lnTo>
                    <a:pt x="439" y="1937"/>
                  </a:lnTo>
                  <a:lnTo>
                    <a:pt x="453" y="1945"/>
                  </a:lnTo>
                  <a:lnTo>
                    <a:pt x="468" y="1953"/>
                  </a:lnTo>
                  <a:lnTo>
                    <a:pt x="483" y="1961"/>
                  </a:lnTo>
                  <a:lnTo>
                    <a:pt x="498" y="1968"/>
                  </a:lnTo>
                  <a:lnTo>
                    <a:pt x="514" y="1974"/>
                  </a:lnTo>
                  <a:lnTo>
                    <a:pt x="530" y="1980"/>
                  </a:lnTo>
                  <a:lnTo>
                    <a:pt x="547" y="1985"/>
                  </a:lnTo>
                  <a:lnTo>
                    <a:pt x="564" y="1988"/>
                  </a:lnTo>
                  <a:lnTo>
                    <a:pt x="581" y="1992"/>
                  </a:lnTo>
                  <a:lnTo>
                    <a:pt x="599" y="1994"/>
                  </a:lnTo>
                  <a:lnTo>
                    <a:pt x="616" y="1996"/>
                  </a:lnTo>
                  <a:lnTo>
                    <a:pt x="634" y="1996"/>
                  </a:lnTo>
                  <a:lnTo>
                    <a:pt x="653" y="1996"/>
                  </a:lnTo>
                  <a:lnTo>
                    <a:pt x="671" y="1994"/>
                  </a:lnTo>
                  <a:lnTo>
                    <a:pt x="687" y="1992"/>
                  </a:lnTo>
                  <a:lnTo>
                    <a:pt x="705" y="1988"/>
                  </a:lnTo>
                  <a:lnTo>
                    <a:pt x="722" y="1985"/>
                  </a:lnTo>
                  <a:lnTo>
                    <a:pt x="738" y="1980"/>
                  </a:lnTo>
                  <a:lnTo>
                    <a:pt x="755" y="1974"/>
                  </a:lnTo>
                  <a:lnTo>
                    <a:pt x="770" y="1968"/>
                  </a:lnTo>
                  <a:lnTo>
                    <a:pt x="787" y="1961"/>
                  </a:lnTo>
                  <a:lnTo>
                    <a:pt x="801" y="1953"/>
                  </a:lnTo>
                  <a:lnTo>
                    <a:pt x="816" y="1945"/>
                  </a:lnTo>
                  <a:lnTo>
                    <a:pt x="830" y="1937"/>
                  </a:lnTo>
                  <a:lnTo>
                    <a:pt x="843" y="1926"/>
                  </a:lnTo>
                  <a:lnTo>
                    <a:pt x="857" y="1915"/>
                  </a:lnTo>
                  <a:lnTo>
                    <a:pt x="869" y="1905"/>
                  </a:lnTo>
                  <a:lnTo>
                    <a:pt x="882" y="1893"/>
                  </a:lnTo>
                  <a:lnTo>
                    <a:pt x="894" y="1881"/>
                  </a:lnTo>
                  <a:lnTo>
                    <a:pt x="905" y="1868"/>
                  </a:lnTo>
                  <a:lnTo>
                    <a:pt x="915" y="1855"/>
                  </a:lnTo>
                  <a:lnTo>
                    <a:pt x="925" y="1841"/>
                  </a:lnTo>
                  <a:lnTo>
                    <a:pt x="934" y="1827"/>
                  </a:lnTo>
                  <a:lnTo>
                    <a:pt x="942" y="1813"/>
                  </a:lnTo>
                  <a:lnTo>
                    <a:pt x="949" y="1797"/>
                  </a:lnTo>
                  <a:lnTo>
                    <a:pt x="957" y="1782"/>
                  </a:lnTo>
                  <a:lnTo>
                    <a:pt x="964" y="1767"/>
                  </a:lnTo>
                  <a:lnTo>
                    <a:pt x="968" y="1750"/>
                  </a:lnTo>
                  <a:lnTo>
                    <a:pt x="973" y="1733"/>
                  </a:lnTo>
                  <a:lnTo>
                    <a:pt x="978" y="1716"/>
                  </a:lnTo>
                  <a:lnTo>
                    <a:pt x="980" y="1699"/>
                  </a:lnTo>
                  <a:lnTo>
                    <a:pt x="983" y="1681"/>
                  </a:lnTo>
                  <a:lnTo>
                    <a:pt x="984" y="1664"/>
                  </a:lnTo>
                  <a:lnTo>
                    <a:pt x="985" y="1646"/>
                  </a:lnTo>
                  <a:lnTo>
                    <a:pt x="984" y="1627"/>
                  </a:lnTo>
                  <a:lnTo>
                    <a:pt x="983" y="1609"/>
                  </a:lnTo>
                  <a:lnTo>
                    <a:pt x="980" y="1593"/>
                  </a:lnTo>
                  <a:lnTo>
                    <a:pt x="978" y="1575"/>
                  </a:lnTo>
                  <a:lnTo>
                    <a:pt x="973" y="1559"/>
                  </a:lnTo>
                  <a:lnTo>
                    <a:pt x="968" y="1542"/>
                  </a:lnTo>
                  <a:lnTo>
                    <a:pt x="964" y="1526"/>
                  </a:lnTo>
                  <a:lnTo>
                    <a:pt x="957" y="1510"/>
                  </a:lnTo>
                  <a:lnTo>
                    <a:pt x="949" y="1494"/>
                  </a:lnTo>
                  <a:lnTo>
                    <a:pt x="942" y="1480"/>
                  </a:lnTo>
                  <a:lnTo>
                    <a:pt x="934" y="1464"/>
                  </a:lnTo>
                  <a:lnTo>
                    <a:pt x="925" y="1450"/>
                  </a:lnTo>
                  <a:lnTo>
                    <a:pt x="915" y="1437"/>
                  </a:lnTo>
                  <a:lnTo>
                    <a:pt x="905" y="1424"/>
                  </a:lnTo>
                  <a:lnTo>
                    <a:pt x="894" y="1411"/>
                  </a:lnTo>
                  <a:lnTo>
                    <a:pt x="882" y="1398"/>
                  </a:lnTo>
                  <a:lnTo>
                    <a:pt x="869" y="1386"/>
                  </a:lnTo>
                  <a:lnTo>
                    <a:pt x="857" y="1376"/>
                  </a:lnTo>
                  <a:lnTo>
                    <a:pt x="843" y="1365"/>
                  </a:lnTo>
                  <a:lnTo>
                    <a:pt x="830" y="1356"/>
                  </a:lnTo>
                  <a:lnTo>
                    <a:pt x="816" y="1346"/>
                  </a:lnTo>
                  <a:lnTo>
                    <a:pt x="801" y="1338"/>
                  </a:lnTo>
                  <a:lnTo>
                    <a:pt x="787" y="1331"/>
                  </a:lnTo>
                  <a:lnTo>
                    <a:pt x="770" y="1324"/>
                  </a:lnTo>
                  <a:lnTo>
                    <a:pt x="755" y="1317"/>
                  </a:lnTo>
                  <a:lnTo>
                    <a:pt x="738" y="1312"/>
                  </a:lnTo>
                  <a:lnTo>
                    <a:pt x="722" y="1307"/>
                  </a:lnTo>
                  <a:lnTo>
                    <a:pt x="705" y="1302"/>
                  </a:lnTo>
                  <a:lnTo>
                    <a:pt x="687" y="1300"/>
                  </a:lnTo>
                  <a:lnTo>
                    <a:pt x="671" y="1298"/>
                  </a:lnTo>
                  <a:lnTo>
                    <a:pt x="653" y="1297"/>
                  </a:lnTo>
                  <a:lnTo>
                    <a:pt x="634" y="1295"/>
                  </a:lnTo>
                  <a:close/>
                  <a:moveTo>
                    <a:pt x="752" y="1528"/>
                  </a:moveTo>
                  <a:lnTo>
                    <a:pt x="752" y="1528"/>
                  </a:lnTo>
                  <a:lnTo>
                    <a:pt x="740" y="1517"/>
                  </a:lnTo>
                  <a:lnTo>
                    <a:pt x="727" y="1508"/>
                  </a:lnTo>
                  <a:lnTo>
                    <a:pt x="714" y="1500"/>
                  </a:lnTo>
                  <a:lnTo>
                    <a:pt x="699" y="1493"/>
                  </a:lnTo>
                  <a:lnTo>
                    <a:pt x="684" y="1487"/>
                  </a:lnTo>
                  <a:lnTo>
                    <a:pt x="668" y="1483"/>
                  </a:lnTo>
                  <a:lnTo>
                    <a:pt x="652" y="1481"/>
                  </a:lnTo>
                  <a:lnTo>
                    <a:pt x="634" y="1480"/>
                  </a:lnTo>
                  <a:lnTo>
                    <a:pt x="618" y="1481"/>
                  </a:lnTo>
                  <a:lnTo>
                    <a:pt x="601" y="1483"/>
                  </a:lnTo>
                  <a:lnTo>
                    <a:pt x="585" y="1487"/>
                  </a:lnTo>
                  <a:lnTo>
                    <a:pt x="569" y="1493"/>
                  </a:lnTo>
                  <a:lnTo>
                    <a:pt x="555" y="1500"/>
                  </a:lnTo>
                  <a:lnTo>
                    <a:pt x="542" y="1508"/>
                  </a:lnTo>
                  <a:lnTo>
                    <a:pt x="529" y="1517"/>
                  </a:lnTo>
                  <a:lnTo>
                    <a:pt x="517" y="1528"/>
                  </a:lnTo>
                  <a:lnTo>
                    <a:pt x="505" y="1540"/>
                  </a:lnTo>
                  <a:lnTo>
                    <a:pt x="496" y="1553"/>
                  </a:lnTo>
                  <a:lnTo>
                    <a:pt x="488" y="1566"/>
                  </a:lnTo>
                  <a:lnTo>
                    <a:pt x="481" y="1581"/>
                  </a:lnTo>
                  <a:lnTo>
                    <a:pt x="476" y="1596"/>
                  </a:lnTo>
                  <a:lnTo>
                    <a:pt x="471" y="1612"/>
                  </a:lnTo>
                  <a:lnTo>
                    <a:pt x="469" y="1628"/>
                  </a:lnTo>
                  <a:lnTo>
                    <a:pt x="468" y="1646"/>
                  </a:lnTo>
                  <a:lnTo>
                    <a:pt x="469" y="1663"/>
                  </a:lnTo>
                  <a:lnTo>
                    <a:pt x="471" y="1679"/>
                  </a:lnTo>
                  <a:lnTo>
                    <a:pt x="476" y="1696"/>
                  </a:lnTo>
                  <a:lnTo>
                    <a:pt x="482" y="1711"/>
                  </a:lnTo>
                  <a:lnTo>
                    <a:pt x="488" y="1725"/>
                  </a:lnTo>
                  <a:lnTo>
                    <a:pt x="497" y="1738"/>
                  </a:lnTo>
                  <a:lnTo>
                    <a:pt x="507" y="1751"/>
                  </a:lnTo>
                  <a:lnTo>
                    <a:pt x="517" y="1763"/>
                  </a:lnTo>
                  <a:lnTo>
                    <a:pt x="529" y="1774"/>
                  </a:lnTo>
                  <a:lnTo>
                    <a:pt x="542" y="1783"/>
                  </a:lnTo>
                  <a:lnTo>
                    <a:pt x="555" y="1792"/>
                  </a:lnTo>
                  <a:lnTo>
                    <a:pt x="569" y="1798"/>
                  </a:lnTo>
                  <a:lnTo>
                    <a:pt x="585" y="1804"/>
                  </a:lnTo>
                  <a:lnTo>
                    <a:pt x="601" y="1809"/>
                  </a:lnTo>
                  <a:lnTo>
                    <a:pt x="618" y="1811"/>
                  </a:lnTo>
                  <a:lnTo>
                    <a:pt x="634" y="1813"/>
                  </a:lnTo>
                  <a:lnTo>
                    <a:pt x="652" y="1811"/>
                  </a:lnTo>
                  <a:lnTo>
                    <a:pt x="668" y="1809"/>
                  </a:lnTo>
                  <a:lnTo>
                    <a:pt x="684" y="1804"/>
                  </a:lnTo>
                  <a:lnTo>
                    <a:pt x="699" y="1800"/>
                  </a:lnTo>
                  <a:lnTo>
                    <a:pt x="714" y="1792"/>
                  </a:lnTo>
                  <a:lnTo>
                    <a:pt x="727" y="1784"/>
                  </a:lnTo>
                  <a:lnTo>
                    <a:pt x="740" y="1775"/>
                  </a:lnTo>
                  <a:lnTo>
                    <a:pt x="752" y="1763"/>
                  </a:lnTo>
                  <a:lnTo>
                    <a:pt x="763" y="1751"/>
                  </a:lnTo>
                  <a:lnTo>
                    <a:pt x="772" y="1738"/>
                  </a:lnTo>
                  <a:lnTo>
                    <a:pt x="781" y="1725"/>
                  </a:lnTo>
                  <a:lnTo>
                    <a:pt x="788" y="1711"/>
                  </a:lnTo>
                  <a:lnTo>
                    <a:pt x="794" y="1696"/>
                  </a:lnTo>
                  <a:lnTo>
                    <a:pt x="797" y="1679"/>
                  </a:lnTo>
                  <a:lnTo>
                    <a:pt x="799" y="1663"/>
                  </a:lnTo>
                  <a:lnTo>
                    <a:pt x="801" y="1646"/>
                  </a:lnTo>
                  <a:lnTo>
                    <a:pt x="799" y="1628"/>
                  </a:lnTo>
                  <a:lnTo>
                    <a:pt x="797" y="1612"/>
                  </a:lnTo>
                  <a:lnTo>
                    <a:pt x="794" y="1596"/>
                  </a:lnTo>
                  <a:lnTo>
                    <a:pt x="788" y="1581"/>
                  </a:lnTo>
                  <a:lnTo>
                    <a:pt x="781" y="1566"/>
                  </a:lnTo>
                  <a:lnTo>
                    <a:pt x="772" y="1553"/>
                  </a:lnTo>
                  <a:lnTo>
                    <a:pt x="763" y="1540"/>
                  </a:lnTo>
                  <a:lnTo>
                    <a:pt x="752" y="1528"/>
                  </a:lnTo>
                  <a:close/>
                  <a:moveTo>
                    <a:pt x="752" y="517"/>
                  </a:moveTo>
                  <a:lnTo>
                    <a:pt x="752" y="517"/>
                  </a:lnTo>
                  <a:lnTo>
                    <a:pt x="740" y="505"/>
                  </a:lnTo>
                  <a:lnTo>
                    <a:pt x="727" y="496"/>
                  </a:lnTo>
                  <a:lnTo>
                    <a:pt x="714" y="488"/>
                  </a:lnTo>
                  <a:lnTo>
                    <a:pt x="699" y="481"/>
                  </a:lnTo>
                  <a:lnTo>
                    <a:pt x="684" y="476"/>
                  </a:lnTo>
                  <a:lnTo>
                    <a:pt x="668" y="471"/>
                  </a:lnTo>
                  <a:lnTo>
                    <a:pt x="652" y="469"/>
                  </a:lnTo>
                  <a:lnTo>
                    <a:pt x="634" y="468"/>
                  </a:lnTo>
                  <a:lnTo>
                    <a:pt x="618" y="469"/>
                  </a:lnTo>
                  <a:lnTo>
                    <a:pt x="601" y="471"/>
                  </a:lnTo>
                  <a:lnTo>
                    <a:pt x="585" y="476"/>
                  </a:lnTo>
                  <a:lnTo>
                    <a:pt x="569" y="482"/>
                  </a:lnTo>
                  <a:lnTo>
                    <a:pt x="555" y="488"/>
                  </a:lnTo>
                  <a:lnTo>
                    <a:pt x="542" y="497"/>
                  </a:lnTo>
                  <a:lnTo>
                    <a:pt x="529" y="507"/>
                  </a:lnTo>
                  <a:lnTo>
                    <a:pt x="517" y="517"/>
                  </a:lnTo>
                  <a:lnTo>
                    <a:pt x="505" y="529"/>
                  </a:lnTo>
                  <a:lnTo>
                    <a:pt x="496" y="541"/>
                  </a:lnTo>
                  <a:lnTo>
                    <a:pt x="488" y="555"/>
                  </a:lnTo>
                  <a:lnTo>
                    <a:pt x="481" y="569"/>
                  </a:lnTo>
                  <a:lnTo>
                    <a:pt x="476" y="585"/>
                  </a:lnTo>
                  <a:lnTo>
                    <a:pt x="471" y="601"/>
                  </a:lnTo>
                  <a:lnTo>
                    <a:pt x="469" y="618"/>
                  </a:lnTo>
                  <a:lnTo>
                    <a:pt x="468" y="634"/>
                  </a:lnTo>
                  <a:lnTo>
                    <a:pt x="469" y="652"/>
                  </a:lnTo>
                  <a:lnTo>
                    <a:pt x="471" y="668"/>
                  </a:lnTo>
                  <a:lnTo>
                    <a:pt x="476" y="684"/>
                  </a:lnTo>
                  <a:lnTo>
                    <a:pt x="482" y="699"/>
                  </a:lnTo>
                  <a:lnTo>
                    <a:pt x="488" y="713"/>
                  </a:lnTo>
                  <a:lnTo>
                    <a:pt x="497" y="727"/>
                  </a:lnTo>
                  <a:lnTo>
                    <a:pt x="507" y="740"/>
                  </a:lnTo>
                  <a:lnTo>
                    <a:pt x="517" y="752"/>
                  </a:lnTo>
                  <a:lnTo>
                    <a:pt x="529" y="763"/>
                  </a:lnTo>
                  <a:lnTo>
                    <a:pt x="542" y="772"/>
                  </a:lnTo>
                  <a:lnTo>
                    <a:pt x="555" y="781"/>
                  </a:lnTo>
                  <a:lnTo>
                    <a:pt x="569" y="788"/>
                  </a:lnTo>
                  <a:lnTo>
                    <a:pt x="585" y="794"/>
                  </a:lnTo>
                  <a:lnTo>
                    <a:pt x="601" y="797"/>
                  </a:lnTo>
                  <a:lnTo>
                    <a:pt x="618" y="799"/>
                  </a:lnTo>
                  <a:lnTo>
                    <a:pt x="634" y="801"/>
                  </a:lnTo>
                  <a:lnTo>
                    <a:pt x="652" y="799"/>
                  </a:lnTo>
                  <a:lnTo>
                    <a:pt x="668" y="797"/>
                  </a:lnTo>
                  <a:lnTo>
                    <a:pt x="684" y="794"/>
                  </a:lnTo>
                  <a:lnTo>
                    <a:pt x="699" y="788"/>
                  </a:lnTo>
                  <a:lnTo>
                    <a:pt x="714" y="781"/>
                  </a:lnTo>
                  <a:lnTo>
                    <a:pt x="727" y="772"/>
                  </a:lnTo>
                  <a:lnTo>
                    <a:pt x="740" y="763"/>
                  </a:lnTo>
                  <a:lnTo>
                    <a:pt x="752" y="752"/>
                  </a:lnTo>
                  <a:lnTo>
                    <a:pt x="763" y="740"/>
                  </a:lnTo>
                  <a:lnTo>
                    <a:pt x="772" y="727"/>
                  </a:lnTo>
                  <a:lnTo>
                    <a:pt x="781" y="713"/>
                  </a:lnTo>
                  <a:lnTo>
                    <a:pt x="788" y="699"/>
                  </a:lnTo>
                  <a:lnTo>
                    <a:pt x="794" y="684"/>
                  </a:lnTo>
                  <a:lnTo>
                    <a:pt x="797" y="668"/>
                  </a:lnTo>
                  <a:lnTo>
                    <a:pt x="799" y="652"/>
                  </a:lnTo>
                  <a:lnTo>
                    <a:pt x="801" y="634"/>
                  </a:lnTo>
                  <a:lnTo>
                    <a:pt x="799" y="618"/>
                  </a:lnTo>
                  <a:lnTo>
                    <a:pt x="797" y="601"/>
                  </a:lnTo>
                  <a:lnTo>
                    <a:pt x="794" y="585"/>
                  </a:lnTo>
                  <a:lnTo>
                    <a:pt x="788" y="569"/>
                  </a:lnTo>
                  <a:lnTo>
                    <a:pt x="781" y="555"/>
                  </a:lnTo>
                  <a:lnTo>
                    <a:pt x="772" y="541"/>
                  </a:lnTo>
                  <a:lnTo>
                    <a:pt x="763" y="529"/>
                  </a:lnTo>
                  <a:lnTo>
                    <a:pt x="752" y="517"/>
                  </a:lnTo>
                  <a:close/>
                  <a:moveTo>
                    <a:pt x="5459" y="285"/>
                  </a:moveTo>
                  <a:lnTo>
                    <a:pt x="5459" y="285"/>
                  </a:lnTo>
                  <a:lnTo>
                    <a:pt x="5442" y="285"/>
                  </a:lnTo>
                  <a:lnTo>
                    <a:pt x="5424" y="286"/>
                  </a:lnTo>
                  <a:lnTo>
                    <a:pt x="5406" y="288"/>
                  </a:lnTo>
                  <a:lnTo>
                    <a:pt x="5390" y="292"/>
                  </a:lnTo>
                  <a:lnTo>
                    <a:pt x="5372" y="295"/>
                  </a:lnTo>
                  <a:lnTo>
                    <a:pt x="5356" y="300"/>
                  </a:lnTo>
                  <a:lnTo>
                    <a:pt x="5340" y="306"/>
                  </a:lnTo>
                  <a:lnTo>
                    <a:pt x="5324" y="312"/>
                  </a:lnTo>
                  <a:lnTo>
                    <a:pt x="5308" y="319"/>
                  </a:lnTo>
                  <a:lnTo>
                    <a:pt x="5293" y="327"/>
                  </a:lnTo>
                  <a:lnTo>
                    <a:pt x="5279" y="335"/>
                  </a:lnTo>
                  <a:lnTo>
                    <a:pt x="5265" y="345"/>
                  </a:lnTo>
                  <a:lnTo>
                    <a:pt x="5250" y="354"/>
                  </a:lnTo>
                  <a:lnTo>
                    <a:pt x="5237" y="365"/>
                  </a:lnTo>
                  <a:lnTo>
                    <a:pt x="5224" y="376"/>
                  </a:lnTo>
                  <a:lnTo>
                    <a:pt x="5213" y="387"/>
                  </a:lnTo>
                  <a:lnTo>
                    <a:pt x="5201" y="399"/>
                  </a:lnTo>
                  <a:lnTo>
                    <a:pt x="5190" y="412"/>
                  </a:lnTo>
                  <a:lnTo>
                    <a:pt x="5180" y="425"/>
                  </a:lnTo>
                  <a:lnTo>
                    <a:pt x="5170" y="439"/>
                  </a:lnTo>
                  <a:lnTo>
                    <a:pt x="5161" y="454"/>
                  </a:lnTo>
                  <a:lnTo>
                    <a:pt x="5152" y="468"/>
                  </a:lnTo>
                  <a:lnTo>
                    <a:pt x="5144" y="483"/>
                  </a:lnTo>
                  <a:lnTo>
                    <a:pt x="5137" y="498"/>
                  </a:lnTo>
                  <a:lnTo>
                    <a:pt x="5131" y="515"/>
                  </a:lnTo>
                  <a:lnTo>
                    <a:pt x="5125" y="530"/>
                  </a:lnTo>
                  <a:lnTo>
                    <a:pt x="5121" y="547"/>
                  </a:lnTo>
                  <a:lnTo>
                    <a:pt x="5117" y="564"/>
                  </a:lnTo>
                  <a:lnTo>
                    <a:pt x="5115" y="581"/>
                  </a:lnTo>
                  <a:lnTo>
                    <a:pt x="5112" y="599"/>
                  </a:lnTo>
                  <a:lnTo>
                    <a:pt x="5111" y="616"/>
                  </a:lnTo>
                  <a:lnTo>
                    <a:pt x="5110" y="634"/>
                  </a:lnTo>
                  <a:lnTo>
                    <a:pt x="5111" y="652"/>
                  </a:lnTo>
                  <a:lnTo>
                    <a:pt x="5112" y="671"/>
                  </a:lnTo>
                  <a:lnTo>
                    <a:pt x="5115" y="687"/>
                  </a:lnTo>
                  <a:lnTo>
                    <a:pt x="5117" y="705"/>
                  </a:lnTo>
                  <a:lnTo>
                    <a:pt x="5121" y="722"/>
                  </a:lnTo>
                  <a:lnTo>
                    <a:pt x="5125" y="738"/>
                  </a:lnTo>
                  <a:lnTo>
                    <a:pt x="5131" y="755"/>
                  </a:lnTo>
                  <a:lnTo>
                    <a:pt x="5137" y="771"/>
                  </a:lnTo>
                  <a:lnTo>
                    <a:pt x="5144" y="786"/>
                  </a:lnTo>
                  <a:lnTo>
                    <a:pt x="5152" y="802"/>
                  </a:lnTo>
                  <a:lnTo>
                    <a:pt x="5161" y="816"/>
                  </a:lnTo>
                  <a:lnTo>
                    <a:pt x="5170" y="830"/>
                  </a:lnTo>
                  <a:lnTo>
                    <a:pt x="5180" y="844"/>
                  </a:lnTo>
                  <a:lnTo>
                    <a:pt x="5190" y="857"/>
                  </a:lnTo>
                  <a:lnTo>
                    <a:pt x="5201" y="870"/>
                  </a:lnTo>
                  <a:lnTo>
                    <a:pt x="5213" y="882"/>
                  </a:lnTo>
                  <a:lnTo>
                    <a:pt x="5224" y="894"/>
                  </a:lnTo>
                  <a:lnTo>
                    <a:pt x="5237" y="905"/>
                  </a:lnTo>
                  <a:lnTo>
                    <a:pt x="5250" y="915"/>
                  </a:lnTo>
                  <a:lnTo>
                    <a:pt x="5265" y="925"/>
                  </a:lnTo>
                  <a:lnTo>
                    <a:pt x="5279" y="934"/>
                  </a:lnTo>
                  <a:lnTo>
                    <a:pt x="5293" y="942"/>
                  </a:lnTo>
                  <a:lnTo>
                    <a:pt x="5308" y="949"/>
                  </a:lnTo>
                  <a:lnTo>
                    <a:pt x="5324" y="957"/>
                  </a:lnTo>
                  <a:lnTo>
                    <a:pt x="5340" y="964"/>
                  </a:lnTo>
                  <a:lnTo>
                    <a:pt x="5356" y="968"/>
                  </a:lnTo>
                  <a:lnTo>
                    <a:pt x="5372" y="973"/>
                  </a:lnTo>
                  <a:lnTo>
                    <a:pt x="5390" y="978"/>
                  </a:lnTo>
                  <a:lnTo>
                    <a:pt x="5406" y="980"/>
                  </a:lnTo>
                  <a:lnTo>
                    <a:pt x="5424" y="982"/>
                  </a:lnTo>
                  <a:lnTo>
                    <a:pt x="5442" y="984"/>
                  </a:lnTo>
                  <a:lnTo>
                    <a:pt x="5459" y="985"/>
                  </a:lnTo>
                  <a:lnTo>
                    <a:pt x="5478" y="984"/>
                  </a:lnTo>
                  <a:lnTo>
                    <a:pt x="5496" y="982"/>
                  </a:lnTo>
                  <a:lnTo>
                    <a:pt x="5514" y="980"/>
                  </a:lnTo>
                  <a:lnTo>
                    <a:pt x="5530" y="978"/>
                  </a:lnTo>
                  <a:lnTo>
                    <a:pt x="5547" y="973"/>
                  </a:lnTo>
                  <a:lnTo>
                    <a:pt x="5563" y="968"/>
                  </a:lnTo>
                  <a:lnTo>
                    <a:pt x="5580" y="964"/>
                  </a:lnTo>
                  <a:lnTo>
                    <a:pt x="5596" y="957"/>
                  </a:lnTo>
                  <a:lnTo>
                    <a:pt x="5612" y="949"/>
                  </a:lnTo>
                  <a:lnTo>
                    <a:pt x="5627" y="942"/>
                  </a:lnTo>
                  <a:lnTo>
                    <a:pt x="5641" y="934"/>
                  </a:lnTo>
                  <a:lnTo>
                    <a:pt x="5656" y="925"/>
                  </a:lnTo>
                  <a:lnTo>
                    <a:pt x="5670" y="915"/>
                  </a:lnTo>
                  <a:lnTo>
                    <a:pt x="5683" y="905"/>
                  </a:lnTo>
                  <a:lnTo>
                    <a:pt x="5694" y="894"/>
                  </a:lnTo>
                  <a:lnTo>
                    <a:pt x="5707" y="882"/>
                  </a:lnTo>
                  <a:lnTo>
                    <a:pt x="5719" y="870"/>
                  </a:lnTo>
                  <a:lnTo>
                    <a:pt x="5730" y="857"/>
                  </a:lnTo>
                  <a:lnTo>
                    <a:pt x="5741" y="844"/>
                  </a:lnTo>
                  <a:lnTo>
                    <a:pt x="5750" y="830"/>
                  </a:lnTo>
                  <a:lnTo>
                    <a:pt x="5759" y="816"/>
                  </a:lnTo>
                  <a:lnTo>
                    <a:pt x="5768" y="802"/>
                  </a:lnTo>
                  <a:lnTo>
                    <a:pt x="5776" y="786"/>
                  </a:lnTo>
                  <a:lnTo>
                    <a:pt x="5783" y="771"/>
                  </a:lnTo>
                  <a:lnTo>
                    <a:pt x="5789" y="755"/>
                  </a:lnTo>
                  <a:lnTo>
                    <a:pt x="5795" y="738"/>
                  </a:lnTo>
                  <a:lnTo>
                    <a:pt x="5800" y="722"/>
                  </a:lnTo>
                  <a:lnTo>
                    <a:pt x="5803" y="705"/>
                  </a:lnTo>
                  <a:lnTo>
                    <a:pt x="5805" y="687"/>
                  </a:lnTo>
                  <a:lnTo>
                    <a:pt x="5808" y="671"/>
                  </a:lnTo>
                  <a:lnTo>
                    <a:pt x="5809" y="652"/>
                  </a:lnTo>
                  <a:lnTo>
                    <a:pt x="5810" y="634"/>
                  </a:lnTo>
                  <a:lnTo>
                    <a:pt x="5809" y="616"/>
                  </a:lnTo>
                  <a:lnTo>
                    <a:pt x="5808" y="599"/>
                  </a:lnTo>
                  <a:lnTo>
                    <a:pt x="5805" y="581"/>
                  </a:lnTo>
                  <a:lnTo>
                    <a:pt x="5803" y="564"/>
                  </a:lnTo>
                  <a:lnTo>
                    <a:pt x="5800" y="547"/>
                  </a:lnTo>
                  <a:lnTo>
                    <a:pt x="5795" y="530"/>
                  </a:lnTo>
                  <a:lnTo>
                    <a:pt x="5789" y="515"/>
                  </a:lnTo>
                  <a:lnTo>
                    <a:pt x="5783" y="498"/>
                  </a:lnTo>
                  <a:lnTo>
                    <a:pt x="5776" y="483"/>
                  </a:lnTo>
                  <a:lnTo>
                    <a:pt x="5768" y="468"/>
                  </a:lnTo>
                  <a:lnTo>
                    <a:pt x="5759" y="454"/>
                  </a:lnTo>
                  <a:lnTo>
                    <a:pt x="5750" y="439"/>
                  </a:lnTo>
                  <a:lnTo>
                    <a:pt x="5741" y="425"/>
                  </a:lnTo>
                  <a:lnTo>
                    <a:pt x="5730" y="412"/>
                  </a:lnTo>
                  <a:lnTo>
                    <a:pt x="5719" y="399"/>
                  </a:lnTo>
                  <a:lnTo>
                    <a:pt x="5707" y="387"/>
                  </a:lnTo>
                  <a:lnTo>
                    <a:pt x="5694" y="376"/>
                  </a:lnTo>
                  <a:lnTo>
                    <a:pt x="5683" y="365"/>
                  </a:lnTo>
                  <a:lnTo>
                    <a:pt x="5670" y="354"/>
                  </a:lnTo>
                  <a:lnTo>
                    <a:pt x="5656" y="345"/>
                  </a:lnTo>
                  <a:lnTo>
                    <a:pt x="5641" y="335"/>
                  </a:lnTo>
                  <a:lnTo>
                    <a:pt x="5627" y="327"/>
                  </a:lnTo>
                  <a:lnTo>
                    <a:pt x="5612" y="319"/>
                  </a:lnTo>
                  <a:lnTo>
                    <a:pt x="5596" y="312"/>
                  </a:lnTo>
                  <a:lnTo>
                    <a:pt x="5580" y="306"/>
                  </a:lnTo>
                  <a:lnTo>
                    <a:pt x="5563" y="300"/>
                  </a:lnTo>
                  <a:lnTo>
                    <a:pt x="5547" y="295"/>
                  </a:lnTo>
                  <a:lnTo>
                    <a:pt x="5530" y="292"/>
                  </a:lnTo>
                  <a:lnTo>
                    <a:pt x="5514" y="288"/>
                  </a:lnTo>
                  <a:lnTo>
                    <a:pt x="5496" y="286"/>
                  </a:lnTo>
                  <a:lnTo>
                    <a:pt x="5478" y="285"/>
                  </a:lnTo>
                  <a:lnTo>
                    <a:pt x="5459" y="285"/>
                  </a:lnTo>
                  <a:close/>
                  <a:moveTo>
                    <a:pt x="5459" y="2318"/>
                  </a:moveTo>
                  <a:lnTo>
                    <a:pt x="5459" y="2318"/>
                  </a:lnTo>
                  <a:lnTo>
                    <a:pt x="5442" y="2318"/>
                  </a:lnTo>
                  <a:lnTo>
                    <a:pt x="5424" y="2319"/>
                  </a:lnTo>
                  <a:lnTo>
                    <a:pt x="5406" y="2321"/>
                  </a:lnTo>
                  <a:lnTo>
                    <a:pt x="5390" y="2325"/>
                  </a:lnTo>
                  <a:lnTo>
                    <a:pt x="5372" y="2329"/>
                  </a:lnTo>
                  <a:lnTo>
                    <a:pt x="5356" y="2333"/>
                  </a:lnTo>
                  <a:lnTo>
                    <a:pt x="5340" y="2339"/>
                  </a:lnTo>
                  <a:lnTo>
                    <a:pt x="5324" y="2345"/>
                  </a:lnTo>
                  <a:lnTo>
                    <a:pt x="5308" y="2352"/>
                  </a:lnTo>
                  <a:lnTo>
                    <a:pt x="5293" y="2360"/>
                  </a:lnTo>
                  <a:lnTo>
                    <a:pt x="5279" y="2369"/>
                  </a:lnTo>
                  <a:lnTo>
                    <a:pt x="5265" y="2378"/>
                  </a:lnTo>
                  <a:lnTo>
                    <a:pt x="5250" y="2388"/>
                  </a:lnTo>
                  <a:lnTo>
                    <a:pt x="5237" y="2398"/>
                  </a:lnTo>
                  <a:lnTo>
                    <a:pt x="5224" y="2409"/>
                  </a:lnTo>
                  <a:lnTo>
                    <a:pt x="5213" y="2421"/>
                  </a:lnTo>
                  <a:lnTo>
                    <a:pt x="5201" y="2432"/>
                  </a:lnTo>
                  <a:lnTo>
                    <a:pt x="5190" y="2445"/>
                  </a:lnTo>
                  <a:lnTo>
                    <a:pt x="5180" y="2458"/>
                  </a:lnTo>
                  <a:lnTo>
                    <a:pt x="5170" y="2473"/>
                  </a:lnTo>
                  <a:lnTo>
                    <a:pt x="5161" y="2487"/>
                  </a:lnTo>
                  <a:lnTo>
                    <a:pt x="5152" y="2501"/>
                  </a:lnTo>
                  <a:lnTo>
                    <a:pt x="5144" y="2516"/>
                  </a:lnTo>
                  <a:lnTo>
                    <a:pt x="5137" y="2532"/>
                  </a:lnTo>
                  <a:lnTo>
                    <a:pt x="5131" y="2548"/>
                  </a:lnTo>
                  <a:lnTo>
                    <a:pt x="5125" y="2564"/>
                  </a:lnTo>
                  <a:lnTo>
                    <a:pt x="5121" y="2580"/>
                  </a:lnTo>
                  <a:lnTo>
                    <a:pt x="5117" y="2598"/>
                  </a:lnTo>
                  <a:lnTo>
                    <a:pt x="5115" y="2614"/>
                  </a:lnTo>
                  <a:lnTo>
                    <a:pt x="5112" y="2632"/>
                  </a:lnTo>
                  <a:lnTo>
                    <a:pt x="5111" y="2650"/>
                  </a:lnTo>
                  <a:lnTo>
                    <a:pt x="5110" y="2667"/>
                  </a:lnTo>
                  <a:lnTo>
                    <a:pt x="5111" y="2686"/>
                  </a:lnTo>
                  <a:lnTo>
                    <a:pt x="5112" y="2704"/>
                  </a:lnTo>
                  <a:lnTo>
                    <a:pt x="5115" y="2721"/>
                  </a:lnTo>
                  <a:lnTo>
                    <a:pt x="5117" y="2738"/>
                  </a:lnTo>
                  <a:lnTo>
                    <a:pt x="5121" y="2755"/>
                  </a:lnTo>
                  <a:lnTo>
                    <a:pt x="5125" y="2771"/>
                  </a:lnTo>
                  <a:lnTo>
                    <a:pt x="5131" y="2788"/>
                  </a:lnTo>
                  <a:lnTo>
                    <a:pt x="5137" y="2804"/>
                  </a:lnTo>
                  <a:lnTo>
                    <a:pt x="5144" y="2820"/>
                  </a:lnTo>
                  <a:lnTo>
                    <a:pt x="5152" y="2835"/>
                  </a:lnTo>
                  <a:lnTo>
                    <a:pt x="5161" y="2849"/>
                  </a:lnTo>
                  <a:lnTo>
                    <a:pt x="5170" y="2863"/>
                  </a:lnTo>
                  <a:lnTo>
                    <a:pt x="5180" y="2878"/>
                  </a:lnTo>
                  <a:lnTo>
                    <a:pt x="5190" y="2891"/>
                  </a:lnTo>
                  <a:lnTo>
                    <a:pt x="5201" y="2904"/>
                  </a:lnTo>
                  <a:lnTo>
                    <a:pt x="5213" y="2915"/>
                  </a:lnTo>
                  <a:lnTo>
                    <a:pt x="5224" y="2927"/>
                  </a:lnTo>
                  <a:lnTo>
                    <a:pt x="5237" y="2938"/>
                  </a:lnTo>
                  <a:lnTo>
                    <a:pt x="5250" y="2948"/>
                  </a:lnTo>
                  <a:lnTo>
                    <a:pt x="5265" y="2958"/>
                  </a:lnTo>
                  <a:lnTo>
                    <a:pt x="5279" y="2967"/>
                  </a:lnTo>
                  <a:lnTo>
                    <a:pt x="5293" y="2976"/>
                  </a:lnTo>
                  <a:lnTo>
                    <a:pt x="5308" y="2983"/>
                  </a:lnTo>
                  <a:lnTo>
                    <a:pt x="5324" y="2990"/>
                  </a:lnTo>
                  <a:lnTo>
                    <a:pt x="5340" y="2997"/>
                  </a:lnTo>
                  <a:lnTo>
                    <a:pt x="5356" y="3002"/>
                  </a:lnTo>
                  <a:lnTo>
                    <a:pt x="5372" y="3006"/>
                  </a:lnTo>
                  <a:lnTo>
                    <a:pt x="5390" y="3011"/>
                  </a:lnTo>
                  <a:lnTo>
                    <a:pt x="5406" y="3013"/>
                  </a:lnTo>
                  <a:lnTo>
                    <a:pt x="5424" y="3016"/>
                  </a:lnTo>
                  <a:lnTo>
                    <a:pt x="5442" y="3017"/>
                  </a:lnTo>
                  <a:lnTo>
                    <a:pt x="5459" y="3018"/>
                  </a:lnTo>
                  <a:lnTo>
                    <a:pt x="5478" y="3017"/>
                  </a:lnTo>
                  <a:lnTo>
                    <a:pt x="5496" y="3016"/>
                  </a:lnTo>
                  <a:lnTo>
                    <a:pt x="5514" y="3013"/>
                  </a:lnTo>
                  <a:lnTo>
                    <a:pt x="5530" y="3011"/>
                  </a:lnTo>
                  <a:lnTo>
                    <a:pt x="5547" y="3006"/>
                  </a:lnTo>
                  <a:lnTo>
                    <a:pt x="5563" y="3002"/>
                  </a:lnTo>
                  <a:lnTo>
                    <a:pt x="5580" y="2997"/>
                  </a:lnTo>
                  <a:lnTo>
                    <a:pt x="5596" y="2990"/>
                  </a:lnTo>
                  <a:lnTo>
                    <a:pt x="5612" y="2983"/>
                  </a:lnTo>
                  <a:lnTo>
                    <a:pt x="5627" y="2976"/>
                  </a:lnTo>
                  <a:lnTo>
                    <a:pt x="5641" y="2967"/>
                  </a:lnTo>
                  <a:lnTo>
                    <a:pt x="5656" y="2958"/>
                  </a:lnTo>
                  <a:lnTo>
                    <a:pt x="5670" y="2948"/>
                  </a:lnTo>
                  <a:lnTo>
                    <a:pt x="5683" y="2938"/>
                  </a:lnTo>
                  <a:lnTo>
                    <a:pt x="5694" y="2927"/>
                  </a:lnTo>
                  <a:lnTo>
                    <a:pt x="5707" y="2915"/>
                  </a:lnTo>
                  <a:lnTo>
                    <a:pt x="5719" y="2904"/>
                  </a:lnTo>
                  <a:lnTo>
                    <a:pt x="5730" y="2891"/>
                  </a:lnTo>
                  <a:lnTo>
                    <a:pt x="5741" y="2878"/>
                  </a:lnTo>
                  <a:lnTo>
                    <a:pt x="5750" y="2863"/>
                  </a:lnTo>
                  <a:lnTo>
                    <a:pt x="5759" y="2849"/>
                  </a:lnTo>
                  <a:lnTo>
                    <a:pt x="5768" y="2835"/>
                  </a:lnTo>
                  <a:lnTo>
                    <a:pt x="5776" y="2820"/>
                  </a:lnTo>
                  <a:lnTo>
                    <a:pt x="5783" y="2804"/>
                  </a:lnTo>
                  <a:lnTo>
                    <a:pt x="5789" y="2788"/>
                  </a:lnTo>
                  <a:lnTo>
                    <a:pt x="5795" y="2771"/>
                  </a:lnTo>
                  <a:lnTo>
                    <a:pt x="5800" y="2755"/>
                  </a:lnTo>
                  <a:lnTo>
                    <a:pt x="5803" y="2738"/>
                  </a:lnTo>
                  <a:lnTo>
                    <a:pt x="5805" y="2721"/>
                  </a:lnTo>
                  <a:lnTo>
                    <a:pt x="5808" y="2704"/>
                  </a:lnTo>
                  <a:lnTo>
                    <a:pt x="5809" y="2686"/>
                  </a:lnTo>
                  <a:lnTo>
                    <a:pt x="5810" y="2667"/>
                  </a:lnTo>
                  <a:lnTo>
                    <a:pt x="5809" y="2650"/>
                  </a:lnTo>
                  <a:lnTo>
                    <a:pt x="5808" y="2632"/>
                  </a:lnTo>
                  <a:lnTo>
                    <a:pt x="5805" y="2614"/>
                  </a:lnTo>
                  <a:lnTo>
                    <a:pt x="5803" y="2598"/>
                  </a:lnTo>
                  <a:lnTo>
                    <a:pt x="5800" y="2580"/>
                  </a:lnTo>
                  <a:lnTo>
                    <a:pt x="5795" y="2564"/>
                  </a:lnTo>
                  <a:lnTo>
                    <a:pt x="5789" y="2548"/>
                  </a:lnTo>
                  <a:lnTo>
                    <a:pt x="5783" y="2532"/>
                  </a:lnTo>
                  <a:lnTo>
                    <a:pt x="5776" y="2516"/>
                  </a:lnTo>
                  <a:lnTo>
                    <a:pt x="5768" y="2501"/>
                  </a:lnTo>
                  <a:lnTo>
                    <a:pt x="5759" y="2487"/>
                  </a:lnTo>
                  <a:lnTo>
                    <a:pt x="5750" y="2473"/>
                  </a:lnTo>
                  <a:lnTo>
                    <a:pt x="5741" y="2458"/>
                  </a:lnTo>
                  <a:lnTo>
                    <a:pt x="5730" y="2445"/>
                  </a:lnTo>
                  <a:lnTo>
                    <a:pt x="5719" y="2432"/>
                  </a:lnTo>
                  <a:lnTo>
                    <a:pt x="5707" y="2421"/>
                  </a:lnTo>
                  <a:lnTo>
                    <a:pt x="5694" y="2409"/>
                  </a:lnTo>
                  <a:lnTo>
                    <a:pt x="5683" y="2398"/>
                  </a:lnTo>
                  <a:lnTo>
                    <a:pt x="5670" y="2388"/>
                  </a:lnTo>
                  <a:lnTo>
                    <a:pt x="5656" y="2378"/>
                  </a:lnTo>
                  <a:lnTo>
                    <a:pt x="5641" y="2369"/>
                  </a:lnTo>
                  <a:lnTo>
                    <a:pt x="5627" y="2360"/>
                  </a:lnTo>
                  <a:lnTo>
                    <a:pt x="5612" y="2352"/>
                  </a:lnTo>
                  <a:lnTo>
                    <a:pt x="5596" y="2345"/>
                  </a:lnTo>
                  <a:lnTo>
                    <a:pt x="5580" y="2339"/>
                  </a:lnTo>
                  <a:lnTo>
                    <a:pt x="5563" y="2333"/>
                  </a:lnTo>
                  <a:lnTo>
                    <a:pt x="5547" y="2329"/>
                  </a:lnTo>
                  <a:lnTo>
                    <a:pt x="5530" y="2325"/>
                  </a:lnTo>
                  <a:lnTo>
                    <a:pt x="5514" y="2321"/>
                  </a:lnTo>
                  <a:lnTo>
                    <a:pt x="5496" y="2319"/>
                  </a:lnTo>
                  <a:lnTo>
                    <a:pt x="5478" y="2318"/>
                  </a:lnTo>
                  <a:lnTo>
                    <a:pt x="5459" y="2318"/>
                  </a:lnTo>
                  <a:close/>
                  <a:moveTo>
                    <a:pt x="5578" y="2549"/>
                  </a:moveTo>
                  <a:lnTo>
                    <a:pt x="5578" y="2549"/>
                  </a:lnTo>
                  <a:lnTo>
                    <a:pt x="5566" y="2539"/>
                  </a:lnTo>
                  <a:lnTo>
                    <a:pt x="5553" y="2529"/>
                  </a:lnTo>
                  <a:lnTo>
                    <a:pt x="5540" y="2521"/>
                  </a:lnTo>
                  <a:lnTo>
                    <a:pt x="5524" y="2514"/>
                  </a:lnTo>
                  <a:lnTo>
                    <a:pt x="5509" y="2509"/>
                  </a:lnTo>
                  <a:lnTo>
                    <a:pt x="5494" y="2504"/>
                  </a:lnTo>
                  <a:lnTo>
                    <a:pt x="5477" y="2502"/>
                  </a:lnTo>
                  <a:lnTo>
                    <a:pt x="5459" y="2501"/>
                  </a:lnTo>
                  <a:lnTo>
                    <a:pt x="5443" y="2502"/>
                  </a:lnTo>
                  <a:lnTo>
                    <a:pt x="5426" y="2504"/>
                  </a:lnTo>
                  <a:lnTo>
                    <a:pt x="5411" y="2509"/>
                  </a:lnTo>
                  <a:lnTo>
                    <a:pt x="5396" y="2514"/>
                  </a:lnTo>
                  <a:lnTo>
                    <a:pt x="5380" y="2521"/>
                  </a:lnTo>
                  <a:lnTo>
                    <a:pt x="5367" y="2529"/>
                  </a:lnTo>
                  <a:lnTo>
                    <a:pt x="5354" y="2540"/>
                  </a:lnTo>
                  <a:lnTo>
                    <a:pt x="5343" y="2551"/>
                  </a:lnTo>
                  <a:lnTo>
                    <a:pt x="5343" y="2549"/>
                  </a:lnTo>
                  <a:lnTo>
                    <a:pt x="5332" y="2562"/>
                  </a:lnTo>
                  <a:lnTo>
                    <a:pt x="5322" y="2574"/>
                  </a:lnTo>
                  <a:lnTo>
                    <a:pt x="5314" y="2588"/>
                  </a:lnTo>
                  <a:lnTo>
                    <a:pt x="5307" y="2602"/>
                  </a:lnTo>
                  <a:lnTo>
                    <a:pt x="5301" y="2618"/>
                  </a:lnTo>
                  <a:lnTo>
                    <a:pt x="5297" y="2634"/>
                  </a:lnTo>
                  <a:lnTo>
                    <a:pt x="5294" y="2651"/>
                  </a:lnTo>
                  <a:lnTo>
                    <a:pt x="5294" y="2667"/>
                  </a:lnTo>
                  <a:lnTo>
                    <a:pt x="5294" y="2685"/>
                  </a:lnTo>
                  <a:lnTo>
                    <a:pt x="5297" y="2702"/>
                  </a:lnTo>
                  <a:lnTo>
                    <a:pt x="5301" y="2717"/>
                  </a:lnTo>
                  <a:lnTo>
                    <a:pt x="5307" y="2732"/>
                  </a:lnTo>
                  <a:lnTo>
                    <a:pt x="5314" y="2747"/>
                  </a:lnTo>
                  <a:lnTo>
                    <a:pt x="5322" y="2761"/>
                  </a:lnTo>
                  <a:lnTo>
                    <a:pt x="5332" y="2774"/>
                  </a:lnTo>
                  <a:lnTo>
                    <a:pt x="5343" y="2785"/>
                  </a:lnTo>
                  <a:lnTo>
                    <a:pt x="5354" y="2796"/>
                  </a:lnTo>
                  <a:lnTo>
                    <a:pt x="5367" y="2806"/>
                  </a:lnTo>
                  <a:lnTo>
                    <a:pt x="5380" y="2814"/>
                  </a:lnTo>
                  <a:lnTo>
                    <a:pt x="5396" y="2821"/>
                  </a:lnTo>
                  <a:lnTo>
                    <a:pt x="5411" y="2827"/>
                  </a:lnTo>
                  <a:lnTo>
                    <a:pt x="5426" y="2830"/>
                  </a:lnTo>
                  <a:lnTo>
                    <a:pt x="5443" y="2833"/>
                  </a:lnTo>
                  <a:lnTo>
                    <a:pt x="5459" y="2834"/>
                  </a:lnTo>
                  <a:lnTo>
                    <a:pt x="5477" y="2833"/>
                  </a:lnTo>
                  <a:lnTo>
                    <a:pt x="5494" y="2830"/>
                  </a:lnTo>
                  <a:lnTo>
                    <a:pt x="5509" y="2827"/>
                  </a:lnTo>
                  <a:lnTo>
                    <a:pt x="5524" y="2821"/>
                  </a:lnTo>
                  <a:lnTo>
                    <a:pt x="5540" y="2814"/>
                  </a:lnTo>
                  <a:lnTo>
                    <a:pt x="5553" y="2806"/>
                  </a:lnTo>
                  <a:lnTo>
                    <a:pt x="5566" y="2796"/>
                  </a:lnTo>
                  <a:lnTo>
                    <a:pt x="5578" y="2785"/>
                  </a:lnTo>
                  <a:lnTo>
                    <a:pt x="5588" y="2774"/>
                  </a:lnTo>
                  <a:lnTo>
                    <a:pt x="5598" y="2761"/>
                  </a:lnTo>
                  <a:lnTo>
                    <a:pt x="5606" y="2747"/>
                  </a:lnTo>
                  <a:lnTo>
                    <a:pt x="5613" y="2732"/>
                  </a:lnTo>
                  <a:lnTo>
                    <a:pt x="5619" y="2717"/>
                  </a:lnTo>
                  <a:lnTo>
                    <a:pt x="5622" y="2702"/>
                  </a:lnTo>
                  <a:lnTo>
                    <a:pt x="5626" y="2685"/>
                  </a:lnTo>
                  <a:lnTo>
                    <a:pt x="5626" y="2667"/>
                  </a:lnTo>
                  <a:lnTo>
                    <a:pt x="5626" y="2651"/>
                  </a:lnTo>
                  <a:lnTo>
                    <a:pt x="5624" y="2634"/>
                  </a:lnTo>
                  <a:lnTo>
                    <a:pt x="5619" y="2618"/>
                  </a:lnTo>
                  <a:lnTo>
                    <a:pt x="5613" y="2602"/>
                  </a:lnTo>
                  <a:lnTo>
                    <a:pt x="5606" y="2588"/>
                  </a:lnTo>
                  <a:lnTo>
                    <a:pt x="5598" y="2574"/>
                  </a:lnTo>
                  <a:lnTo>
                    <a:pt x="5588" y="2562"/>
                  </a:lnTo>
                  <a:lnTo>
                    <a:pt x="5578" y="2549"/>
                  </a:lnTo>
                  <a:close/>
                  <a:moveTo>
                    <a:pt x="5459" y="1295"/>
                  </a:moveTo>
                  <a:lnTo>
                    <a:pt x="5459" y="1295"/>
                  </a:lnTo>
                  <a:lnTo>
                    <a:pt x="5442" y="1297"/>
                  </a:lnTo>
                  <a:lnTo>
                    <a:pt x="5424" y="1298"/>
                  </a:lnTo>
                  <a:lnTo>
                    <a:pt x="5406" y="1300"/>
                  </a:lnTo>
                  <a:lnTo>
                    <a:pt x="5390" y="1302"/>
                  </a:lnTo>
                  <a:lnTo>
                    <a:pt x="5372" y="1307"/>
                  </a:lnTo>
                  <a:lnTo>
                    <a:pt x="5356" y="1312"/>
                  </a:lnTo>
                  <a:lnTo>
                    <a:pt x="5340" y="1317"/>
                  </a:lnTo>
                  <a:lnTo>
                    <a:pt x="5324" y="1324"/>
                  </a:lnTo>
                  <a:lnTo>
                    <a:pt x="5308" y="1331"/>
                  </a:lnTo>
                  <a:lnTo>
                    <a:pt x="5293" y="1338"/>
                  </a:lnTo>
                  <a:lnTo>
                    <a:pt x="5279" y="1346"/>
                  </a:lnTo>
                  <a:lnTo>
                    <a:pt x="5265" y="1356"/>
                  </a:lnTo>
                  <a:lnTo>
                    <a:pt x="5250" y="1365"/>
                  </a:lnTo>
                  <a:lnTo>
                    <a:pt x="5237" y="1376"/>
                  </a:lnTo>
                  <a:lnTo>
                    <a:pt x="5224" y="1386"/>
                  </a:lnTo>
                  <a:lnTo>
                    <a:pt x="5213" y="1398"/>
                  </a:lnTo>
                  <a:lnTo>
                    <a:pt x="5201" y="1411"/>
                  </a:lnTo>
                  <a:lnTo>
                    <a:pt x="5190" y="1424"/>
                  </a:lnTo>
                  <a:lnTo>
                    <a:pt x="5180" y="1437"/>
                  </a:lnTo>
                  <a:lnTo>
                    <a:pt x="5170" y="1450"/>
                  </a:lnTo>
                  <a:lnTo>
                    <a:pt x="5161" y="1464"/>
                  </a:lnTo>
                  <a:lnTo>
                    <a:pt x="5152" y="1480"/>
                  </a:lnTo>
                  <a:lnTo>
                    <a:pt x="5144" y="1494"/>
                  </a:lnTo>
                  <a:lnTo>
                    <a:pt x="5137" y="1510"/>
                  </a:lnTo>
                  <a:lnTo>
                    <a:pt x="5131" y="1526"/>
                  </a:lnTo>
                  <a:lnTo>
                    <a:pt x="5125" y="1542"/>
                  </a:lnTo>
                  <a:lnTo>
                    <a:pt x="5121" y="1559"/>
                  </a:lnTo>
                  <a:lnTo>
                    <a:pt x="5117" y="1575"/>
                  </a:lnTo>
                  <a:lnTo>
                    <a:pt x="5115" y="1593"/>
                  </a:lnTo>
                  <a:lnTo>
                    <a:pt x="5112" y="1609"/>
                  </a:lnTo>
                  <a:lnTo>
                    <a:pt x="5111" y="1627"/>
                  </a:lnTo>
                  <a:lnTo>
                    <a:pt x="5110" y="1646"/>
                  </a:lnTo>
                  <a:lnTo>
                    <a:pt x="5111" y="1664"/>
                  </a:lnTo>
                  <a:lnTo>
                    <a:pt x="5112" y="1681"/>
                  </a:lnTo>
                  <a:lnTo>
                    <a:pt x="5115" y="1699"/>
                  </a:lnTo>
                  <a:lnTo>
                    <a:pt x="5117" y="1716"/>
                  </a:lnTo>
                  <a:lnTo>
                    <a:pt x="5121" y="1733"/>
                  </a:lnTo>
                  <a:lnTo>
                    <a:pt x="5125" y="1750"/>
                  </a:lnTo>
                  <a:lnTo>
                    <a:pt x="5131" y="1767"/>
                  </a:lnTo>
                  <a:lnTo>
                    <a:pt x="5137" y="1782"/>
                  </a:lnTo>
                  <a:lnTo>
                    <a:pt x="5144" y="1797"/>
                  </a:lnTo>
                  <a:lnTo>
                    <a:pt x="5152" y="1813"/>
                  </a:lnTo>
                  <a:lnTo>
                    <a:pt x="5161" y="1827"/>
                  </a:lnTo>
                  <a:lnTo>
                    <a:pt x="5170" y="1841"/>
                  </a:lnTo>
                  <a:lnTo>
                    <a:pt x="5180" y="1855"/>
                  </a:lnTo>
                  <a:lnTo>
                    <a:pt x="5190" y="1868"/>
                  </a:lnTo>
                  <a:lnTo>
                    <a:pt x="5201" y="1881"/>
                  </a:lnTo>
                  <a:lnTo>
                    <a:pt x="5213" y="1893"/>
                  </a:lnTo>
                  <a:lnTo>
                    <a:pt x="5224" y="1905"/>
                  </a:lnTo>
                  <a:lnTo>
                    <a:pt x="5237" y="1915"/>
                  </a:lnTo>
                  <a:lnTo>
                    <a:pt x="5250" y="1926"/>
                  </a:lnTo>
                  <a:lnTo>
                    <a:pt x="5265" y="1937"/>
                  </a:lnTo>
                  <a:lnTo>
                    <a:pt x="5279" y="1945"/>
                  </a:lnTo>
                  <a:lnTo>
                    <a:pt x="5293" y="1953"/>
                  </a:lnTo>
                  <a:lnTo>
                    <a:pt x="5308" y="1961"/>
                  </a:lnTo>
                  <a:lnTo>
                    <a:pt x="5324" y="1968"/>
                  </a:lnTo>
                  <a:lnTo>
                    <a:pt x="5340" y="1974"/>
                  </a:lnTo>
                  <a:lnTo>
                    <a:pt x="5356" y="1980"/>
                  </a:lnTo>
                  <a:lnTo>
                    <a:pt x="5372" y="1985"/>
                  </a:lnTo>
                  <a:lnTo>
                    <a:pt x="5390" y="1988"/>
                  </a:lnTo>
                  <a:lnTo>
                    <a:pt x="5406" y="1992"/>
                  </a:lnTo>
                  <a:lnTo>
                    <a:pt x="5424" y="1994"/>
                  </a:lnTo>
                  <a:lnTo>
                    <a:pt x="5442" y="1996"/>
                  </a:lnTo>
                  <a:lnTo>
                    <a:pt x="5459" y="1996"/>
                  </a:lnTo>
                  <a:lnTo>
                    <a:pt x="5478" y="1996"/>
                  </a:lnTo>
                  <a:lnTo>
                    <a:pt x="5496" y="1994"/>
                  </a:lnTo>
                  <a:lnTo>
                    <a:pt x="5514" y="1992"/>
                  </a:lnTo>
                  <a:lnTo>
                    <a:pt x="5530" y="1988"/>
                  </a:lnTo>
                  <a:lnTo>
                    <a:pt x="5547" y="1985"/>
                  </a:lnTo>
                  <a:lnTo>
                    <a:pt x="5563" y="1980"/>
                  </a:lnTo>
                  <a:lnTo>
                    <a:pt x="5580" y="1974"/>
                  </a:lnTo>
                  <a:lnTo>
                    <a:pt x="5596" y="1968"/>
                  </a:lnTo>
                  <a:lnTo>
                    <a:pt x="5612" y="1961"/>
                  </a:lnTo>
                  <a:lnTo>
                    <a:pt x="5627" y="1953"/>
                  </a:lnTo>
                  <a:lnTo>
                    <a:pt x="5641" y="1945"/>
                  </a:lnTo>
                  <a:lnTo>
                    <a:pt x="5656" y="1937"/>
                  </a:lnTo>
                  <a:lnTo>
                    <a:pt x="5670" y="1926"/>
                  </a:lnTo>
                  <a:lnTo>
                    <a:pt x="5683" y="1915"/>
                  </a:lnTo>
                  <a:lnTo>
                    <a:pt x="5694" y="1905"/>
                  </a:lnTo>
                  <a:lnTo>
                    <a:pt x="5707" y="1893"/>
                  </a:lnTo>
                  <a:lnTo>
                    <a:pt x="5719" y="1881"/>
                  </a:lnTo>
                  <a:lnTo>
                    <a:pt x="5730" y="1868"/>
                  </a:lnTo>
                  <a:lnTo>
                    <a:pt x="5741" y="1855"/>
                  </a:lnTo>
                  <a:lnTo>
                    <a:pt x="5750" y="1841"/>
                  </a:lnTo>
                  <a:lnTo>
                    <a:pt x="5759" y="1827"/>
                  </a:lnTo>
                  <a:lnTo>
                    <a:pt x="5768" y="1813"/>
                  </a:lnTo>
                  <a:lnTo>
                    <a:pt x="5776" y="1797"/>
                  </a:lnTo>
                  <a:lnTo>
                    <a:pt x="5783" y="1782"/>
                  </a:lnTo>
                  <a:lnTo>
                    <a:pt x="5789" y="1767"/>
                  </a:lnTo>
                  <a:lnTo>
                    <a:pt x="5795" y="1750"/>
                  </a:lnTo>
                  <a:lnTo>
                    <a:pt x="5800" y="1733"/>
                  </a:lnTo>
                  <a:lnTo>
                    <a:pt x="5803" y="1716"/>
                  </a:lnTo>
                  <a:lnTo>
                    <a:pt x="5805" y="1699"/>
                  </a:lnTo>
                  <a:lnTo>
                    <a:pt x="5808" y="1681"/>
                  </a:lnTo>
                  <a:lnTo>
                    <a:pt x="5809" y="1664"/>
                  </a:lnTo>
                  <a:lnTo>
                    <a:pt x="5810" y="1646"/>
                  </a:lnTo>
                  <a:lnTo>
                    <a:pt x="5809" y="1627"/>
                  </a:lnTo>
                  <a:lnTo>
                    <a:pt x="5808" y="1609"/>
                  </a:lnTo>
                  <a:lnTo>
                    <a:pt x="5805" y="1593"/>
                  </a:lnTo>
                  <a:lnTo>
                    <a:pt x="5803" y="1575"/>
                  </a:lnTo>
                  <a:lnTo>
                    <a:pt x="5800" y="1559"/>
                  </a:lnTo>
                  <a:lnTo>
                    <a:pt x="5795" y="1542"/>
                  </a:lnTo>
                  <a:lnTo>
                    <a:pt x="5789" y="1526"/>
                  </a:lnTo>
                  <a:lnTo>
                    <a:pt x="5783" y="1510"/>
                  </a:lnTo>
                  <a:lnTo>
                    <a:pt x="5776" y="1494"/>
                  </a:lnTo>
                  <a:lnTo>
                    <a:pt x="5768" y="1480"/>
                  </a:lnTo>
                  <a:lnTo>
                    <a:pt x="5759" y="1464"/>
                  </a:lnTo>
                  <a:lnTo>
                    <a:pt x="5750" y="1450"/>
                  </a:lnTo>
                  <a:lnTo>
                    <a:pt x="5741" y="1437"/>
                  </a:lnTo>
                  <a:lnTo>
                    <a:pt x="5730" y="1424"/>
                  </a:lnTo>
                  <a:lnTo>
                    <a:pt x="5719" y="1411"/>
                  </a:lnTo>
                  <a:lnTo>
                    <a:pt x="5707" y="1398"/>
                  </a:lnTo>
                  <a:lnTo>
                    <a:pt x="5694" y="1386"/>
                  </a:lnTo>
                  <a:lnTo>
                    <a:pt x="5683" y="1376"/>
                  </a:lnTo>
                  <a:lnTo>
                    <a:pt x="5670" y="1365"/>
                  </a:lnTo>
                  <a:lnTo>
                    <a:pt x="5656" y="1356"/>
                  </a:lnTo>
                  <a:lnTo>
                    <a:pt x="5641" y="1346"/>
                  </a:lnTo>
                  <a:lnTo>
                    <a:pt x="5627" y="1338"/>
                  </a:lnTo>
                  <a:lnTo>
                    <a:pt x="5612" y="1331"/>
                  </a:lnTo>
                  <a:lnTo>
                    <a:pt x="5596" y="1324"/>
                  </a:lnTo>
                  <a:lnTo>
                    <a:pt x="5580" y="1317"/>
                  </a:lnTo>
                  <a:lnTo>
                    <a:pt x="5563" y="1312"/>
                  </a:lnTo>
                  <a:lnTo>
                    <a:pt x="5547" y="1307"/>
                  </a:lnTo>
                  <a:lnTo>
                    <a:pt x="5530" y="1302"/>
                  </a:lnTo>
                  <a:lnTo>
                    <a:pt x="5514" y="1300"/>
                  </a:lnTo>
                  <a:lnTo>
                    <a:pt x="5496" y="1298"/>
                  </a:lnTo>
                  <a:lnTo>
                    <a:pt x="5478" y="1297"/>
                  </a:lnTo>
                  <a:lnTo>
                    <a:pt x="5459" y="1295"/>
                  </a:lnTo>
                  <a:close/>
                  <a:moveTo>
                    <a:pt x="5578" y="1528"/>
                  </a:moveTo>
                  <a:lnTo>
                    <a:pt x="5578" y="1528"/>
                  </a:lnTo>
                  <a:lnTo>
                    <a:pt x="5566" y="1517"/>
                  </a:lnTo>
                  <a:lnTo>
                    <a:pt x="5553" y="1508"/>
                  </a:lnTo>
                  <a:lnTo>
                    <a:pt x="5540" y="1500"/>
                  </a:lnTo>
                  <a:lnTo>
                    <a:pt x="5524" y="1493"/>
                  </a:lnTo>
                  <a:lnTo>
                    <a:pt x="5509" y="1487"/>
                  </a:lnTo>
                  <a:lnTo>
                    <a:pt x="5494" y="1483"/>
                  </a:lnTo>
                  <a:lnTo>
                    <a:pt x="5477" y="1481"/>
                  </a:lnTo>
                  <a:lnTo>
                    <a:pt x="5459" y="1480"/>
                  </a:lnTo>
                  <a:lnTo>
                    <a:pt x="5443" y="1481"/>
                  </a:lnTo>
                  <a:lnTo>
                    <a:pt x="5426" y="1483"/>
                  </a:lnTo>
                  <a:lnTo>
                    <a:pt x="5411" y="1487"/>
                  </a:lnTo>
                  <a:lnTo>
                    <a:pt x="5396" y="1493"/>
                  </a:lnTo>
                  <a:lnTo>
                    <a:pt x="5380" y="1500"/>
                  </a:lnTo>
                  <a:lnTo>
                    <a:pt x="5367" y="1508"/>
                  </a:lnTo>
                  <a:lnTo>
                    <a:pt x="5354" y="1517"/>
                  </a:lnTo>
                  <a:lnTo>
                    <a:pt x="5343" y="1528"/>
                  </a:lnTo>
                  <a:lnTo>
                    <a:pt x="5332" y="1540"/>
                  </a:lnTo>
                  <a:lnTo>
                    <a:pt x="5322" y="1553"/>
                  </a:lnTo>
                  <a:lnTo>
                    <a:pt x="5314" y="1566"/>
                  </a:lnTo>
                  <a:lnTo>
                    <a:pt x="5307" y="1581"/>
                  </a:lnTo>
                  <a:lnTo>
                    <a:pt x="5301" y="1596"/>
                  </a:lnTo>
                  <a:lnTo>
                    <a:pt x="5297" y="1612"/>
                  </a:lnTo>
                  <a:lnTo>
                    <a:pt x="5294" y="1628"/>
                  </a:lnTo>
                  <a:lnTo>
                    <a:pt x="5294" y="1646"/>
                  </a:lnTo>
                  <a:lnTo>
                    <a:pt x="5294" y="1663"/>
                  </a:lnTo>
                  <a:lnTo>
                    <a:pt x="5297" y="1679"/>
                  </a:lnTo>
                  <a:lnTo>
                    <a:pt x="5301" y="1696"/>
                  </a:lnTo>
                  <a:lnTo>
                    <a:pt x="5307" y="1711"/>
                  </a:lnTo>
                  <a:lnTo>
                    <a:pt x="5314" y="1725"/>
                  </a:lnTo>
                  <a:lnTo>
                    <a:pt x="5322" y="1738"/>
                  </a:lnTo>
                  <a:lnTo>
                    <a:pt x="5332" y="1751"/>
                  </a:lnTo>
                  <a:lnTo>
                    <a:pt x="5343" y="1763"/>
                  </a:lnTo>
                  <a:lnTo>
                    <a:pt x="5354" y="1774"/>
                  </a:lnTo>
                  <a:lnTo>
                    <a:pt x="5367" y="1783"/>
                  </a:lnTo>
                  <a:lnTo>
                    <a:pt x="5380" y="1792"/>
                  </a:lnTo>
                  <a:lnTo>
                    <a:pt x="5396" y="1798"/>
                  </a:lnTo>
                  <a:lnTo>
                    <a:pt x="5411" y="1804"/>
                  </a:lnTo>
                  <a:lnTo>
                    <a:pt x="5426" y="1809"/>
                  </a:lnTo>
                  <a:lnTo>
                    <a:pt x="5443" y="1811"/>
                  </a:lnTo>
                  <a:lnTo>
                    <a:pt x="5459" y="1813"/>
                  </a:lnTo>
                  <a:lnTo>
                    <a:pt x="5477" y="1811"/>
                  </a:lnTo>
                  <a:lnTo>
                    <a:pt x="5494" y="1809"/>
                  </a:lnTo>
                  <a:lnTo>
                    <a:pt x="5509" y="1804"/>
                  </a:lnTo>
                  <a:lnTo>
                    <a:pt x="5524" y="1800"/>
                  </a:lnTo>
                  <a:lnTo>
                    <a:pt x="5540" y="1792"/>
                  </a:lnTo>
                  <a:lnTo>
                    <a:pt x="5553" y="1784"/>
                  </a:lnTo>
                  <a:lnTo>
                    <a:pt x="5566" y="1775"/>
                  </a:lnTo>
                  <a:lnTo>
                    <a:pt x="5578" y="1763"/>
                  </a:lnTo>
                  <a:lnTo>
                    <a:pt x="5588" y="1751"/>
                  </a:lnTo>
                  <a:lnTo>
                    <a:pt x="5598" y="1738"/>
                  </a:lnTo>
                  <a:lnTo>
                    <a:pt x="5606" y="1725"/>
                  </a:lnTo>
                  <a:lnTo>
                    <a:pt x="5613" y="1711"/>
                  </a:lnTo>
                  <a:lnTo>
                    <a:pt x="5619" y="1696"/>
                  </a:lnTo>
                  <a:lnTo>
                    <a:pt x="5622" y="1679"/>
                  </a:lnTo>
                  <a:lnTo>
                    <a:pt x="5626" y="1663"/>
                  </a:lnTo>
                  <a:lnTo>
                    <a:pt x="5626" y="1646"/>
                  </a:lnTo>
                  <a:lnTo>
                    <a:pt x="5626" y="1628"/>
                  </a:lnTo>
                  <a:lnTo>
                    <a:pt x="5624" y="1612"/>
                  </a:lnTo>
                  <a:lnTo>
                    <a:pt x="5619" y="1596"/>
                  </a:lnTo>
                  <a:lnTo>
                    <a:pt x="5613" y="1581"/>
                  </a:lnTo>
                  <a:lnTo>
                    <a:pt x="5606" y="1566"/>
                  </a:lnTo>
                  <a:lnTo>
                    <a:pt x="5598" y="1553"/>
                  </a:lnTo>
                  <a:lnTo>
                    <a:pt x="5588" y="1540"/>
                  </a:lnTo>
                  <a:lnTo>
                    <a:pt x="5578" y="1528"/>
                  </a:lnTo>
                  <a:close/>
                  <a:moveTo>
                    <a:pt x="5578" y="517"/>
                  </a:moveTo>
                  <a:lnTo>
                    <a:pt x="5578" y="517"/>
                  </a:lnTo>
                  <a:lnTo>
                    <a:pt x="5566" y="505"/>
                  </a:lnTo>
                  <a:lnTo>
                    <a:pt x="5553" y="496"/>
                  </a:lnTo>
                  <a:lnTo>
                    <a:pt x="5540" y="488"/>
                  </a:lnTo>
                  <a:lnTo>
                    <a:pt x="5524" y="481"/>
                  </a:lnTo>
                  <a:lnTo>
                    <a:pt x="5509" y="476"/>
                  </a:lnTo>
                  <a:lnTo>
                    <a:pt x="5494" y="471"/>
                  </a:lnTo>
                  <a:lnTo>
                    <a:pt x="5477" y="469"/>
                  </a:lnTo>
                  <a:lnTo>
                    <a:pt x="5459" y="468"/>
                  </a:lnTo>
                  <a:lnTo>
                    <a:pt x="5443" y="469"/>
                  </a:lnTo>
                  <a:lnTo>
                    <a:pt x="5426" y="471"/>
                  </a:lnTo>
                  <a:lnTo>
                    <a:pt x="5411" y="476"/>
                  </a:lnTo>
                  <a:lnTo>
                    <a:pt x="5396" y="482"/>
                  </a:lnTo>
                  <a:lnTo>
                    <a:pt x="5380" y="488"/>
                  </a:lnTo>
                  <a:lnTo>
                    <a:pt x="5367" y="497"/>
                  </a:lnTo>
                  <a:lnTo>
                    <a:pt x="5354" y="507"/>
                  </a:lnTo>
                  <a:lnTo>
                    <a:pt x="5343" y="517"/>
                  </a:lnTo>
                  <a:lnTo>
                    <a:pt x="5332" y="529"/>
                  </a:lnTo>
                  <a:lnTo>
                    <a:pt x="5322" y="541"/>
                  </a:lnTo>
                  <a:lnTo>
                    <a:pt x="5314" y="555"/>
                  </a:lnTo>
                  <a:lnTo>
                    <a:pt x="5307" y="569"/>
                  </a:lnTo>
                  <a:lnTo>
                    <a:pt x="5301" y="585"/>
                  </a:lnTo>
                  <a:lnTo>
                    <a:pt x="5297" y="601"/>
                  </a:lnTo>
                  <a:lnTo>
                    <a:pt x="5294" y="618"/>
                  </a:lnTo>
                  <a:lnTo>
                    <a:pt x="5294" y="634"/>
                  </a:lnTo>
                  <a:lnTo>
                    <a:pt x="5294" y="652"/>
                  </a:lnTo>
                  <a:lnTo>
                    <a:pt x="5297" y="668"/>
                  </a:lnTo>
                  <a:lnTo>
                    <a:pt x="5301" y="684"/>
                  </a:lnTo>
                  <a:lnTo>
                    <a:pt x="5307" y="699"/>
                  </a:lnTo>
                  <a:lnTo>
                    <a:pt x="5314" y="713"/>
                  </a:lnTo>
                  <a:lnTo>
                    <a:pt x="5322" y="727"/>
                  </a:lnTo>
                  <a:lnTo>
                    <a:pt x="5332" y="740"/>
                  </a:lnTo>
                  <a:lnTo>
                    <a:pt x="5343" y="752"/>
                  </a:lnTo>
                  <a:lnTo>
                    <a:pt x="5354" y="763"/>
                  </a:lnTo>
                  <a:lnTo>
                    <a:pt x="5367" y="772"/>
                  </a:lnTo>
                  <a:lnTo>
                    <a:pt x="5380" y="781"/>
                  </a:lnTo>
                  <a:lnTo>
                    <a:pt x="5396" y="788"/>
                  </a:lnTo>
                  <a:lnTo>
                    <a:pt x="5411" y="794"/>
                  </a:lnTo>
                  <a:lnTo>
                    <a:pt x="5426" y="797"/>
                  </a:lnTo>
                  <a:lnTo>
                    <a:pt x="5443" y="799"/>
                  </a:lnTo>
                  <a:lnTo>
                    <a:pt x="5459" y="801"/>
                  </a:lnTo>
                  <a:lnTo>
                    <a:pt x="5477" y="799"/>
                  </a:lnTo>
                  <a:lnTo>
                    <a:pt x="5494" y="797"/>
                  </a:lnTo>
                  <a:lnTo>
                    <a:pt x="5509" y="794"/>
                  </a:lnTo>
                  <a:lnTo>
                    <a:pt x="5524" y="788"/>
                  </a:lnTo>
                  <a:lnTo>
                    <a:pt x="5540" y="781"/>
                  </a:lnTo>
                  <a:lnTo>
                    <a:pt x="5553" y="772"/>
                  </a:lnTo>
                  <a:lnTo>
                    <a:pt x="5566" y="763"/>
                  </a:lnTo>
                  <a:lnTo>
                    <a:pt x="5578" y="752"/>
                  </a:lnTo>
                  <a:lnTo>
                    <a:pt x="5588" y="740"/>
                  </a:lnTo>
                  <a:lnTo>
                    <a:pt x="5598" y="727"/>
                  </a:lnTo>
                  <a:lnTo>
                    <a:pt x="5606" y="713"/>
                  </a:lnTo>
                  <a:lnTo>
                    <a:pt x="5613" y="699"/>
                  </a:lnTo>
                  <a:lnTo>
                    <a:pt x="5619" y="684"/>
                  </a:lnTo>
                  <a:lnTo>
                    <a:pt x="5622" y="668"/>
                  </a:lnTo>
                  <a:lnTo>
                    <a:pt x="5626" y="652"/>
                  </a:lnTo>
                  <a:lnTo>
                    <a:pt x="5626" y="634"/>
                  </a:lnTo>
                  <a:lnTo>
                    <a:pt x="5626" y="618"/>
                  </a:lnTo>
                  <a:lnTo>
                    <a:pt x="5624" y="601"/>
                  </a:lnTo>
                  <a:lnTo>
                    <a:pt x="5619" y="585"/>
                  </a:lnTo>
                  <a:lnTo>
                    <a:pt x="5613" y="569"/>
                  </a:lnTo>
                  <a:lnTo>
                    <a:pt x="5606" y="555"/>
                  </a:lnTo>
                  <a:lnTo>
                    <a:pt x="5598" y="541"/>
                  </a:lnTo>
                  <a:lnTo>
                    <a:pt x="5588" y="529"/>
                  </a:lnTo>
                  <a:lnTo>
                    <a:pt x="5578" y="5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13" name="文本框 112">
            <a:extLst>
              <a:ext uri="{FF2B5EF4-FFF2-40B4-BE49-F238E27FC236}">
                <a16:creationId xmlns:a16="http://schemas.microsoft.com/office/drawing/2014/main" id="{19CBFA38-46C1-4E1E-817E-23F8750E0412}"/>
              </a:ext>
            </a:extLst>
          </p:cNvPr>
          <p:cNvSpPr txBox="1"/>
          <p:nvPr/>
        </p:nvSpPr>
        <p:spPr>
          <a:xfrm>
            <a:off x="8317865" y="232758"/>
            <a:ext cx="3416320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b="1" dirty="0">
                <a:solidFill>
                  <a:srgbClr val="86C62A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第一次迭代冲刺计划</a:t>
            </a:r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2EA13864-B50C-43F3-A6AF-75EBDF59AE74}"/>
              </a:ext>
            </a:extLst>
          </p:cNvPr>
          <p:cNvSpPr txBox="1"/>
          <p:nvPr/>
        </p:nvSpPr>
        <p:spPr>
          <a:xfrm>
            <a:off x="1779905" y="1027471"/>
            <a:ext cx="9451823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第一次迭代所涉及用户故事：快速查看、预定会议、查看状态、取消预定、会议管理、刷脸开门。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F5FCA9DB-DB22-4795-B0B1-6BA18CDA1EC3}"/>
              </a:ext>
            </a:extLst>
          </p:cNvPr>
          <p:cNvSpPr txBox="1"/>
          <p:nvPr/>
        </p:nvSpPr>
        <p:spPr>
          <a:xfrm>
            <a:off x="1779905" y="2260253"/>
            <a:ext cx="10200060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快速查看：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 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）、移动端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）、时间查看逻辑（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）、地点查看逻辑（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时间查看地点查看求交逻辑（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53E9E485-772A-4A42-825C-2739CB3A94E3}"/>
              </a:ext>
            </a:extLst>
          </p:cNvPr>
          <p:cNvSpPr txBox="1"/>
          <p:nvPr/>
        </p:nvSpPr>
        <p:spPr>
          <a:xfrm>
            <a:off x="1779905" y="3243223"/>
            <a:ext cx="1020006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预定会议：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 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）、移动端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）、新增会议信息逻辑（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0015964D-1FBA-468A-A52E-6A7C9732DFA1}"/>
              </a:ext>
            </a:extLst>
          </p:cNvPr>
          <p:cNvSpPr txBox="1"/>
          <p:nvPr/>
        </p:nvSpPr>
        <p:spPr>
          <a:xfrm>
            <a:off x="1758260" y="3765873"/>
            <a:ext cx="1020006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查看状态：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 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）、移动端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）、查询用户会议信息逻辑（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D3C118DA-2A55-4CCA-9720-9502DBE0761C}"/>
              </a:ext>
            </a:extLst>
          </p:cNvPr>
          <p:cNvSpPr txBox="1"/>
          <p:nvPr/>
        </p:nvSpPr>
        <p:spPr>
          <a:xfrm>
            <a:off x="1755720" y="4283525"/>
            <a:ext cx="1020006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取消预定：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 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）、移动端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）、取消会议逻辑（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03BD5D70-32A7-4F43-AF53-858372CEEE63}"/>
              </a:ext>
            </a:extLst>
          </p:cNvPr>
          <p:cNvSpPr txBox="1"/>
          <p:nvPr/>
        </p:nvSpPr>
        <p:spPr>
          <a:xfrm>
            <a:off x="1755720" y="4827847"/>
            <a:ext cx="1020006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会议管理：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 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）、请求驳回逻辑（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）、查询预约请求逻辑（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2FADD11C-8A57-4A14-B720-B46539CDC5AB}"/>
              </a:ext>
            </a:extLst>
          </p:cNvPr>
          <p:cNvSpPr txBox="1"/>
          <p:nvPr/>
        </p:nvSpPr>
        <p:spPr>
          <a:xfrm>
            <a:off x="1755720" y="5372169"/>
            <a:ext cx="1020006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刷脸开门：中控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）、人脸识别模块（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）、集成测试（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4567719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/>
      <p:bldP spid="114" grpId="0"/>
      <p:bldP spid="117" grpId="0"/>
      <p:bldP spid="118" grpId="0"/>
      <p:bldP spid="120" grpId="0"/>
      <p:bldP spid="121" grpId="0"/>
      <p:bldP spid="122" grpId="0"/>
      <p:bldP spid="1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图片 118" descr="timg (31)"/>
          <p:cNvPicPr>
            <a:picLocks noChangeAspect="1"/>
          </p:cNvPicPr>
          <p:nvPr/>
        </p:nvPicPr>
        <p:blipFill>
          <a:blip r:embed="rId4"/>
          <a:srcRect t="16825" b="3980"/>
          <a:stretch>
            <a:fillRect/>
          </a:stretch>
        </p:blipFill>
        <p:spPr>
          <a:xfrm>
            <a:off x="-7620" y="-38735"/>
            <a:ext cx="12213590" cy="6904355"/>
          </a:xfrm>
          <a:prstGeom prst="rect">
            <a:avLst/>
          </a:prstGeom>
        </p:spPr>
      </p:pic>
      <p:sp>
        <p:nvSpPr>
          <p:cNvPr id="116" name="矩形 115"/>
          <p:cNvSpPr/>
          <p:nvPr/>
        </p:nvSpPr>
        <p:spPr>
          <a:xfrm>
            <a:off x="886460" y="-46990"/>
            <a:ext cx="11322050" cy="691197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317865" y="232758"/>
            <a:ext cx="3417923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b="1" dirty="0">
                <a:solidFill>
                  <a:srgbClr val="86C62A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第二次迭代冲刺计划</a:t>
            </a:r>
          </a:p>
        </p:txBody>
      </p:sp>
      <p:sp>
        <p:nvSpPr>
          <p:cNvPr id="15" name="矩形 14"/>
          <p:cNvSpPr/>
          <p:nvPr/>
        </p:nvSpPr>
        <p:spPr>
          <a:xfrm>
            <a:off x="-7620" y="-46990"/>
            <a:ext cx="893445" cy="6898640"/>
          </a:xfrm>
          <a:prstGeom prst="rect">
            <a:avLst/>
          </a:prstGeom>
          <a:solidFill>
            <a:srgbClr val="86C62A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33680" y="4051935"/>
            <a:ext cx="410210" cy="2386965"/>
            <a:chOff x="227" y="6367"/>
            <a:chExt cx="646" cy="3759"/>
          </a:xfrm>
        </p:grpSpPr>
        <p:sp>
          <p:nvSpPr>
            <p:cNvPr id="18" name="箭头"/>
            <p:cNvSpPr/>
            <p:nvPr/>
          </p:nvSpPr>
          <p:spPr bwMode="auto">
            <a:xfrm>
              <a:off x="231" y="7502"/>
              <a:ext cx="643" cy="643"/>
            </a:xfrm>
            <a:custGeom>
              <a:avLst/>
              <a:gdLst>
                <a:gd name="T0" fmla="*/ 2156354 w 3019426"/>
                <a:gd name="T1" fmla="*/ 1446894 h 1601787"/>
                <a:gd name="T2" fmla="*/ 1892300 w 3019426"/>
                <a:gd name="T3" fmla="*/ 1511300 h 1601787"/>
                <a:gd name="T4" fmla="*/ 1681845 w 3019426"/>
                <a:gd name="T5" fmla="*/ 1575173 h 1601787"/>
                <a:gd name="T6" fmla="*/ 1509978 w 3019426"/>
                <a:gd name="T7" fmla="*/ 1601787 h 1601787"/>
                <a:gd name="T8" fmla="*/ 863072 w 3019426"/>
                <a:gd name="T9" fmla="*/ 1575173 h 1601787"/>
                <a:gd name="T10" fmla="*/ 652463 w 3019426"/>
                <a:gd name="T11" fmla="*/ 1511300 h 1601787"/>
                <a:gd name="T12" fmla="*/ 389623 w 3019426"/>
                <a:gd name="T13" fmla="*/ 1446894 h 1601787"/>
                <a:gd name="T14" fmla="*/ 89429 w 3019426"/>
                <a:gd name="T15" fmla="*/ 1420812 h 1601787"/>
                <a:gd name="T16" fmla="*/ 32279 w 3019426"/>
                <a:gd name="T17" fmla="*/ 1441571 h 1601787"/>
                <a:gd name="T18" fmla="*/ 2366963 w 3019426"/>
                <a:gd name="T19" fmla="*/ 1265475 h 1601787"/>
                <a:gd name="T20" fmla="*/ 2155237 w 3019426"/>
                <a:gd name="T21" fmla="*/ 1331815 h 1601787"/>
                <a:gd name="T22" fmla="*/ 1973739 w 3019426"/>
                <a:gd name="T23" fmla="*/ 1364189 h 1601787"/>
                <a:gd name="T24" fmla="*/ 1803737 w 3019426"/>
                <a:gd name="T25" fmla="*/ 1344021 h 1601787"/>
                <a:gd name="T26" fmla="*/ 1125009 w 3019426"/>
                <a:gd name="T27" fmla="*/ 1284050 h 1601787"/>
                <a:gd name="T28" fmla="*/ 873714 w 3019426"/>
                <a:gd name="T29" fmla="*/ 1217180 h 1601787"/>
                <a:gd name="T30" fmla="*/ 571975 w 3019426"/>
                <a:gd name="T31" fmla="*/ 1184806 h 1601787"/>
                <a:gd name="T32" fmla="*/ 512530 w 3019426"/>
                <a:gd name="T33" fmla="*/ 1200197 h 1601787"/>
                <a:gd name="T34" fmla="*/ 238116 w 3019426"/>
                <a:gd name="T35" fmla="*/ 1256453 h 1601787"/>
                <a:gd name="T36" fmla="*/ 2624077 w 3019426"/>
                <a:gd name="T37" fmla="*/ 1094317 h 1601787"/>
                <a:gd name="T38" fmla="*/ 2446868 w 3019426"/>
                <a:gd name="T39" fmla="*/ 1126596 h 1601787"/>
                <a:gd name="T40" fmla="*/ 2281337 w 3019426"/>
                <a:gd name="T41" fmla="*/ 1106488 h 1601787"/>
                <a:gd name="T42" fmla="*/ 2073275 w 3019426"/>
                <a:gd name="T43" fmla="*/ 1046162 h 1601787"/>
                <a:gd name="T44" fmla="*/ 1341439 w 3019426"/>
                <a:gd name="T45" fmla="*/ 980016 h 1601787"/>
                <a:gd name="T46" fmla="*/ 1045105 w 3019426"/>
                <a:gd name="T47" fmla="*/ 947737 h 1601787"/>
                <a:gd name="T48" fmla="*/ 985309 w 3019426"/>
                <a:gd name="T49" fmla="*/ 962554 h 1601787"/>
                <a:gd name="T50" fmla="*/ 716486 w 3019426"/>
                <a:gd name="T51" fmla="*/ 1019175 h 1601787"/>
                <a:gd name="T52" fmla="*/ 488331 w 3019426"/>
                <a:gd name="T53" fmla="*/ 1087438 h 1601787"/>
                <a:gd name="T54" fmla="*/ 2903166 w 3019426"/>
                <a:gd name="T55" fmla="*/ 887413 h 1601787"/>
                <a:gd name="T56" fmla="*/ 2736458 w 3019426"/>
                <a:gd name="T57" fmla="*/ 880005 h 1601787"/>
                <a:gd name="T58" fmla="*/ 2542118 w 3019426"/>
                <a:gd name="T59" fmla="*/ 827617 h 1601787"/>
                <a:gd name="T60" fmla="*/ 2299230 w 3019426"/>
                <a:gd name="T61" fmla="*/ 758296 h 1601787"/>
                <a:gd name="T62" fmla="*/ 1536514 w 3019426"/>
                <a:gd name="T63" fmla="*/ 714904 h 1601787"/>
                <a:gd name="T64" fmla="*/ 1474951 w 3019426"/>
                <a:gd name="T65" fmla="*/ 718079 h 1601787"/>
                <a:gd name="T66" fmla="*/ 1189567 w 3019426"/>
                <a:gd name="T67" fmla="*/ 766234 h 1601787"/>
                <a:gd name="T68" fmla="*/ 952500 w 3019426"/>
                <a:gd name="T69" fmla="*/ 836084 h 1601787"/>
                <a:gd name="T70" fmla="*/ 764647 w 3019426"/>
                <a:gd name="T71" fmla="*/ 884238 h 1601787"/>
                <a:gd name="T72" fmla="*/ 2728544 w 3019426"/>
                <a:gd name="T73" fmla="*/ 647191 h 1601787"/>
                <a:gd name="T74" fmla="*/ 2538943 w 3019426"/>
                <a:gd name="T75" fmla="*/ 599179 h 1601787"/>
                <a:gd name="T76" fmla="*/ 2303463 w 3019426"/>
                <a:gd name="T77" fmla="*/ 529534 h 1601787"/>
                <a:gd name="T78" fmla="*/ 2017918 w 3019426"/>
                <a:gd name="T79" fmla="*/ 482049 h 1601787"/>
                <a:gd name="T80" fmla="*/ 1956174 w 3019426"/>
                <a:gd name="T81" fmla="*/ 478883 h 1601787"/>
                <a:gd name="T82" fmla="*/ 1193272 w 3019426"/>
                <a:gd name="T83" fmla="*/ 521620 h 1601787"/>
                <a:gd name="T84" fmla="*/ 949325 w 3019426"/>
                <a:gd name="T85" fmla="*/ 591264 h 1601787"/>
                <a:gd name="T86" fmla="*/ 756709 w 3019426"/>
                <a:gd name="T87" fmla="*/ 643498 h 1601787"/>
                <a:gd name="T88" fmla="*/ 589335 w 3019426"/>
                <a:gd name="T89" fmla="*/ 650357 h 1601787"/>
                <a:gd name="T90" fmla="*/ 2535238 w 3019426"/>
                <a:gd name="T91" fmla="*/ 370556 h 1601787"/>
                <a:gd name="T92" fmla="*/ 2306109 w 3019426"/>
                <a:gd name="T93" fmla="*/ 301439 h 1601787"/>
                <a:gd name="T94" fmla="*/ 2025902 w 3019426"/>
                <a:gd name="T95" fmla="*/ 249205 h 1601787"/>
                <a:gd name="T96" fmla="*/ 1964690 w 3019426"/>
                <a:gd name="T97" fmla="*/ 239708 h 1601787"/>
                <a:gd name="T98" fmla="*/ 1671199 w 3019426"/>
                <a:gd name="T99" fmla="*/ 277696 h 1601787"/>
                <a:gd name="T100" fmla="*/ 947738 w 3019426"/>
                <a:gd name="T101" fmla="*/ 346286 h 1601787"/>
                <a:gd name="T102" fmla="*/ 749301 w 3019426"/>
                <a:gd name="T103" fmla="*/ 402212 h 1601787"/>
                <a:gd name="T104" fmla="*/ 580918 w 3019426"/>
                <a:gd name="T105" fmla="*/ 415930 h 1601787"/>
                <a:gd name="T106" fmla="*/ 400670 w 3019426"/>
                <a:gd name="T107" fmla="*/ 378470 h 1601787"/>
                <a:gd name="T108" fmla="*/ 2308226 w 3019426"/>
                <a:gd name="T109" fmla="*/ 72178 h 1601787"/>
                <a:gd name="T110" fmla="*/ 2033354 w 3019426"/>
                <a:gd name="T111" fmla="*/ 15922 h 1601787"/>
                <a:gd name="T112" fmla="*/ 1973739 w 3019426"/>
                <a:gd name="T113" fmla="*/ 531 h 1601787"/>
                <a:gd name="T114" fmla="*/ 1676522 w 3019426"/>
                <a:gd name="T115" fmla="*/ 32905 h 1601787"/>
                <a:gd name="T116" fmla="*/ 1420287 w 3019426"/>
                <a:gd name="T117" fmla="*/ 99775 h 1601787"/>
                <a:gd name="T118" fmla="*/ 742422 w 3019426"/>
                <a:gd name="T119" fmla="*/ 160277 h 1601787"/>
                <a:gd name="T120" fmla="*/ 571975 w 3019426"/>
                <a:gd name="T121" fmla="*/ 180444 h 1601787"/>
                <a:gd name="T122" fmla="*/ 394883 w 3019426"/>
                <a:gd name="T123" fmla="*/ 148071 h 1601787"/>
                <a:gd name="T124" fmla="*/ 178859 w 3019426"/>
                <a:gd name="T125" fmla="*/ 81200 h 160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19426" h="1601787">
                  <a:moveTo>
                    <a:pt x="2220384" y="1420812"/>
                  </a:moveTo>
                  <a:lnTo>
                    <a:pt x="2229909" y="1421344"/>
                  </a:lnTo>
                  <a:lnTo>
                    <a:pt x="2238376" y="1422409"/>
                  </a:lnTo>
                  <a:lnTo>
                    <a:pt x="2246842" y="1425070"/>
                  </a:lnTo>
                  <a:lnTo>
                    <a:pt x="2255309" y="1427732"/>
                  </a:lnTo>
                  <a:lnTo>
                    <a:pt x="2263246" y="1431458"/>
                  </a:lnTo>
                  <a:lnTo>
                    <a:pt x="2270655" y="1435716"/>
                  </a:lnTo>
                  <a:lnTo>
                    <a:pt x="2277005" y="1441571"/>
                  </a:lnTo>
                  <a:lnTo>
                    <a:pt x="2283884" y="1446894"/>
                  </a:lnTo>
                  <a:lnTo>
                    <a:pt x="2289705" y="1453813"/>
                  </a:lnTo>
                  <a:lnTo>
                    <a:pt x="2294997" y="1460201"/>
                  </a:lnTo>
                  <a:lnTo>
                    <a:pt x="2299230" y="1468185"/>
                  </a:lnTo>
                  <a:lnTo>
                    <a:pt x="2303463" y="1475637"/>
                  </a:lnTo>
                  <a:lnTo>
                    <a:pt x="2306109" y="1484153"/>
                  </a:lnTo>
                  <a:lnTo>
                    <a:pt x="2308226" y="1492670"/>
                  </a:lnTo>
                  <a:lnTo>
                    <a:pt x="2309284" y="1502251"/>
                  </a:lnTo>
                  <a:lnTo>
                    <a:pt x="2309813" y="1511300"/>
                  </a:lnTo>
                  <a:lnTo>
                    <a:pt x="2309284" y="1520348"/>
                  </a:lnTo>
                  <a:lnTo>
                    <a:pt x="2308226" y="1529397"/>
                  </a:lnTo>
                  <a:lnTo>
                    <a:pt x="2306109" y="1537914"/>
                  </a:lnTo>
                  <a:lnTo>
                    <a:pt x="2303463" y="1545898"/>
                  </a:lnTo>
                  <a:lnTo>
                    <a:pt x="2299230" y="1553882"/>
                  </a:lnTo>
                  <a:lnTo>
                    <a:pt x="2294997" y="1561866"/>
                  </a:lnTo>
                  <a:lnTo>
                    <a:pt x="2289705" y="1568786"/>
                  </a:lnTo>
                  <a:lnTo>
                    <a:pt x="2283884" y="1575173"/>
                  </a:lnTo>
                  <a:lnTo>
                    <a:pt x="2277005" y="1581028"/>
                  </a:lnTo>
                  <a:lnTo>
                    <a:pt x="2270655" y="1585819"/>
                  </a:lnTo>
                  <a:lnTo>
                    <a:pt x="2263246" y="1590609"/>
                  </a:lnTo>
                  <a:lnTo>
                    <a:pt x="2255309" y="1594335"/>
                  </a:lnTo>
                  <a:lnTo>
                    <a:pt x="2246842" y="1597529"/>
                  </a:lnTo>
                  <a:lnTo>
                    <a:pt x="2238376" y="1600190"/>
                  </a:lnTo>
                  <a:lnTo>
                    <a:pt x="2229909" y="1601255"/>
                  </a:lnTo>
                  <a:lnTo>
                    <a:pt x="2220384" y="1601787"/>
                  </a:lnTo>
                  <a:lnTo>
                    <a:pt x="2210859" y="1601255"/>
                  </a:lnTo>
                  <a:lnTo>
                    <a:pt x="2202392" y="1600190"/>
                  </a:lnTo>
                  <a:lnTo>
                    <a:pt x="2193925" y="1597529"/>
                  </a:lnTo>
                  <a:lnTo>
                    <a:pt x="2185459" y="1594335"/>
                  </a:lnTo>
                  <a:lnTo>
                    <a:pt x="2177521" y="1590609"/>
                  </a:lnTo>
                  <a:lnTo>
                    <a:pt x="2170113" y="1585819"/>
                  </a:lnTo>
                  <a:lnTo>
                    <a:pt x="2163234" y="1581028"/>
                  </a:lnTo>
                  <a:lnTo>
                    <a:pt x="2156354" y="1575173"/>
                  </a:lnTo>
                  <a:lnTo>
                    <a:pt x="2151063" y="1568786"/>
                  </a:lnTo>
                  <a:lnTo>
                    <a:pt x="2145771" y="1561866"/>
                  </a:lnTo>
                  <a:lnTo>
                    <a:pt x="2141538" y="1553882"/>
                  </a:lnTo>
                  <a:lnTo>
                    <a:pt x="2137304" y="1545898"/>
                  </a:lnTo>
                  <a:lnTo>
                    <a:pt x="2134129" y="1537914"/>
                  </a:lnTo>
                  <a:lnTo>
                    <a:pt x="2132013" y="1529397"/>
                  </a:lnTo>
                  <a:lnTo>
                    <a:pt x="2130954" y="1520348"/>
                  </a:lnTo>
                  <a:lnTo>
                    <a:pt x="2130425" y="1511300"/>
                  </a:lnTo>
                  <a:lnTo>
                    <a:pt x="2130954" y="1502251"/>
                  </a:lnTo>
                  <a:lnTo>
                    <a:pt x="2132013" y="1492670"/>
                  </a:lnTo>
                  <a:lnTo>
                    <a:pt x="2134129" y="1484153"/>
                  </a:lnTo>
                  <a:lnTo>
                    <a:pt x="2137304" y="1475637"/>
                  </a:lnTo>
                  <a:lnTo>
                    <a:pt x="2141538" y="1468185"/>
                  </a:lnTo>
                  <a:lnTo>
                    <a:pt x="2145771" y="1460201"/>
                  </a:lnTo>
                  <a:lnTo>
                    <a:pt x="2151063" y="1453813"/>
                  </a:lnTo>
                  <a:lnTo>
                    <a:pt x="2156354" y="1446894"/>
                  </a:lnTo>
                  <a:lnTo>
                    <a:pt x="2163234" y="1441571"/>
                  </a:lnTo>
                  <a:lnTo>
                    <a:pt x="2170113" y="1435716"/>
                  </a:lnTo>
                  <a:lnTo>
                    <a:pt x="2177521" y="1431458"/>
                  </a:lnTo>
                  <a:lnTo>
                    <a:pt x="2185459" y="1427732"/>
                  </a:lnTo>
                  <a:lnTo>
                    <a:pt x="2193925" y="1425070"/>
                  </a:lnTo>
                  <a:lnTo>
                    <a:pt x="2202392" y="1422409"/>
                  </a:lnTo>
                  <a:lnTo>
                    <a:pt x="2210859" y="1421344"/>
                  </a:lnTo>
                  <a:lnTo>
                    <a:pt x="2220384" y="1420812"/>
                  </a:lnTo>
                  <a:close/>
                  <a:moveTo>
                    <a:pt x="1983320" y="1420812"/>
                  </a:moveTo>
                  <a:lnTo>
                    <a:pt x="1992369" y="1421344"/>
                  </a:lnTo>
                  <a:lnTo>
                    <a:pt x="2001418" y="1422409"/>
                  </a:lnTo>
                  <a:lnTo>
                    <a:pt x="2009934" y="1425070"/>
                  </a:lnTo>
                  <a:lnTo>
                    <a:pt x="2017918" y="1427732"/>
                  </a:lnTo>
                  <a:lnTo>
                    <a:pt x="2025902" y="1431458"/>
                  </a:lnTo>
                  <a:lnTo>
                    <a:pt x="2033354" y="1435716"/>
                  </a:lnTo>
                  <a:lnTo>
                    <a:pt x="2040806" y="1441571"/>
                  </a:lnTo>
                  <a:lnTo>
                    <a:pt x="2046661" y="1446894"/>
                  </a:lnTo>
                  <a:lnTo>
                    <a:pt x="2053049" y="1453813"/>
                  </a:lnTo>
                  <a:lnTo>
                    <a:pt x="2057839" y="1460201"/>
                  </a:lnTo>
                  <a:lnTo>
                    <a:pt x="2062630" y="1468185"/>
                  </a:lnTo>
                  <a:lnTo>
                    <a:pt x="2066356" y="1475637"/>
                  </a:lnTo>
                  <a:lnTo>
                    <a:pt x="2069549" y="1484153"/>
                  </a:lnTo>
                  <a:lnTo>
                    <a:pt x="2071146" y="1492670"/>
                  </a:lnTo>
                  <a:lnTo>
                    <a:pt x="2073275" y="1502251"/>
                  </a:lnTo>
                  <a:lnTo>
                    <a:pt x="2073275" y="1511300"/>
                  </a:lnTo>
                  <a:lnTo>
                    <a:pt x="2073275" y="1520348"/>
                  </a:lnTo>
                  <a:lnTo>
                    <a:pt x="2071146" y="1529397"/>
                  </a:lnTo>
                  <a:lnTo>
                    <a:pt x="2069549" y="1537914"/>
                  </a:lnTo>
                  <a:lnTo>
                    <a:pt x="2066356" y="1545898"/>
                  </a:lnTo>
                  <a:lnTo>
                    <a:pt x="2062630" y="1553882"/>
                  </a:lnTo>
                  <a:lnTo>
                    <a:pt x="2057839" y="1561866"/>
                  </a:lnTo>
                  <a:lnTo>
                    <a:pt x="2053049" y="1568786"/>
                  </a:lnTo>
                  <a:lnTo>
                    <a:pt x="2046661" y="1575173"/>
                  </a:lnTo>
                  <a:lnTo>
                    <a:pt x="2040806" y="1581028"/>
                  </a:lnTo>
                  <a:lnTo>
                    <a:pt x="2033354" y="1585819"/>
                  </a:lnTo>
                  <a:lnTo>
                    <a:pt x="2025902" y="1590609"/>
                  </a:lnTo>
                  <a:lnTo>
                    <a:pt x="2017918" y="1594335"/>
                  </a:lnTo>
                  <a:lnTo>
                    <a:pt x="2009934" y="1597529"/>
                  </a:lnTo>
                  <a:lnTo>
                    <a:pt x="2001418" y="1600190"/>
                  </a:lnTo>
                  <a:lnTo>
                    <a:pt x="1992369" y="1601255"/>
                  </a:lnTo>
                  <a:lnTo>
                    <a:pt x="1983320" y="1601787"/>
                  </a:lnTo>
                  <a:lnTo>
                    <a:pt x="1973739" y="1601255"/>
                  </a:lnTo>
                  <a:lnTo>
                    <a:pt x="1964690" y="1600190"/>
                  </a:lnTo>
                  <a:lnTo>
                    <a:pt x="1956174" y="1597529"/>
                  </a:lnTo>
                  <a:lnTo>
                    <a:pt x="1947657" y="1594335"/>
                  </a:lnTo>
                  <a:lnTo>
                    <a:pt x="1939673" y="1590609"/>
                  </a:lnTo>
                  <a:lnTo>
                    <a:pt x="1932221" y="1585819"/>
                  </a:lnTo>
                  <a:lnTo>
                    <a:pt x="1925834" y="1581028"/>
                  </a:lnTo>
                  <a:lnTo>
                    <a:pt x="1918914" y="1575173"/>
                  </a:lnTo>
                  <a:lnTo>
                    <a:pt x="1913591" y="1568786"/>
                  </a:lnTo>
                  <a:lnTo>
                    <a:pt x="1907736" y="1561866"/>
                  </a:lnTo>
                  <a:lnTo>
                    <a:pt x="1903478" y="1553882"/>
                  </a:lnTo>
                  <a:lnTo>
                    <a:pt x="1899752" y="1545898"/>
                  </a:lnTo>
                  <a:lnTo>
                    <a:pt x="1897091" y="1537914"/>
                  </a:lnTo>
                  <a:lnTo>
                    <a:pt x="1894429" y="1529397"/>
                  </a:lnTo>
                  <a:lnTo>
                    <a:pt x="1893365" y="1520348"/>
                  </a:lnTo>
                  <a:lnTo>
                    <a:pt x="1892300" y="1511300"/>
                  </a:lnTo>
                  <a:lnTo>
                    <a:pt x="1893365" y="1502251"/>
                  </a:lnTo>
                  <a:lnTo>
                    <a:pt x="1894429" y="1492670"/>
                  </a:lnTo>
                  <a:lnTo>
                    <a:pt x="1897091" y="1484153"/>
                  </a:lnTo>
                  <a:lnTo>
                    <a:pt x="1899752" y="1475637"/>
                  </a:lnTo>
                  <a:lnTo>
                    <a:pt x="1903478" y="1468185"/>
                  </a:lnTo>
                  <a:lnTo>
                    <a:pt x="1907736" y="1460201"/>
                  </a:lnTo>
                  <a:lnTo>
                    <a:pt x="1913591" y="1453813"/>
                  </a:lnTo>
                  <a:lnTo>
                    <a:pt x="1918914" y="1446894"/>
                  </a:lnTo>
                  <a:lnTo>
                    <a:pt x="1925834" y="1441571"/>
                  </a:lnTo>
                  <a:lnTo>
                    <a:pt x="1932221" y="1435716"/>
                  </a:lnTo>
                  <a:lnTo>
                    <a:pt x="1939673" y="1431458"/>
                  </a:lnTo>
                  <a:lnTo>
                    <a:pt x="1947657" y="1427732"/>
                  </a:lnTo>
                  <a:lnTo>
                    <a:pt x="1956174" y="1425070"/>
                  </a:lnTo>
                  <a:lnTo>
                    <a:pt x="1964690" y="1422409"/>
                  </a:lnTo>
                  <a:lnTo>
                    <a:pt x="1973739" y="1421344"/>
                  </a:lnTo>
                  <a:lnTo>
                    <a:pt x="1983320" y="1420812"/>
                  </a:lnTo>
                  <a:close/>
                  <a:moveTo>
                    <a:pt x="1746251" y="1420812"/>
                  </a:moveTo>
                  <a:lnTo>
                    <a:pt x="1755299" y="1421344"/>
                  </a:lnTo>
                  <a:lnTo>
                    <a:pt x="1764881" y="1422409"/>
                  </a:lnTo>
                  <a:lnTo>
                    <a:pt x="1773397" y="1425070"/>
                  </a:lnTo>
                  <a:lnTo>
                    <a:pt x="1781381" y="1427732"/>
                  </a:lnTo>
                  <a:lnTo>
                    <a:pt x="1789365" y="1431458"/>
                  </a:lnTo>
                  <a:lnTo>
                    <a:pt x="1797350" y="1435716"/>
                  </a:lnTo>
                  <a:lnTo>
                    <a:pt x="1803737" y="1441571"/>
                  </a:lnTo>
                  <a:lnTo>
                    <a:pt x="1810124" y="1446894"/>
                  </a:lnTo>
                  <a:lnTo>
                    <a:pt x="1815979" y="1453813"/>
                  </a:lnTo>
                  <a:lnTo>
                    <a:pt x="1821302" y="1460201"/>
                  </a:lnTo>
                  <a:lnTo>
                    <a:pt x="1826093" y="1468185"/>
                  </a:lnTo>
                  <a:lnTo>
                    <a:pt x="1829819" y="1475637"/>
                  </a:lnTo>
                  <a:lnTo>
                    <a:pt x="1832480" y="1484153"/>
                  </a:lnTo>
                  <a:lnTo>
                    <a:pt x="1835141" y="1492670"/>
                  </a:lnTo>
                  <a:lnTo>
                    <a:pt x="1836206" y="1502251"/>
                  </a:lnTo>
                  <a:lnTo>
                    <a:pt x="1836738" y="1511300"/>
                  </a:lnTo>
                  <a:lnTo>
                    <a:pt x="1836206" y="1520348"/>
                  </a:lnTo>
                  <a:lnTo>
                    <a:pt x="1835141" y="1529397"/>
                  </a:lnTo>
                  <a:lnTo>
                    <a:pt x="1832480" y="1537914"/>
                  </a:lnTo>
                  <a:lnTo>
                    <a:pt x="1829819" y="1545898"/>
                  </a:lnTo>
                  <a:lnTo>
                    <a:pt x="1826093" y="1553882"/>
                  </a:lnTo>
                  <a:lnTo>
                    <a:pt x="1821302" y="1561866"/>
                  </a:lnTo>
                  <a:lnTo>
                    <a:pt x="1815979" y="1568786"/>
                  </a:lnTo>
                  <a:lnTo>
                    <a:pt x="1810124" y="1575173"/>
                  </a:lnTo>
                  <a:lnTo>
                    <a:pt x="1803737" y="1581028"/>
                  </a:lnTo>
                  <a:lnTo>
                    <a:pt x="1797350" y="1585819"/>
                  </a:lnTo>
                  <a:lnTo>
                    <a:pt x="1789365" y="1590609"/>
                  </a:lnTo>
                  <a:lnTo>
                    <a:pt x="1781381" y="1594335"/>
                  </a:lnTo>
                  <a:lnTo>
                    <a:pt x="1773397" y="1597529"/>
                  </a:lnTo>
                  <a:lnTo>
                    <a:pt x="1764881" y="1600190"/>
                  </a:lnTo>
                  <a:lnTo>
                    <a:pt x="1755299" y="1601255"/>
                  </a:lnTo>
                  <a:lnTo>
                    <a:pt x="1746251" y="1601787"/>
                  </a:lnTo>
                  <a:lnTo>
                    <a:pt x="1737202" y="1601255"/>
                  </a:lnTo>
                  <a:lnTo>
                    <a:pt x="1728153" y="1600190"/>
                  </a:lnTo>
                  <a:lnTo>
                    <a:pt x="1719637" y="1597529"/>
                  </a:lnTo>
                  <a:lnTo>
                    <a:pt x="1711120" y="1594335"/>
                  </a:lnTo>
                  <a:lnTo>
                    <a:pt x="1703668" y="1590609"/>
                  </a:lnTo>
                  <a:lnTo>
                    <a:pt x="1695684" y="1585819"/>
                  </a:lnTo>
                  <a:lnTo>
                    <a:pt x="1688765" y="1581028"/>
                  </a:lnTo>
                  <a:lnTo>
                    <a:pt x="1681845" y="1575173"/>
                  </a:lnTo>
                  <a:lnTo>
                    <a:pt x="1676522" y="1568786"/>
                  </a:lnTo>
                  <a:lnTo>
                    <a:pt x="1671199" y="1561866"/>
                  </a:lnTo>
                  <a:lnTo>
                    <a:pt x="1666941" y="1553882"/>
                  </a:lnTo>
                  <a:lnTo>
                    <a:pt x="1663215" y="1545898"/>
                  </a:lnTo>
                  <a:lnTo>
                    <a:pt x="1660021" y="1537914"/>
                  </a:lnTo>
                  <a:lnTo>
                    <a:pt x="1657360" y="1529397"/>
                  </a:lnTo>
                  <a:lnTo>
                    <a:pt x="1656296" y="1520348"/>
                  </a:lnTo>
                  <a:lnTo>
                    <a:pt x="1655763" y="1511300"/>
                  </a:lnTo>
                  <a:lnTo>
                    <a:pt x="1656296" y="1502251"/>
                  </a:lnTo>
                  <a:lnTo>
                    <a:pt x="1657360" y="1492670"/>
                  </a:lnTo>
                  <a:lnTo>
                    <a:pt x="1660021" y="1484153"/>
                  </a:lnTo>
                  <a:lnTo>
                    <a:pt x="1663215" y="1475637"/>
                  </a:lnTo>
                  <a:lnTo>
                    <a:pt x="1666941" y="1468185"/>
                  </a:lnTo>
                  <a:lnTo>
                    <a:pt x="1671199" y="1460201"/>
                  </a:lnTo>
                  <a:lnTo>
                    <a:pt x="1676522" y="1453813"/>
                  </a:lnTo>
                  <a:lnTo>
                    <a:pt x="1681845" y="1446894"/>
                  </a:lnTo>
                  <a:lnTo>
                    <a:pt x="1688765" y="1441571"/>
                  </a:lnTo>
                  <a:lnTo>
                    <a:pt x="1695684" y="1435716"/>
                  </a:lnTo>
                  <a:lnTo>
                    <a:pt x="1703668" y="1431458"/>
                  </a:lnTo>
                  <a:lnTo>
                    <a:pt x="1711120" y="1427732"/>
                  </a:lnTo>
                  <a:lnTo>
                    <a:pt x="1719637" y="1425070"/>
                  </a:lnTo>
                  <a:lnTo>
                    <a:pt x="1728153" y="1422409"/>
                  </a:lnTo>
                  <a:lnTo>
                    <a:pt x="1737202" y="1421344"/>
                  </a:lnTo>
                  <a:lnTo>
                    <a:pt x="1746251" y="1420812"/>
                  </a:lnTo>
                  <a:close/>
                  <a:moveTo>
                    <a:pt x="1509978" y="1420812"/>
                  </a:moveTo>
                  <a:lnTo>
                    <a:pt x="1519000" y="1421344"/>
                  </a:lnTo>
                  <a:lnTo>
                    <a:pt x="1528023" y="1422409"/>
                  </a:lnTo>
                  <a:lnTo>
                    <a:pt x="1536514" y="1425070"/>
                  </a:lnTo>
                  <a:lnTo>
                    <a:pt x="1545006" y="1427732"/>
                  </a:lnTo>
                  <a:lnTo>
                    <a:pt x="1552966" y="1431458"/>
                  </a:lnTo>
                  <a:lnTo>
                    <a:pt x="1560396" y="1435716"/>
                  </a:lnTo>
                  <a:lnTo>
                    <a:pt x="1567296" y="1441571"/>
                  </a:lnTo>
                  <a:lnTo>
                    <a:pt x="1574195" y="1446894"/>
                  </a:lnTo>
                  <a:lnTo>
                    <a:pt x="1579502" y="1453813"/>
                  </a:lnTo>
                  <a:lnTo>
                    <a:pt x="1584809" y="1460201"/>
                  </a:lnTo>
                  <a:lnTo>
                    <a:pt x="1589055" y="1468185"/>
                  </a:lnTo>
                  <a:lnTo>
                    <a:pt x="1592770" y="1475637"/>
                  </a:lnTo>
                  <a:lnTo>
                    <a:pt x="1595954" y="1484153"/>
                  </a:lnTo>
                  <a:lnTo>
                    <a:pt x="1598608" y="1492670"/>
                  </a:lnTo>
                  <a:lnTo>
                    <a:pt x="1599670" y="1502251"/>
                  </a:lnTo>
                  <a:lnTo>
                    <a:pt x="1600200" y="1511300"/>
                  </a:lnTo>
                  <a:lnTo>
                    <a:pt x="1599670" y="1520348"/>
                  </a:lnTo>
                  <a:lnTo>
                    <a:pt x="1598608" y="1529397"/>
                  </a:lnTo>
                  <a:lnTo>
                    <a:pt x="1595954" y="1537914"/>
                  </a:lnTo>
                  <a:lnTo>
                    <a:pt x="1592770" y="1545898"/>
                  </a:lnTo>
                  <a:lnTo>
                    <a:pt x="1589055" y="1553882"/>
                  </a:lnTo>
                  <a:lnTo>
                    <a:pt x="1584809" y="1561866"/>
                  </a:lnTo>
                  <a:lnTo>
                    <a:pt x="1579502" y="1568786"/>
                  </a:lnTo>
                  <a:lnTo>
                    <a:pt x="1574195" y="1575173"/>
                  </a:lnTo>
                  <a:lnTo>
                    <a:pt x="1567296" y="1581028"/>
                  </a:lnTo>
                  <a:lnTo>
                    <a:pt x="1560396" y="1585819"/>
                  </a:lnTo>
                  <a:lnTo>
                    <a:pt x="1552966" y="1590609"/>
                  </a:lnTo>
                  <a:lnTo>
                    <a:pt x="1545006" y="1594335"/>
                  </a:lnTo>
                  <a:lnTo>
                    <a:pt x="1536514" y="1597529"/>
                  </a:lnTo>
                  <a:lnTo>
                    <a:pt x="1528023" y="1600190"/>
                  </a:lnTo>
                  <a:lnTo>
                    <a:pt x="1519000" y="1601255"/>
                  </a:lnTo>
                  <a:lnTo>
                    <a:pt x="1509978" y="1601787"/>
                  </a:lnTo>
                  <a:lnTo>
                    <a:pt x="1500425" y="1601255"/>
                  </a:lnTo>
                  <a:lnTo>
                    <a:pt x="1491403" y="1600190"/>
                  </a:lnTo>
                  <a:lnTo>
                    <a:pt x="1482911" y="1597529"/>
                  </a:lnTo>
                  <a:lnTo>
                    <a:pt x="1474951" y="1594335"/>
                  </a:lnTo>
                  <a:lnTo>
                    <a:pt x="1466990" y="1590609"/>
                  </a:lnTo>
                  <a:lnTo>
                    <a:pt x="1459560" y="1585819"/>
                  </a:lnTo>
                  <a:lnTo>
                    <a:pt x="1452661" y="1581028"/>
                  </a:lnTo>
                  <a:lnTo>
                    <a:pt x="1446292" y="1575173"/>
                  </a:lnTo>
                  <a:lnTo>
                    <a:pt x="1440454" y="1568786"/>
                  </a:lnTo>
                  <a:lnTo>
                    <a:pt x="1435147" y="1561866"/>
                  </a:lnTo>
                  <a:lnTo>
                    <a:pt x="1430370" y="1553882"/>
                  </a:lnTo>
                  <a:lnTo>
                    <a:pt x="1426655" y="1545898"/>
                  </a:lnTo>
                  <a:lnTo>
                    <a:pt x="1423471" y="1537914"/>
                  </a:lnTo>
                  <a:lnTo>
                    <a:pt x="1421348" y="1529397"/>
                  </a:lnTo>
                  <a:lnTo>
                    <a:pt x="1420287" y="1520348"/>
                  </a:lnTo>
                  <a:lnTo>
                    <a:pt x="1419225" y="1511300"/>
                  </a:lnTo>
                  <a:lnTo>
                    <a:pt x="1420287" y="1502251"/>
                  </a:lnTo>
                  <a:lnTo>
                    <a:pt x="1421348" y="1492670"/>
                  </a:lnTo>
                  <a:lnTo>
                    <a:pt x="1423471" y="1484153"/>
                  </a:lnTo>
                  <a:lnTo>
                    <a:pt x="1426655" y="1475637"/>
                  </a:lnTo>
                  <a:lnTo>
                    <a:pt x="1430370" y="1468185"/>
                  </a:lnTo>
                  <a:lnTo>
                    <a:pt x="1435147" y="1460201"/>
                  </a:lnTo>
                  <a:lnTo>
                    <a:pt x="1440454" y="1453813"/>
                  </a:lnTo>
                  <a:lnTo>
                    <a:pt x="1446292" y="1446894"/>
                  </a:lnTo>
                  <a:lnTo>
                    <a:pt x="1452661" y="1441571"/>
                  </a:lnTo>
                  <a:lnTo>
                    <a:pt x="1459560" y="1435716"/>
                  </a:lnTo>
                  <a:lnTo>
                    <a:pt x="1466990" y="1431458"/>
                  </a:lnTo>
                  <a:lnTo>
                    <a:pt x="1474951" y="1427732"/>
                  </a:lnTo>
                  <a:lnTo>
                    <a:pt x="1482911" y="1425070"/>
                  </a:lnTo>
                  <a:lnTo>
                    <a:pt x="1491403" y="1422409"/>
                  </a:lnTo>
                  <a:lnTo>
                    <a:pt x="1500425" y="1421344"/>
                  </a:lnTo>
                  <a:lnTo>
                    <a:pt x="1509978" y="1420812"/>
                  </a:lnTo>
                  <a:close/>
                  <a:moveTo>
                    <a:pt x="799572" y="1420812"/>
                  </a:moveTo>
                  <a:lnTo>
                    <a:pt x="809097" y="1421344"/>
                  </a:lnTo>
                  <a:lnTo>
                    <a:pt x="817564" y="1422409"/>
                  </a:lnTo>
                  <a:lnTo>
                    <a:pt x="826559" y="1425070"/>
                  </a:lnTo>
                  <a:lnTo>
                    <a:pt x="834497" y="1427732"/>
                  </a:lnTo>
                  <a:lnTo>
                    <a:pt x="842434" y="1431458"/>
                  </a:lnTo>
                  <a:lnTo>
                    <a:pt x="849843" y="1435716"/>
                  </a:lnTo>
                  <a:lnTo>
                    <a:pt x="856722" y="1441571"/>
                  </a:lnTo>
                  <a:lnTo>
                    <a:pt x="863072" y="1446894"/>
                  </a:lnTo>
                  <a:lnTo>
                    <a:pt x="868893" y="1453813"/>
                  </a:lnTo>
                  <a:lnTo>
                    <a:pt x="874185" y="1460201"/>
                  </a:lnTo>
                  <a:lnTo>
                    <a:pt x="878947" y="1468185"/>
                  </a:lnTo>
                  <a:lnTo>
                    <a:pt x="882651" y="1475637"/>
                  </a:lnTo>
                  <a:lnTo>
                    <a:pt x="885826" y="1484153"/>
                  </a:lnTo>
                  <a:lnTo>
                    <a:pt x="887414" y="1492670"/>
                  </a:lnTo>
                  <a:lnTo>
                    <a:pt x="889001" y="1502251"/>
                  </a:lnTo>
                  <a:lnTo>
                    <a:pt x="889001" y="1511300"/>
                  </a:lnTo>
                  <a:lnTo>
                    <a:pt x="889001" y="1520348"/>
                  </a:lnTo>
                  <a:lnTo>
                    <a:pt x="887414" y="1529397"/>
                  </a:lnTo>
                  <a:lnTo>
                    <a:pt x="885826" y="1537914"/>
                  </a:lnTo>
                  <a:lnTo>
                    <a:pt x="882651" y="1545898"/>
                  </a:lnTo>
                  <a:lnTo>
                    <a:pt x="878947" y="1553882"/>
                  </a:lnTo>
                  <a:lnTo>
                    <a:pt x="874185" y="1561866"/>
                  </a:lnTo>
                  <a:lnTo>
                    <a:pt x="868893" y="1568786"/>
                  </a:lnTo>
                  <a:lnTo>
                    <a:pt x="863072" y="1575173"/>
                  </a:lnTo>
                  <a:lnTo>
                    <a:pt x="856722" y="1581028"/>
                  </a:lnTo>
                  <a:lnTo>
                    <a:pt x="849843" y="1585819"/>
                  </a:lnTo>
                  <a:lnTo>
                    <a:pt x="842434" y="1590609"/>
                  </a:lnTo>
                  <a:lnTo>
                    <a:pt x="834497" y="1594335"/>
                  </a:lnTo>
                  <a:lnTo>
                    <a:pt x="826559" y="1597529"/>
                  </a:lnTo>
                  <a:lnTo>
                    <a:pt x="817564" y="1600190"/>
                  </a:lnTo>
                  <a:lnTo>
                    <a:pt x="809097" y="1601255"/>
                  </a:lnTo>
                  <a:lnTo>
                    <a:pt x="799572" y="1601787"/>
                  </a:lnTo>
                  <a:lnTo>
                    <a:pt x="790576" y="1601255"/>
                  </a:lnTo>
                  <a:lnTo>
                    <a:pt x="781580" y="1600190"/>
                  </a:lnTo>
                  <a:lnTo>
                    <a:pt x="773113" y="1597529"/>
                  </a:lnTo>
                  <a:lnTo>
                    <a:pt x="764647" y="1594335"/>
                  </a:lnTo>
                  <a:lnTo>
                    <a:pt x="756709" y="1590609"/>
                  </a:lnTo>
                  <a:lnTo>
                    <a:pt x="749301" y="1585819"/>
                  </a:lnTo>
                  <a:lnTo>
                    <a:pt x="742422" y="1581028"/>
                  </a:lnTo>
                  <a:lnTo>
                    <a:pt x="735542" y="1575173"/>
                  </a:lnTo>
                  <a:lnTo>
                    <a:pt x="730251" y="1568786"/>
                  </a:lnTo>
                  <a:lnTo>
                    <a:pt x="724959" y="1561866"/>
                  </a:lnTo>
                  <a:lnTo>
                    <a:pt x="720726" y="1553882"/>
                  </a:lnTo>
                  <a:lnTo>
                    <a:pt x="717022" y="1545898"/>
                  </a:lnTo>
                  <a:lnTo>
                    <a:pt x="713847" y="1537914"/>
                  </a:lnTo>
                  <a:lnTo>
                    <a:pt x="711201" y="1529397"/>
                  </a:lnTo>
                  <a:lnTo>
                    <a:pt x="710142" y="1520348"/>
                  </a:lnTo>
                  <a:lnTo>
                    <a:pt x="709613" y="1511300"/>
                  </a:lnTo>
                  <a:lnTo>
                    <a:pt x="710142" y="1502251"/>
                  </a:lnTo>
                  <a:lnTo>
                    <a:pt x="711201" y="1492670"/>
                  </a:lnTo>
                  <a:lnTo>
                    <a:pt x="713847" y="1484153"/>
                  </a:lnTo>
                  <a:lnTo>
                    <a:pt x="717022" y="1475637"/>
                  </a:lnTo>
                  <a:lnTo>
                    <a:pt x="720726" y="1468185"/>
                  </a:lnTo>
                  <a:lnTo>
                    <a:pt x="724959" y="1460201"/>
                  </a:lnTo>
                  <a:lnTo>
                    <a:pt x="730251" y="1453813"/>
                  </a:lnTo>
                  <a:lnTo>
                    <a:pt x="735542" y="1446894"/>
                  </a:lnTo>
                  <a:lnTo>
                    <a:pt x="742422" y="1441571"/>
                  </a:lnTo>
                  <a:lnTo>
                    <a:pt x="749301" y="1435716"/>
                  </a:lnTo>
                  <a:lnTo>
                    <a:pt x="756709" y="1431458"/>
                  </a:lnTo>
                  <a:lnTo>
                    <a:pt x="764647" y="1427732"/>
                  </a:lnTo>
                  <a:lnTo>
                    <a:pt x="773113" y="1425070"/>
                  </a:lnTo>
                  <a:lnTo>
                    <a:pt x="781580" y="1422409"/>
                  </a:lnTo>
                  <a:lnTo>
                    <a:pt x="790576" y="1421344"/>
                  </a:lnTo>
                  <a:lnTo>
                    <a:pt x="799572" y="1420812"/>
                  </a:lnTo>
                  <a:close/>
                  <a:moveTo>
                    <a:pt x="563032" y="1420812"/>
                  </a:moveTo>
                  <a:lnTo>
                    <a:pt x="571975" y="1421344"/>
                  </a:lnTo>
                  <a:lnTo>
                    <a:pt x="580918" y="1422409"/>
                  </a:lnTo>
                  <a:lnTo>
                    <a:pt x="589335" y="1425070"/>
                  </a:lnTo>
                  <a:lnTo>
                    <a:pt x="597226" y="1427732"/>
                  </a:lnTo>
                  <a:lnTo>
                    <a:pt x="605117" y="1431458"/>
                  </a:lnTo>
                  <a:lnTo>
                    <a:pt x="613008" y="1435716"/>
                  </a:lnTo>
                  <a:lnTo>
                    <a:pt x="619847" y="1441571"/>
                  </a:lnTo>
                  <a:lnTo>
                    <a:pt x="625633" y="1446894"/>
                  </a:lnTo>
                  <a:lnTo>
                    <a:pt x="631946" y="1453813"/>
                  </a:lnTo>
                  <a:lnTo>
                    <a:pt x="636681" y="1460201"/>
                  </a:lnTo>
                  <a:lnTo>
                    <a:pt x="641415" y="1468185"/>
                  </a:lnTo>
                  <a:lnTo>
                    <a:pt x="645098" y="1475637"/>
                  </a:lnTo>
                  <a:lnTo>
                    <a:pt x="648254" y="1484153"/>
                  </a:lnTo>
                  <a:lnTo>
                    <a:pt x="650885" y="1492670"/>
                  </a:lnTo>
                  <a:lnTo>
                    <a:pt x="651937" y="1502251"/>
                  </a:lnTo>
                  <a:lnTo>
                    <a:pt x="652463" y="1511300"/>
                  </a:lnTo>
                  <a:lnTo>
                    <a:pt x="651937" y="1520348"/>
                  </a:lnTo>
                  <a:lnTo>
                    <a:pt x="650885" y="1529397"/>
                  </a:lnTo>
                  <a:lnTo>
                    <a:pt x="648254" y="1537914"/>
                  </a:lnTo>
                  <a:lnTo>
                    <a:pt x="645098" y="1545898"/>
                  </a:lnTo>
                  <a:lnTo>
                    <a:pt x="641415" y="1553882"/>
                  </a:lnTo>
                  <a:lnTo>
                    <a:pt x="636681" y="1561866"/>
                  </a:lnTo>
                  <a:lnTo>
                    <a:pt x="631946" y="1568786"/>
                  </a:lnTo>
                  <a:lnTo>
                    <a:pt x="625633" y="1575173"/>
                  </a:lnTo>
                  <a:lnTo>
                    <a:pt x="619847" y="1581028"/>
                  </a:lnTo>
                  <a:lnTo>
                    <a:pt x="613008" y="1585819"/>
                  </a:lnTo>
                  <a:lnTo>
                    <a:pt x="605117" y="1590609"/>
                  </a:lnTo>
                  <a:lnTo>
                    <a:pt x="597226" y="1594335"/>
                  </a:lnTo>
                  <a:lnTo>
                    <a:pt x="589335" y="1597529"/>
                  </a:lnTo>
                  <a:lnTo>
                    <a:pt x="580918" y="1600190"/>
                  </a:lnTo>
                  <a:lnTo>
                    <a:pt x="571975" y="1601255"/>
                  </a:lnTo>
                  <a:lnTo>
                    <a:pt x="563032" y="1601787"/>
                  </a:lnTo>
                  <a:lnTo>
                    <a:pt x="554089" y="1601255"/>
                  </a:lnTo>
                  <a:lnTo>
                    <a:pt x="544620" y="1600190"/>
                  </a:lnTo>
                  <a:lnTo>
                    <a:pt x="536202" y="1597529"/>
                  </a:lnTo>
                  <a:lnTo>
                    <a:pt x="527785" y="1594335"/>
                  </a:lnTo>
                  <a:lnTo>
                    <a:pt x="519894" y="1590609"/>
                  </a:lnTo>
                  <a:lnTo>
                    <a:pt x="512530" y="1585819"/>
                  </a:lnTo>
                  <a:lnTo>
                    <a:pt x="506217" y="1581028"/>
                  </a:lnTo>
                  <a:lnTo>
                    <a:pt x="499378" y="1575173"/>
                  </a:lnTo>
                  <a:lnTo>
                    <a:pt x="494117" y="1568786"/>
                  </a:lnTo>
                  <a:lnTo>
                    <a:pt x="488331" y="1561866"/>
                  </a:lnTo>
                  <a:lnTo>
                    <a:pt x="484122" y="1553882"/>
                  </a:lnTo>
                  <a:lnTo>
                    <a:pt x="480440" y="1545898"/>
                  </a:lnTo>
                  <a:lnTo>
                    <a:pt x="477809" y="1537914"/>
                  </a:lnTo>
                  <a:lnTo>
                    <a:pt x="475179" y="1529397"/>
                  </a:lnTo>
                  <a:lnTo>
                    <a:pt x="474127" y="1520348"/>
                  </a:lnTo>
                  <a:lnTo>
                    <a:pt x="473075" y="1511300"/>
                  </a:lnTo>
                  <a:lnTo>
                    <a:pt x="474127" y="1502251"/>
                  </a:lnTo>
                  <a:lnTo>
                    <a:pt x="475179" y="1492670"/>
                  </a:lnTo>
                  <a:lnTo>
                    <a:pt x="477809" y="1484153"/>
                  </a:lnTo>
                  <a:lnTo>
                    <a:pt x="480440" y="1475637"/>
                  </a:lnTo>
                  <a:lnTo>
                    <a:pt x="484122" y="1468185"/>
                  </a:lnTo>
                  <a:lnTo>
                    <a:pt x="488331" y="1460201"/>
                  </a:lnTo>
                  <a:lnTo>
                    <a:pt x="494117" y="1453813"/>
                  </a:lnTo>
                  <a:lnTo>
                    <a:pt x="499378" y="1446894"/>
                  </a:lnTo>
                  <a:lnTo>
                    <a:pt x="506217" y="1441571"/>
                  </a:lnTo>
                  <a:lnTo>
                    <a:pt x="512530" y="1435716"/>
                  </a:lnTo>
                  <a:lnTo>
                    <a:pt x="519894" y="1431458"/>
                  </a:lnTo>
                  <a:lnTo>
                    <a:pt x="527785" y="1427732"/>
                  </a:lnTo>
                  <a:lnTo>
                    <a:pt x="536202" y="1425070"/>
                  </a:lnTo>
                  <a:lnTo>
                    <a:pt x="544620" y="1422409"/>
                  </a:lnTo>
                  <a:lnTo>
                    <a:pt x="554089" y="1421344"/>
                  </a:lnTo>
                  <a:lnTo>
                    <a:pt x="563032" y="1420812"/>
                  </a:lnTo>
                  <a:close/>
                  <a:moveTo>
                    <a:pt x="325969" y="1420812"/>
                  </a:moveTo>
                  <a:lnTo>
                    <a:pt x="334912" y="1421344"/>
                  </a:lnTo>
                  <a:lnTo>
                    <a:pt x="344381" y="1422409"/>
                  </a:lnTo>
                  <a:lnTo>
                    <a:pt x="352798" y="1425070"/>
                  </a:lnTo>
                  <a:lnTo>
                    <a:pt x="361215" y="1427732"/>
                  </a:lnTo>
                  <a:lnTo>
                    <a:pt x="369106" y="1431458"/>
                  </a:lnTo>
                  <a:lnTo>
                    <a:pt x="376471" y="1435716"/>
                  </a:lnTo>
                  <a:lnTo>
                    <a:pt x="382784" y="1441571"/>
                  </a:lnTo>
                  <a:lnTo>
                    <a:pt x="389623" y="1446894"/>
                  </a:lnTo>
                  <a:lnTo>
                    <a:pt x="394883" y="1453813"/>
                  </a:lnTo>
                  <a:lnTo>
                    <a:pt x="400670" y="1460201"/>
                  </a:lnTo>
                  <a:lnTo>
                    <a:pt x="404878" y="1468185"/>
                  </a:lnTo>
                  <a:lnTo>
                    <a:pt x="408561" y="1475637"/>
                  </a:lnTo>
                  <a:lnTo>
                    <a:pt x="411191" y="1484153"/>
                  </a:lnTo>
                  <a:lnTo>
                    <a:pt x="413821" y="1492670"/>
                  </a:lnTo>
                  <a:lnTo>
                    <a:pt x="414874" y="1502251"/>
                  </a:lnTo>
                  <a:lnTo>
                    <a:pt x="415926" y="1511300"/>
                  </a:lnTo>
                  <a:lnTo>
                    <a:pt x="414874" y="1520348"/>
                  </a:lnTo>
                  <a:lnTo>
                    <a:pt x="413821" y="1529397"/>
                  </a:lnTo>
                  <a:lnTo>
                    <a:pt x="411191" y="1537914"/>
                  </a:lnTo>
                  <a:lnTo>
                    <a:pt x="408561" y="1545898"/>
                  </a:lnTo>
                  <a:lnTo>
                    <a:pt x="404878" y="1553882"/>
                  </a:lnTo>
                  <a:lnTo>
                    <a:pt x="400670" y="1561866"/>
                  </a:lnTo>
                  <a:lnTo>
                    <a:pt x="394883" y="1568786"/>
                  </a:lnTo>
                  <a:lnTo>
                    <a:pt x="389623" y="1575173"/>
                  </a:lnTo>
                  <a:lnTo>
                    <a:pt x="382784" y="1581028"/>
                  </a:lnTo>
                  <a:lnTo>
                    <a:pt x="376471" y="1585819"/>
                  </a:lnTo>
                  <a:lnTo>
                    <a:pt x="369106" y="1590609"/>
                  </a:lnTo>
                  <a:lnTo>
                    <a:pt x="361215" y="1594335"/>
                  </a:lnTo>
                  <a:lnTo>
                    <a:pt x="352798" y="1597529"/>
                  </a:lnTo>
                  <a:lnTo>
                    <a:pt x="344381" y="1600190"/>
                  </a:lnTo>
                  <a:lnTo>
                    <a:pt x="334912" y="1601255"/>
                  </a:lnTo>
                  <a:lnTo>
                    <a:pt x="325969" y="1601787"/>
                  </a:lnTo>
                  <a:lnTo>
                    <a:pt x="317026" y="1601255"/>
                  </a:lnTo>
                  <a:lnTo>
                    <a:pt x="308083" y="1600190"/>
                  </a:lnTo>
                  <a:lnTo>
                    <a:pt x="299665" y="1597529"/>
                  </a:lnTo>
                  <a:lnTo>
                    <a:pt x="291775" y="1594335"/>
                  </a:lnTo>
                  <a:lnTo>
                    <a:pt x="283884" y="1590609"/>
                  </a:lnTo>
                  <a:lnTo>
                    <a:pt x="276519" y="1585819"/>
                  </a:lnTo>
                  <a:lnTo>
                    <a:pt x="269154" y="1581028"/>
                  </a:lnTo>
                  <a:lnTo>
                    <a:pt x="263367" y="1575173"/>
                  </a:lnTo>
                  <a:lnTo>
                    <a:pt x="257054" y="1568786"/>
                  </a:lnTo>
                  <a:lnTo>
                    <a:pt x="252320" y="1561866"/>
                  </a:lnTo>
                  <a:lnTo>
                    <a:pt x="247585" y="1553882"/>
                  </a:lnTo>
                  <a:lnTo>
                    <a:pt x="243903" y="1545898"/>
                  </a:lnTo>
                  <a:lnTo>
                    <a:pt x="240746" y="1537914"/>
                  </a:lnTo>
                  <a:lnTo>
                    <a:pt x="238116" y="1529397"/>
                  </a:lnTo>
                  <a:lnTo>
                    <a:pt x="237064" y="1520348"/>
                  </a:lnTo>
                  <a:lnTo>
                    <a:pt x="236538" y="1511300"/>
                  </a:lnTo>
                  <a:lnTo>
                    <a:pt x="237064" y="1502251"/>
                  </a:lnTo>
                  <a:lnTo>
                    <a:pt x="238116" y="1492670"/>
                  </a:lnTo>
                  <a:lnTo>
                    <a:pt x="240746" y="1484153"/>
                  </a:lnTo>
                  <a:lnTo>
                    <a:pt x="243903" y="1475637"/>
                  </a:lnTo>
                  <a:lnTo>
                    <a:pt x="247585" y="1468185"/>
                  </a:lnTo>
                  <a:lnTo>
                    <a:pt x="252320" y="1460201"/>
                  </a:lnTo>
                  <a:lnTo>
                    <a:pt x="257054" y="1453813"/>
                  </a:lnTo>
                  <a:lnTo>
                    <a:pt x="263367" y="1446894"/>
                  </a:lnTo>
                  <a:lnTo>
                    <a:pt x="269154" y="1441571"/>
                  </a:lnTo>
                  <a:lnTo>
                    <a:pt x="276519" y="1435716"/>
                  </a:lnTo>
                  <a:lnTo>
                    <a:pt x="283884" y="1431458"/>
                  </a:lnTo>
                  <a:lnTo>
                    <a:pt x="291775" y="1427732"/>
                  </a:lnTo>
                  <a:lnTo>
                    <a:pt x="299665" y="1425070"/>
                  </a:lnTo>
                  <a:lnTo>
                    <a:pt x="308083" y="1422409"/>
                  </a:lnTo>
                  <a:lnTo>
                    <a:pt x="317026" y="1421344"/>
                  </a:lnTo>
                  <a:lnTo>
                    <a:pt x="325969" y="1420812"/>
                  </a:lnTo>
                  <a:close/>
                  <a:moveTo>
                    <a:pt x="89429" y="1420812"/>
                  </a:moveTo>
                  <a:lnTo>
                    <a:pt x="98425" y="1421344"/>
                  </a:lnTo>
                  <a:lnTo>
                    <a:pt x="107421" y="1422409"/>
                  </a:lnTo>
                  <a:lnTo>
                    <a:pt x="115888" y="1425070"/>
                  </a:lnTo>
                  <a:lnTo>
                    <a:pt x="124354" y="1427732"/>
                  </a:lnTo>
                  <a:lnTo>
                    <a:pt x="132292" y="1431458"/>
                  </a:lnTo>
                  <a:lnTo>
                    <a:pt x="139700" y="1435716"/>
                  </a:lnTo>
                  <a:lnTo>
                    <a:pt x="146579" y="1441571"/>
                  </a:lnTo>
                  <a:lnTo>
                    <a:pt x="153459" y="1446894"/>
                  </a:lnTo>
                  <a:lnTo>
                    <a:pt x="158750" y="1453813"/>
                  </a:lnTo>
                  <a:lnTo>
                    <a:pt x="164042" y="1460201"/>
                  </a:lnTo>
                  <a:lnTo>
                    <a:pt x="168275" y="1468185"/>
                  </a:lnTo>
                  <a:lnTo>
                    <a:pt x="171979" y="1475637"/>
                  </a:lnTo>
                  <a:lnTo>
                    <a:pt x="175154" y="1484153"/>
                  </a:lnTo>
                  <a:lnTo>
                    <a:pt x="177800" y="1492670"/>
                  </a:lnTo>
                  <a:lnTo>
                    <a:pt x="178859" y="1502251"/>
                  </a:lnTo>
                  <a:lnTo>
                    <a:pt x="179388" y="1511300"/>
                  </a:lnTo>
                  <a:lnTo>
                    <a:pt x="178859" y="1520348"/>
                  </a:lnTo>
                  <a:lnTo>
                    <a:pt x="177800" y="1529397"/>
                  </a:lnTo>
                  <a:lnTo>
                    <a:pt x="175154" y="1537914"/>
                  </a:lnTo>
                  <a:lnTo>
                    <a:pt x="171979" y="1545898"/>
                  </a:lnTo>
                  <a:lnTo>
                    <a:pt x="168275" y="1553882"/>
                  </a:lnTo>
                  <a:lnTo>
                    <a:pt x="164042" y="1561866"/>
                  </a:lnTo>
                  <a:lnTo>
                    <a:pt x="158750" y="1568786"/>
                  </a:lnTo>
                  <a:lnTo>
                    <a:pt x="153459" y="1575173"/>
                  </a:lnTo>
                  <a:lnTo>
                    <a:pt x="146579" y="1581028"/>
                  </a:lnTo>
                  <a:lnTo>
                    <a:pt x="139700" y="1585819"/>
                  </a:lnTo>
                  <a:lnTo>
                    <a:pt x="132292" y="1590609"/>
                  </a:lnTo>
                  <a:lnTo>
                    <a:pt x="124354" y="1594335"/>
                  </a:lnTo>
                  <a:lnTo>
                    <a:pt x="115888" y="1597529"/>
                  </a:lnTo>
                  <a:lnTo>
                    <a:pt x="107421" y="1600190"/>
                  </a:lnTo>
                  <a:lnTo>
                    <a:pt x="98425" y="1601255"/>
                  </a:lnTo>
                  <a:lnTo>
                    <a:pt x="89429" y="1601787"/>
                  </a:lnTo>
                  <a:lnTo>
                    <a:pt x="79904" y="1601255"/>
                  </a:lnTo>
                  <a:lnTo>
                    <a:pt x="71437" y="1600190"/>
                  </a:lnTo>
                  <a:lnTo>
                    <a:pt x="62442" y="1597529"/>
                  </a:lnTo>
                  <a:lnTo>
                    <a:pt x="54504" y="1594335"/>
                  </a:lnTo>
                  <a:lnTo>
                    <a:pt x="46567" y="1590609"/>
                  </a:lnTo>
                  <a:lnTo>
                    <a:pt x="39158" y="1585819"/>
                  </a:lnTo>
                  <a:lnTo>
                    <a:pt x="32279" y="1581028"/>
                  </a:lnTo>
                  <a:lnTo>
                    <a:pt x="25929" y="1575173"/>
                  </a:lnTo>
                  <a:lnTo>
                    <a:pt x="20108" y="1568786"/>
                  </a:lnTo>
                  <a:lnTo>
                    <a:pt x="14816" y="1561866"/>
                  </a:lnTo>
                  <a:lnTo>
                    <a:pt x="10054" y="1553882"/>
                  </a:lnTo>
                  <a:lnTo>
                    <a:pt x="6350" y="1545898"/>
                  </a:lnTo>
                  <a:lnTo>
                    <a:pt x="3704" y="1537914"/>
                  </a:lnTo>
                  <a:lnTo>
                    <a:pt x="1587" y="1529397"/>
                  </a:lnTo>
                  <a:lnTo>
                    <a:pt x="0" y="1520348"/>
                  </a:lnTo>
                  <a:lnTo>
                    <a:pt x="0" y="1511300"/>
                  </a:lnTo>
                  <a:lnTo>
                    <a:pt x="0" y="1502251"/>
                  </a:lnTo>
                  <a:lnTo>
                    <a:pt x="1587" y="1492670"/>
                  </a:lnTo>
                  <a:lnTo>
                    <a:pt x="3704" y="1484153"/>
                  </a:lnTo>
                  <a:lnTo>
                    <a:pt x="6350" y="1475637"/>
                  </a:lnTo>
                  <a:lnTo>
                    <a:pt x="10054" y="1468185"/>
                  </a:lnTo>
                  <a:lnTo>
                    <a:pt x="14816" y="1460201"/>
                  </a:lnTo>
                  <a:lnTo>
                    <a:pt x="20108" y="1453813"/>
                  </a:lnTo>
                  <a:lnTo>
                    <a:pt x="25929" y="1446894"/>
                  </a:lnTo>
                  <a:lnTo>
                    <a:pt x="32279" y="1441571"/>
                  </a:lnTo>
                  <a:lnTo>
                    <a:pt x="39158" y="1435716"/>
                  </a:lnTo>
                  <a:lnTo>
                    <a:pt x="46567" y="1431458"/>
                  </a:lnTo>
                  <a:lnTo>
                    <a:pt x="54504" y="1427732"/>
                  </a:lnTo>
                  <a:lnTo>
                    <a:pt x="62442" y="1425070"/>
                  </a:lnTo>
                  <a:lnTo>
                    <a:pt x="71437" y="1422409"/>
                  </a:lnTo>
                  <a:lnTo>
                    <a:pt x="79904" y="1421344"/>
                  </a:lnTo>
                  <a:lnTo>
                    <a:pt x="89429" y="1420812"/>
                  </a:lnTo>
                  <a:close/>
                  <a:moveTo>
                    <a:pt x="2456393" y="1184275"/>
                  </a:moveTo>
                  <a:lnTo>
                    <a:pt x="2465389" y="1184806"/>
                  </a:lnTo>
                  <a:lnTo>
                    <a:pt x="2474384" y="1185867"/>
                  </a:lnTo>
                  <a:lnTo>
                    <a:pt x="2482851" y="1188521"/>
                  </a:lnTo>
                  <a:lnTo>
                    <a:pt x="2491318" y="1191705"/>
                  </a:lnTo>
                  <a:lnTo>
                    <a:pt x="2499255" y="1195420"/>
                  </a:lnTo>
                  <a:lnTo>
                    <a:pt x="2506664" y="1200197"/>
                  </a:lnTo>
                  <a:lnTo>
                    <a:pt x="2513543" y="1204973"/>
                  </a:lnTo>
                  <a:lnTo>
                    <a:pt x="2519893" y="1211342"/>
                  </a:lnTo>
                  <a:lnTo>
                    <a:pt x="2525714" y="1217180"/>
                  </a:lnTo>
                  <a:lnTo>
                    <a:pt x="2531005" y="1224610"/>
                  </a:lnTo>
                  <a:lnTo>
                    <a:pt x="2535238" y="1232040"/>
                  </a:lnTo>
                  <a:lnTo>
                    <a:pt x="2538943" y="1240001"/>
                  </a:lnTo>
                  <a:lnTo>
                    <a:pt x="2542118" y="1247961"/>
                  </a:lnTo>
                  <a:lnTo>
                    <a:pt x="2544234" y="1256453"/>
                  </a:lnTo>
                  <a:lnTo>
                    <a:pt x="2545822" y="1265475"/>
                  </a:lnTo>
                  <a:lnTo>
                    <a:pt x="2546351" y="1274497"/>
                  </a:lnTo>
                  <a:lnTo>
                    <a:pt x="2545822" y="1284050"/>
                  </a:lnTo>
                  <a:lnTo>
                    <a:pt x="2544234" y="1293072"/>
                  </a:lnTo>
                  <a:lnTo>
                    <a:pt x="2542118" y="1301564"/>
                  </a:lnTo>
                  <a:lnTo>
                    <a:pt x="2538943" y="1310055"/>
                  </a:lnTo>
                  <a:lnTo>
                    <a:pt x="2535238" y="1318016"/>
                  </a:lnTo>
                  <a:lnTo>
                    <a:pt x="2531005" y="1325446"/>
                  </a:lnTo>
                  <a:lnTo>
                    <a:pt x="2525714" y="1331815"/>
                  </a:lnTo>
                  <a:lnTo>
                    <a:pt x="2519893" y="1338714"/>
                  </a:lnTo>
                  <a:lnTo>
                    <a:pt x="2513543" y="1344021"/>
                  </a:lnTo>
                  <a:lnTo>
                    <a:pt x="2506664" y="1349859"/>
                  </a:lnTo>
                  <a:lnTo>
                    <a:pt x="2499255" y="1354105"/>
                  </a:lnTo>
                  <a:lnTo>
                    <a:pt x="2491318" y="1357820"/>
                  </a:lnTo>
                  <a:lnTo>
                    <a:pt x="2482851" y="1361004"/>
                  </a:lnTo>
                  <a:lnTo>
                    <a:pt x="2474384" y="1363127"/>
                  </a:lnTo>
                  <a:lnTo>
                    <a:pt x="2465389" y="1364189"/>
                  </a:lnTo>
                  <a:lnTo>
                    <a:pt x="2456393" y="1365250"/>
                  </a:lnTo>
                  <a:lnTo>
                    <a:pt x="2446868" y="1364189"/>
                  </a:lnTo>
                  <a:lnTo>
                    <a:pt x="2438401" y="1363127"/>
                  </a:lnTo>
                  <a:lnTo>
                    <a:pt x="2429405" y="1361004"/>
                  </a:lnTo>
                  <a:lnTo>
                    <a:pt x="2421468" y="1357820"/>
                  </a:lnTo>
                  <a:lnTo>
                    <a:pt x="2413530" y="1354105"/>
                  </a:lnTo>
                  <a:lnTo>
                    <a:pt x="2406122" y="1349859"/>
                  </a:lnTo>
                  <a:lnTo>
                    <a:pt x="2399243" y="1344021"/>
                  </a:lnTo>
                  <a:lnTo>
                    <a:pt x="2392892" y="1338714"/>
                  </a:lnTo>
                  <a:lnTo>
                    <a:pt x="2387072" y="1331815"/>
                  </a:lnTo>
                  <a:lnTo>
                    <a:pt x="2381780" y="1325446"/>
                  </a:lnTo>
                  <a:lnTo>
                    <a:pt x="2377017" y="1318016"/>
                  </a:lnTo>
                  <a:lnTo>
                    <a:pt x="2373313" y="1310055"/>
                  </a:lnTo>
                  <a:lnTo>
                    <a:pt x="2370138" y="1301564"/>
                  </a:lnTo>
                  <a:lnTo>
                    <a:pt x="2368551" y="1293072"/>
                  </a:lnTo>
                  <a:lnTo>
                    <a:pt x="2366963" y="1284050"/>
                  </a:lnTo>
                  <a:lnTo>
                    <a:pt x="2366963" y="1274497"/>
                  </a:lnTo>
                  <a:lnTo>
                    <a:pt x="2366963" y="1265475"/>
                  </a:lnTo>
                  <a:lnTo>
                    <a:pt x="2368551" y="1256453"/>
                  </a:lnTo>
                  <a:lnTo>
                    <a:pt x="2370138" y="1247961"/>
                  </a:lnTo>
                  <a:lnTo>
                    <a:pt x="2373313" y="1240001"/>
                  </a:lnTo>
                  <a:lnTo>
                    <a:pt x="2377017" y="1232040"/>
                  </a:lnTo>
                  <a:lnTo>
                    <a:pt x="2381780" y="1224610"/>
                  </a:lnTo>
                  <a:lnTo>
                    <a:pt x="2387072" y="1217180"/>
                  </a:lnTo>
                  <a:lnTo>
                    <a:pt x="2392892" y="1211342"/>
                  </a:lnTo>
                  <a:lnTo>
                    <a:pt x="2399243" y="1204973"/>
                  </a:lnTo>
                  <a:lnTo>
                    <a:pt x="2406122" y="1200197"/>
                  </a:lnTo>
                  <a:lnTo>
                    <a:pt x="2413530" y="1195420"/>
                  </a:lnTo>
                  <a:lnTo>
                    <a:pt x="2421468" y="1191705"/>
                  </a:lnTo>
                  <a:lnTo>
                    <a:pt x="2429405" y="1188521"/>
                  </a:lnTo>
                  <a:lnTo>
                    <a:pt x="2438401" y="1185867"/>
                  </a:lnTo>
                  <a:lnTo>
                    <a:pt x="2446868" y="1184806"/>
                  </a:lnTo>
                  <a:lnTo>
                    <a:pt x="2456393" y="1184275"/>
                  </a:lnTo>
                  <a:close/>
                  <a:moveTo>
                    <a:pt x="2224355" y="1184275"/>
                  </a:moveTo>
                  <a:lnTo>
                    <a:pt x="2233852" y="1184806"/>
                  </a:lnTo>
                  <a:lnTo>
                    <a:pt x="2242821" y="1185867"/>
                  </a:lnTo>
                  <a:lnTo>
                    <a:pt x="2251263" y="1188521"/>
                  </a:lnTo>
                  <a:lnTo>
                    <a:pt x="2259705" y="1191705"/>
                  </a:lnTo>
                  <a:lnTo>
                    <a:pt x="2267619" y="1195420"/>
                  </a:lnTo>
                  <a:lnTo>
                    <a:pt x="2275005" y="1200197"/>
                  </a:lnTo>
                  <a:lnTo>
                    <a:pt x="2281337" y="1204973"/>
                  </a:lnTo>
                  <a:lnTo>
                    <a:pt x="2288196" y="1211342"/>
                  </a:lnTo>
                  <a:lnTo>
                    <a:pt x="2293472" y="1217180"/>
                  </a:lnTo>
                  <a:lnTo>
                    <a:pt x="2299276" y="1224610"/>
                  </a:lnTo>
                  <a:lnTo>
                    <a:pt x="2303496" y="1232040"/>
                  </a:lnTo>
                  <a:lnTo>
                    <a:pt x="2307190" y="1240001"/>
                  </a:lnTo>
                  <a:lnTo>
                    <a:pt x="2310355" y="1247961"/>
                  </a:lnTo>
                  <a:lnTo>
                    <a:pt x="2312466" y="1256453"/>
                  </a:lnTo>
                  <a:lnTo>
                    <a:pt x="2313521" y="1265475"/>
                  </a:lnTo>
                  <a:lnTo>
                    <a:pt x="2314576" y="1274497"/>
                  </a:lnTo>
                  <a:lnTo>
                    <a:pt x="2313521" y="1284050"/>
                  </a:lnTo>
                  <a:lnTo>
                    <a:pt x="2312466" y="1293072"/>
                  </a:lnTo>
                  <a:lnTo>
                    <a:pt x="2310355" y="1301564"/>
                  </a:lnTo>
                  <a:lnTo>
                    <a:pt x="2307190" y="1310055"/>
                  </a:lnTo>
                  <a:lnTo>
                    <a:pt x="2303496" y="1318016"/>
                  </a:lnTo>
                  <a:lnTo>
                    <a:pt x="2299276" y="1325446"/>
                  </a:lnTo>
                  <a:lnTo>
                    <a:pt x="2293472" y="1331815"/>
                  </a:lnTo>
                  <a:lnTo>
                    <a:pt x="2288196" y="1338714"/>
                  </a:lnTo>
                  <a:lnTo>
                    <a:pt x="2281337" y="1344021"/>
                  </a:lnTo>
                  <a:lnTo>
                    <a:pt x="2275005" y="1349859"/>
                  </a:lnTo>
                  <a:lnTo>
                    <a:pt x="2267619" y="1354105"/>
                  </a:lnTo>
                  <a:lnTo>
                    <a:pt x="2259705" y="1357820"/>
                  </a:lnTo>
                  <a:lnTo>
                    <a:pt x="2251263" y="1361004"/>
                  </a:lnTo>
                  <a:lnTo>
                    <a:pt x="2242821" y="1363127"/>
                  </a:lnTo>
                  <a:lnTo>
                    <a:pt x="2233852" y="1364189"/>
                  </a:lnTo>
                  <a:lnTo>
                    <a:pt x="2224355" y="1365250"/>
                  </a:lnTo>
                  <a:lnTo>
                    <a:pt x="2215385" y="1364189"/>
                  </a:lnTo>
                  <a:lnTo>
                    <a:pt x="2206416" y="1363127"/>
                  </a:lnTo>
                  <a:lnTo>
                    <a:pt x="2197974" y="1361004"/>
                  </a:lnTo>
                  <a:lnTo>
                    <a:pt x="2190060" y="1357820"/>
                  </a:lnTo>
                  <a:lnTo>
                    <a:pt x="2182146" y="1354105"/>
                  </a:lnTo>
                  <a:lnTo>
                    <a:pt x="2174759" y="1349859"/>
                  </a:lnTo>
                  <a:lnTo>
                    <a:pt x="2167373" y="1344021"/>
                  </a:lnTo>
                  <a:lnTo>
                    <a:pt x="2161569" y="1338714"/>
                  </a:lnTo>
                  <a:lnTo>
                    <a:pt x="2155237" y="1331815"/>
                  </a:lnTo>
                  <a:lnTo>
                    <a:pt x="2150489" y="1325446"/>
                  </a:lnTo>
                  <a:lnTo>
                    <a:pt x="2145740" y="1318016"/>
                  </a:lnTo>
                  <a:lnTo>
                    <a:pt x="2142047" y="1310055"/>
                  </a:lnTo>
                  <a:lnTo>
                    <a:pt x="2138882" y="1301564"/>
                  </a:lnTo>
                  <a:lnTo>
                    <a:pt x="2137299" y="1293072"/>
                  </a:lnTo>
                  <a:lnTo>
                    <a:pt x="2135188" y="1284050"/>
                  </a:lnTo>
                  <a:lnTo>
                    <a:pt x="2135188" y="1274497"/>
                  </a:lnTo>
                  <a:lnTo>
                    <a:pt x="2135188" y="1265475"/>
                  </a:lnTo>
                  <a:lnTo>
                    <a:pt x="2137299" y="1256453"/>
                  </a:lnTo>
                  <a:lnTo>
                    <a:pt x="2138882" y="1247961"/>
                  </a:lnTo>
                  <a:lnTo>
                    <a:pt x="2142047" y="1240001"/>
                  </a:lnTo>
                  <a:lnTo>
                    <a:pt x="2145740" y="1232040"/>
                  </a:lnTo>
                  <a:lnTo>
                    <a:pt x="2150489" y="1224610"/>
                  </a:lnTo>
                  <a:lnTo>
                    <a:pt x="2155237" y="1217180"/>
                  </a:lnTo>
                  <a:lnTo>
                    <a:pt x="2161569" y="1211342"/>
                  </a:lnTo>
                  <a:lnTo>
                    <a:pt x="2167373" y="1204973"/>
                  </a:lnTo>
                  <a:lnTo>
                    <a:pt x="2174759" y="1200197"/>
                  </a:lnTo>
                  <a:lnTo>
                    <a:pt x="2182146" y="1195420"/>
                  </a:lnTo>
                  <a:lnTo>
                    <a:pt x="2190060" y="1191705"/>
                  </a:lnTo>
                  <a:lnTo>
                    <a:pt x="2197974" y="1188521"/>
                  </a:lnTo>
                  <a:lnTo>
                    <a:pt x="2206416" y="1185867"/>
                  </a:lnTo>
                  <a:lnTo>
                    <a:pt x="2215385" y="1184806"/>
                  </a:lnTo>
                  <a:lnTo>
                    <a:pt x="2224355" y="1184275"/>
                  </a:lnTo>
                  <a:close/>
                  <a:moveTo>
                    <a:pt x="1983320" y="1184275"/>
                  </a:moveTo>
                  <a:lnTo>
                    <a:pt x="1992369" y="1184806"/>
                  </a:lnTo>
                  <a:lnTo>
                    <a:pt x="2001418" y="1185867"/>
                  </a:lnTo>
                  <a:lnTo>
                    <a:pt x="2009934" y="1188521"/>
                  </a:lnTo>
                  <a:lnTo>
                    <a:pt x="2017918" y="1191705"/>
                  </a:lnTo>
                  <a:lnTo>
                    <a:pt x="2025902" y="1195420"/>
                  </a:lnTo>
                  <a:lnTo>
                    <a:pt x="2033354" y="1200197"/>
                  </a:lnTo>
                  <a:lnTo>
                    <a:pt x="2040806" y="1204973"/>
                  </a:lnTo>
                  <a:lnTo>
                    <a:pt x="2046661" y="1211342"/>
                  </a:lnTo>
                  <a:lnTo>
                    <a:pt x="2053049" y="1217180"/>
                  </a:lnTo>
                  <a:lnTo>
                    <a:pt x="2057839" y="1224610"/>
                  </a:lnTo>
                  <a:lnTo>
                    <a:pt x="2062630" y="1232040"/>
                  </a:lnTo>
                  <a:lnTo>
                    <a:pt x="2066356" y="1240001"/>
                  </a:lnTo>
                  <a:lnTo>
                    <a:pt x="2069549" y="1247961"/>
                  </a:lnTo>
                  <a:lnTo>
                    <a:pt x="2071146" y="1256453"/>
                  </a:lnTo>
                  <a:lnTo>
                    <a:pt x="2073275" y="1265475"/>
                  </a:lnTo>
                  <a:lnTo>
                    <a:pt x="2073275" y="1274497"/>
                  </a:lnTo>
                  <a:lnTo>
                    <a:pt x="2073275" y="1284050"/>
                  </a:lnTo>
                  <a:lnTo>
                    <a:pt x="2071146" y="1293072"/>
                  </a:lnTo>
                  <a:lnTo>
                    <a:pt x="2069549" y="1301564"/>
                  </a:lnTo>
                  <a:lnTo>
                    <a:pt x="2066356" y="1310055"/>
                  </a:lnTo>
                  <a:lnTo>
                    <a:pt x="2062630" y="1318016"/>
                  </a:lnTo>
                  <a:lnTo>
                    <a:pt x="2057839" y="1325446"/>
                  </a:lnTo>
                  <a:lnTo>
                    <a:pt x="2053049" y="1331815"/>
                  </a:lnTo>
                  <a:lnTo>
                    <a:pt x="2046661" y="1338714"/>
                  </a:lnTo>
                  <a:lnTo>
                    <a:pt x="2040806" y="1344021"/>
                  </a:lnTo>
                  <a:lnTo>
                    <a:pt x="2033354" y="1349859"/>
                  </a:lnTo>
                  <a:lnTo>
                    <a:pt x="2025902" y="1354105"/>
                  </a:lnTo>
                  <a:lnTo>
                    <a:pt x="2017918" y="1357820"/>
                  </a:lnTo>
                  <a:lnTo>
                    <a:pt x="2009934" y="1361004"/>
                  </a:lnTo>
                  <a:lnTo>
                    <a:pt x="2001418" y="1363127"/>
                  </a:lnTo>
                  <a:lnTo>
                    <a:pt x="1992369" y="1364189"/>
                  </a:lnTo>
                  <a:lnTo>
                    <a:pt x="1983320" y="1365250"/>
                  </a:lnTo>
                  <a:lnTo>
                    <a:pt x="1973739" y="1364189"/>
                  </a:lnTo>
                  <a:lnTo>
                    <a:pt x="1964690" y="1363127"/>
                  </a:lnTo>
                  <a:lnTo>
                    <a:pt x="1956174" y="1361004"/>
                  </a:lnTo>
                  <a:lnTo>
                    <a:pt x="1947657" y="1357820"/>
                  </a:lnTo>
                  <a:lnTo>
                    <a:pt x="1939673" y="1354105"/>
                  </a:lnTo>
                  <a:lnTo>
                    <a:pt x="1932221" y="1349859"/>
                  </a:lnTo>
                  <a:lnTo>
                    <a:pt x="1925834" y="1344021"/>
                  </a:lnTo>
                  <a:lnTo>
                    <a:pt x="1918914" y="1338714"/>
                  </a:lnTo>
                  <a:lnTo>
                    <a:pt x="1913591" y="1331815"/>
                  </a:lnTo>
                  <a:lnTo>
                    <a:pt x="1907736" y="1325446"/>
                  </a:lnTo>
                  <a:lnTo>
                    <a:pt x="1903478" y="1318016"/>
                  </a:lnTo>
                  <a:lnTo>
                    <a:pt x="1899752" y="1310055"/>
                  </a:lnTo>
                  <a:lnTo>
                    <a:pt x="1897091" y="1301564"/>
                  </a:lnTo>
                  <a:lnTo>
                    <a:pt x="1894429" y="1293072"/>
                  </a:lnTo>
                  <a:lnTo>
                    <a:pt x="1893365" y="1284050"/>
                  </a:lnTo>
                  <a:lnTo>
                    <a:pt x="1892300" y="1274497"/>
                  </a:lnTo>
                  <a:lnTo>
                    <a:pt x="1893365" y="1265475"/>
                  </a:lnTo>
                  <a:lnTo>
                    <a:pt x="1894429" y="1256453"/>
                  </a:lnTo>
                  <a:lnTo>
                    <a:pt x="1897091" y="1247961"/>
                  </a:lnTo>
                  <a:lnTo>
                    <a:pt x="1899752" y="1240001"/>
                  </a:lnTo>
                  <a:lnTo>
                    <a:pt x="1903478" y="1232040"/>
                  </a:lnTo>
                  <a:lnTo>
                    <a:pt x="1907736" y="1224610"/>
                  </a:lnTo>
                  <a:lnTo>
                    <a:pt x="1913591" y="1217180"/>
                  </a:lnTo>
                  <a:lnTo>
                    <a:pt x="1918914" y="1211342"/>
                  </a:lnTo>
                  <a:lnTo>
                    <a:pt x="1925834" y="1204973"/>
                  </a:lnTo>
                  <a:lnTo>
                    <a:pt x="1932221" y="1200197"/>
                  </a:lnTo>
                  <a:lnTo>
                    <a:pt x="1939673" y="1195420"/>
                  </a:lnTo>
                  <a:lnTo>
                    <a:pt x="1947657" y="1191705"/>
                  </a:lnTo>
                  <a:lnTo>
                    <a:pt x="1956174" y="1188521"/>
                  </a:lnTo>
                  <a:lnTo>
                    <a:pt x="1964690" y="1185867"/>
                  </a:lnTo>
                  <a:lnTo>
                    <a:pt x="1973739" y="1184806"/>
                  </a:lnTo>
                  <a:lnTo>
                    <a:pt x="1983320" y="1184275"/>
                  </a:lnTo>
                  <a:close/>
                  <a:moveTo>
                    <a:pt x="1746251" y="1184275"/>
                  </a:moveTo>
                  <a:lnTo>
                    <a:pt x="1755299" y="1184806"/>
                  </a:lnTo>
                  <a:lnTo>
                    <a:pt x="1764881" y="1185867"/>
                  </a:lnTo>
                  <a:lnTo>
                    <a:pt x="1773397" y="1188521"/>
                  </a:lnTo>
                  <a:lnTo>
                    <a:pt x="1781381" y="1191705"/>
                  </a:lnTo>
                  <a:lnTo>
                    <a:pt x="1789365" y="1195420"/>
                  </a:lnTo>
                  <a:lnTo>
                    <a:pt x="1797350" y="1200197"/>
                  </a:lnTo>
                  <a:lnTo>
                    <a:pt x="1803737" y="1204973"/>
                  </a:lnTo>
                  <a:lnTo>
                    <a:pt x="1810124" y="1211342"/>
                  </a:lnTo>
                  <a:lnTo>
                    <a:pt x="1815979" y="1217180"/>
                  </a:lnTo>
                  <a:lnTo>
                    <a:pt x="1821302" y="1224610"/>
                  </a:lnTo>
                  <a:lnTo>
                    <a:pt x="1826093" y="1232040"/>
                  </a:lnTo>
                  <a:lnTo>
                    <a:pt x="1829819" y="1240001"/>
                  </a:lnTo>
                  <a:lnTo>
                    <a:pt x="1832480" y="1247961"/>
                  </a:lnTo>
                  <a:lnTo>
                    <a:pt x="1835141" y="1256453"/>
                  </a:lnTo>
                  <a:lnTo>
                    <a:pt x="1836206" y="1265475"/>
                  </a:lnTo>
                  <a:lnTo>
                    <a:pt x="1836738" y="1274497"/>
                  </a:lnTo>
                  <a:lnTo>
                    <a:pt x="1836206" y="1284050"/>
                  </a:lnTo>
                  <a:lnTo>
                    <a:pt x="1835141" y="1293072"/>
                  </a:lnTo>
                  <a:lnTo>
                    <a:pt x="1832480" y="1301564"/>
                  </a:lnTo>
                  <a:lnTo>
                    <a:pt x="1829819" y="1310055"/>
                  </a:lnTo>
                  <a:lnTo>
                    <a:pt x="1826093" y="1318016"/>
                  </a:lnTo>
                  <a:lnTo>
                    <a:pt x="1821302" y="1325446"/>
                  </a:lnTo>
                  <a:lnTo>
                    <a:pt x="1815979" y="1331815"/>
                  </a:lnTo>
                  <a:lnTo>
                    <a:pt x="1810124" y="1338714"/>
                  </a:lnTo>
                  <a:lnTo>
                    <a:pt x="1803737" y="1344021"/>
                  </a:lnTo>
                  <a:lnTo>
                    <a:pt x="1797350" y="1349859"/>
                  </a:lnTo>
                  <a:lnTo>
                    <a:pt x="1789365" y="1354105"/>
                  </a:lnTo>
                  <a:lnTo>
                    <a:pt x="1781381" y="1357820"/>
                  </a:lnTo>
                  <a:lnTo>
                    <a:pt x="1773397" y="1361004"/>
                  </a:lnTo>
                  <a:lnTo>
                    <a:pt x="1764881" y="1363127"/>
                  </a:lnTo>
                  <a:lnTo>
                    <a:pt x="1755299" y="1364189"/>
                  </a:lnTo>
                  <a:lnTo>
                    <a:pt x="1746251" y="1365250"/>
                  </a:lnTo>
                  <a:lnTo>
                    <a:pt x="1737202" y="1364189"/>
                  </a:lnTo>
                  <a:lnTo>
                    <a:pt x="1728153" y="1363127"/>
                  </a:lnTo>
                  <a:lnTo>
                    <a:pt x="1719637" y="1361004"/>
                  </a:lnTo>
                  <a:lnTo>
                    <a:pt x="1711120" y="1357820"/>
                  </a:lnTo>
                  <a:lnTo>
                    <a:pt x="1703668" y="1354105"/>
                  </a:lnTo>
                  <a:lnTo>
                    <a:pt x="1695684" y="1349859"/>
                  </a:lnTo>
                  <a:lnTo>
                    <a:pt x="1688765" y="1344021"/>
                  </a:lnTo>
                  <a:lnTo>
                    <a:pt x="1681845" y="1338714"/>
                  </a:lnTo>
                  <a:lnTo>
                    <a:pt x="1676522" y="1331815"/>
                  </a:lnTo>
                  <a:lnTo>
                    <a:pt x="1671199" y="1325446"/>
                  </a:lnTo>
                  <a:lnTo>
                    <a:pt x="1666941" y="1318016"/>
                  </a:lnTo>
                  <a:lnTo>
                    <a:pt x="1663215" y="1310055"/>
                  </a:lnTo>
                  <a:lnTo>
                    <a:pt x="1660021" y="1301564"/>
                  </a:lnTo>
                  <a:lnTo>
                    <a:pt x="1657360" y="1293072"/>
                  </a:lnTo>
                  <a:lnTo>
                    <a:pt x="1656296" y="1284050"/>
                  </a:lnTo>
                  <a:lnTo>
                    <a:pt x="1655763" y="1274497"/>
                  </a:lnTo>
                  <a:lnTo>
                    <a:pt x="1656296" y="1265475"/>
                  </a:lnTo>
                  <a:lnTo>
                    <a:pt x="1657360" y="1256453"/>
                  </a:lnTo>
                  <a:lnTo>
                    <a:pt x="1660021" y="1247961"/>
                  </a:lnTo>
                  <a:lnTo>
                    <a:pt x="1663215" y="1240001"/>
                  </a:lnTo>
                  <a:lnTo>
                    <a:pt x="1666941" y="1232040"/>
                  </a:lnTo>
                  <a:lnTo>
                    <a:pt x="1671199" y="1224610"/>
                  </a:lnTo>
                  <a:lnTo>
                    <a:pt x="1676522" y="1217180"/>
                  </a:lnTo>
                  <a:lnTo>
                    <a:pt x="1681845" y="1211342"/>
                  </a:lnTo>
                  <a:lnTo>
                    <a:pt x="1688765" y="1204973"/>
                  </a:lnTo>
                  <a:lnTo>
                    <a:pt x="1695684" y="1200197"/>
                  </a:lnTo>
                  <a:lnTo>
                    <a:pt x="1703668" y="1195420"/>
                  </a:lnTo>
                  <a:lnTo>
                    <a:pt x="1711120" y="1191705"/>
                  </a:lnTo>
                  <a:lnTo>
                    <a:pt x="1719637" y="1188521"/>
                  </a:lnTo>
                  <a:lnTo>
                    <a:pt x="1728153" y="1185867"/>
                  </a:lnTo>
                  <a:lnTo>
                    <a:pt x="1737202" y="1184806"/>
                  </a:lnTo>
                  <a:lnTo>
                    <a:pt x="1746251" y="1184275"/>
                  </a:lnTo>
                  <a:close/>
                  <a:moveTo>
                    <a:pt x="1036109" y="1184275"/>
                  </a:moveTo>
                  <a:lnTo>
                    <a:pt x="1045105" y="1184806"/>
                  </a:lnTo>
                  <a:lnTo>
                    <a:pt x="1053571" y="1185867"/>
                  </a:lnTo>
                  <a:lnTo>
                    <a:pt x="1062038" y="1188521"/>
                  </a:lnTo>
                  <a:lnTo>
                    <a:pt x="1070505" y="1191705"/>
                  </a:lnTo>
                  <a:lnTo>
                    <a:pt x="1078442" y="1195420"/>
                  </a:lnTo>
                  <a:lnTo>
                    <a:pt x="1085851" y="1200197"/>
                  </a:lnTo>
                  <a:lnTo>
                    <a:pt x="1092730" y="1204973"/>
                  </a:lnTo>
                  <a:lnTo>
                    <a:pt x="1099080" y="1211342"/>
                  </a:lnTo>
                  <a:lnTo>
                    <a:pt x="1105430" y="1217180"/>
                  </a:lnTo>
                  <a:lnTo>
                    <a:pt x="1110192" y="1224610"/>
                  </a:lnTo>
                  <a:lnTo>
                    <a:pt x="1114426" y="1232040"/>
                  </a:lnTo>
                  <a:lnTo>
                    <a:pt x="1118659" y="1240001"/>
                  </a:lnTo>
                  <a:lnTo>
                    <a:pt x="1121834" y="1247961"/>
                  </a:lnTo>
                  <a:lnTo>
                    <a:pt x="1123422" y="1256453"/>
                  </a:lnTo>
                  <a:lnTo>
                    <a:pt x="1125009" y="1265475"/>
                  </a:lnTo>
                  <a:lnTo>
                    <a:pt x="1125538" y="1274497"/>
                  </a:lnTo>
                  <a:lnTo>
                    <a:pt x="1125009" y="1284050"/>
                  </a:lnTo>
                  <a:lnTo>
                    <a:pt x="1123422" y="1293072"/>
                  </a:lnTo>
                  <a:lnTo>
                    <a:pt x="1121834" y="1301564"/>
                  </a:lnTo>
                  <a:lnTo>
                    <a:pt x="1118659" y="1310055"/>
                  </a:lnTo>
                  <a:lnTo>
                    <a:pt x="1114426" y="1318016"/>
                  </a:lnTo>
                  <a:lnTo>
                    <a:pt x="1110192" y="1325446"/>
                  </a:lnTo>
                  <a:lnTo>
                    <a:pt x="1105430" y="1331815"/>
                  </a:lnTo>
                  <a:lnTo>
                    <a:pt x="1099080" y="1338714"/>
                  </a:lnTo>
                  <a:lnTo>
                    <a:pt x="1092730" y="1344021"/>
                  </a:lnTo>
                  <a:lnTo>
                    <a:pt x="1085851" y="1349859"/>
                  </a:lnTo>
                  <a:lnTo>
                    <a:pt x="1078442" y="1354105"/>
                  </a:lnTo>
                  <a:lnTo>
                    <a:pt x="1070505" y="1357820"/>
                  </a:lnTo>
                  <a:lnTo>
                    <a:pt x="1062038" y="1361004"/>
                  </a:lnTo>
                  <a:lnTo>
                    <a:pt x="1053571" y="1363127"/>
                  </a:lnTo>
                  <a:lnTo>
                    <a:pt x="1045105" y="1364189"/>
                  </a:lnTo>
                  <a:lnTo>
                    <a:pt x="1036109" y="1365250"/>
                  </a:lnTo>
                  <a:lnTo>
                    <a:pt x="1026055" y="1364189"/>
                  </a:lnTo>
                  <a:lnTo>
                    <a:pt x="1017588" y="1363127"/>
                  </a:lnTo>
                  <a:lnTo>
                    <a:pt x="1009121" y="1361004"/>
                  </a:lnTo>
                  <a:lnTo>
                    <a:pt x="1000655" y="1357820"/>
                  </a:lnTo>
                  <a:lnTo>
                    <a:pt x="992717" y="1354105"/>
                  </a:lnTo>
                  <a:lnTo>
                    <a:pt x="985309" y="1349859"/>
                  </a:lnTo>
                  <a:lnTo>
                    <a:pt x="978959" y="1344021"/>
                  </a:lnTo>
                  <a:lnTo>
                    <a:pt x="972079" y="1338714"/>
                  </a:lnTo>
                  <a:lnTo>
                    <a:pt x="966259" y="1331815"/>
                  </a:lnTo>
                  <a:lnTo>
                    <a:pt x="960967" y="1325446"/>
                  </a:lnTo>
                  <a:lnTo>
                    <a:pt x="956734" y="1318016"/>
                  </a:lnTo>
                  <a:lnTo>
                    <a:pt x="952500" y="1310055"/>
                  </a:lnTo>
                  <a:lnTo>
                    <a:pt x="949325" y="1301564"/>
                  </a:lnTo>
                  <a:lnTo>
                    <a:pt x="947738" y="1293072"/>
                  </a:lnTo>
                  <a:lnTo>
                    <a:pt x="946679" y="1284050"/>
                  </a:lnTo>
                  <a:lnTo>
                    <a:pt x="946150" y="1274497"/>
                  </a:lnTo>
                  <a:lnTo>
                    <a:pt x="946679" y="1265475"/>
                  </a:lnTo>
                  <a:lnTo>
                    <a:pt x="947738" y="1256453"/>
                  </a:lnTo>
                  <a:lnTo>
                    <a:pt x="949325" y="1247961"/>
                  </a:lnTo>
                  <a:lnTo>
                    <a:pt x="952500" y="1240001"/>
                  </a:lnTo>
                  <a:lnTo>
                    <a:pt x="956734" y="1232040"/>
                  </a:lnTo>
                  <a:lnTo>
                    <a:pt x="960967" y="1224610"/>
                  </a:lnTo>
                  <a:lnTo>
                    <a:pt x="966259" y="1217180"/>
                  </a:lnTo>
                  <a:lnTo>
                    <a:pt x="972079" y="1211342"/>
                  </a:lnTo>
                  <a:lnTo>
                    <a:pt x="978959" y="1204973"/>
                  </a:lnTo>
                  <a:lnTo>
                    <a:pt x="985309" y="1200197"/>
                  </a:lnTo>
                  <a:lnTo>
                    <a:pt x="992717" y="1195420"/>
                  </a:lnTo>
                  <a:lnTo>
                    <a:pt x="1000655" y="1191705"/>
                  </a:lnTo>
                  <a:lnTo>
                    <a:pt x="1009121" y="1188521"/>
                  </a:lnTo>
                  <a:lnTo>
                    <a:pt x="1017588" y="1185867"/>
                  </a:lnTo>
                  <a:lnTo>
                    <a:pt x="1026055" y="1184806"/>
                  </a:lnTo>
                  <a:lnTo>
                    <a:pt x="1036109" y="1184275"/>
                  </a:lnTo>
                  <a:close/>
                  <a:moveTo>
                    <a:pt x="804069" y="1184275"/>
                  </a:moveTo>
                  <a:lnTo>
                    <a:pt x="813566" y="1184806"/>
                  </a:lnTo>
                  <a:lnTo>
                    <a:pt x="822008" y="1185867"/>
                  </a:lnTo>
                  <a:lnTo>
                    <a:pt x="830450" y="1188521"/>
                  </a:lnTo>
                  <a:lnTo>
                    <a:pt x="838892" y="1191705"/>
                  </a:lnTo>
                  <a:lnTo>
                    <a:pt x="846806" y="1195420"/>
                  </a:lnTo>
                  <a:lnTo>
                    <a:pt x="854192" y="1200197"/>
                  </a:lnTo>
                  <a:lnTo>
                    <a:pt x="860524" y="1204973"/>
                  </a:lnTo>
                  <a:lnTo>
                    <a:pt x="867383" y="1211342"/>
                  </a:lnTo>
                  <a:lnTo>
                    <a:pt x="873714" y="1217180"/>
                  </a:lnTo>
                  <a:lnTo>
                    <a:pt x="878463" y="1224610"/>
                  </a:lnTo>
                  <a:lnTo>
                    <a:pt x="882683" y="1232040"/>
                  </a:lnTo>
                  <a:lnTo>
                    <a:pt x="886904" y="1240001"/>
                  </a:lnTo>
                  <a:lnTo>
                    <a:pt x="890070" y="1247961"/>
                  </a:lnTo>
                  <a:lnTo>
                    <a:pt x="891653" y="1256453"/>
                  </a:lnTo>
                  <a:lnTo>
                    <a:pt x="892708" y="1265475"/>
                  </a:lnTo>
                  <a:lnTo>
                    <a:pt x="893763" y="1274497"/>
                  </a:lnTo>
                  <a:lnTo>
                    <a:pt x="892708" y="1284050"/>
                  </a:lnTo>
                  <a:lnTo>
                    <a:pt x="891653" y="1293072"/>
                  </a:lnTo>
                  <a:lnTo>
                    <a:pt x="890070" y="1301564"/>
                  </a:lnTo>
                  <a:lnTo>
                    <a:pt x="886904" y="1310055"/>
                  </a:lnTo>
                  <a:lnTo>
                    <a:pt x="882683" y="1318016"/>
                  </a:lnTo>
                  <a:lnTo>
                    <a:pt x="878463" y="1325446"/>
                  </a:lnTo>
                  <a:lnTo>
                    <a:pt x="873714" y="1331815"/>
                  </a:lnTo>
                  <a:lnTo>
                    <a:pt x="867383" y="1338714"/>
                  </a:lnTo>
                  <a:lnTo>
                    <a:pt x="860524" y="1344021"/>
                  </a:lnTo>
                  <a:lnTo>
                    <a:pt x="854192" y="1349859"/>
                  </a:lnTo>
                  <a:lnTo>
                    <a:pt x="846806" y="1354105"/>
                  </a:lnTo>
                  <a:lnTo>
                    <a:pt x="838892" y="1357820"/>
                  </a:lnTo>
                  <a:lnTo>
                    <a:pt x="830450" y="1361004"/>
                  </a:lnTo>
                  <a:lnTo>
                    <a:pt x="822008" y="1363127"/>
                  </a:lnTo>
                  <a:lnTo>
                    <a:pt x="813566" y="1364189"/>
                  </a:lnTo>
                  <a:lnTo>
                    <a:pt x="804069" y="1365250"/>
                  </a:lnTo>
                  <a:lnTo>
                    <a:pt x="794572" y="1364189"/>
                  </a:lnTo>
                  <a:lnTo>
                    <a:pt x="786130" y="1363127"/>
                  </a:lnTo>
                  <a:lnTo>
                    <a:pt x="777689" y="1361004"/>
                  </a:lnTo>
                  <a:lnTo>
                    <a:pt x="769247" y="1357820"/>
                  </a:lnTo>
                  <a:lnTo>
                    <a:pt x="761333" y="1354105"/>
                  </a:lnTo>
                  <a:lnTo>
                    <a:pt x="753946" y="1349859"/>
                  </a:lnTo>
                  <a:lnTo>
                    <a:pt x="747087" y="1344021"/>
                  </a:lnTo>
                  <a:lnTo>
                    <a:pt x="740756" y="1338714"/>
                  </a:lnTo>
                  <a:lnTo>
                    <a:pt x="734424" y="1331815"/>
                  </a:lnTo>
                  <a:lnTo>
                    <a:pt x="729676" y="1325446"/>
                  </a:lnTo>
                  <a:lnTo>
                    <a:pt x="725455" y="1318016"/>
                  </a:lnTo>
                  <a:lnTo>
                    <a:pt x="721234" y="1310055"/>
                  </a:lnTo>
                  <a:lnTo>
                    <a:pt x="718069" y="1301564"/>
                  </a:lnTo>
                  <a:lnTo>
                    <a:pt x="716486" y="1293072"/>
                  </a:lnTo>
                  <a:lnTo>
                    <a:pt x="714903" y="1284050"/>
                  </a:lnTo>
                  <a:lnTo>
                    <a:pt x="714375" y="1274497"/>
                  </a:lnTo>
                  <a:lnTo>
                    <a:pt x="714903" y="1265475"/>
                  </a:lnTo>
                  <a:lnTo>
                    <a:pt x="716486" y="1256453"/>
                  </a:lnTo>
                  <a:lnTo>
                    <a:pt x="718069" y="1247961"/>
                  </a:lnTo>
                  <a:lnTo>
                    <a:pt x="721234" y="1240001"/>
                  </a:lnTo>
                  <a:lnTo>
                    <a:pt x="725455" y="1232040"/>
                  </a:lnTo>
                  <a:lnTo>
                    <a:pt x="729676" y="1224610"/>
                  </a:lnTo>
                  <a:lnTo>
                    <a:pt x="734424" y="1217180"/>
                  </a:lnTo>
                  <a:lnTo>
                    <a:pt x="740756" y="1211342"/>
                  </a:lnTo>
                  <a:lnTo>
                    <a:pt x="747087" y="1204973"/>
                  </a:lnTo>
                  <a:lnTo>
                    <a:pt x="753946" y="1200197"/>
                  </a:lnTo>
                  <a:lnTo>
                    <a:pt x="761333" y="1195420"/>
                  </a:lnTo>
                  <a:lnTo>
                    <a:pt x="769247" y="1191705"/>
                  </a:lnTo>
                  <a:lnTo>
                    <a:pt x="777689" y="1188521"/>
                  </a:lnTo>
                  <a:lnTo>
                    <a:pt x="786130" y="1185867"/>
                  </a:lnTo>
                  <a:lnTo>
                    <a:pt x="794572" y="1184806"/>
                  </a:lnTo>
                  <a:lnTo>
                    <a:pt x="804069" y="1184275"/>
                  </a:lnTo>
                  <a:close/>
                  <a:moveTo>
                    <a:pt x="563032" y="1184275"/>
                  </a:moveTo>
                  <a:lnTo>
                    <a:pt x="571975" y="1184806"/>
                  </a:lnTo>
                  <a:lnTo>
                    <a:pt x="580918" y="1185867"/>
                  </a:lnTo>
                  <a:lnTo>
                    <a:pt x="589335" y="1188521"/>
                  </a:lnTo>
                  <a:lnTo>
                    <a:pt x="597226" y="1191705"/>
                  </a:lnTo>
                  <a:lnTo>
                    <a:pt x="605117" y="1195420"/>
                  </a:lnTo>
                  <a:lnTo>
                    <a:pt x="613008" y="1200197"/>
                  </a:lnTo>
                  <a:lnTo>
                    <a:pt x="619847" y="1204973"/>
                  </a:lnTo>
                  <a:lnTo>
                    <a:pt x="625633" y="1211342"/>
                  </a:lnTo>
                  <a:lnTo>
                    <a:pt x="631946" y="1217180"/>
                  </a:lnTo>
                  <a:lnTo>
                    <a:pt x="636681" y="1224610"/>
                  </a:lnTo>
                  <a:lnTo>
                    <a:pt x="641415" y="1232040"/>
                  </a:lnTo>
                  <a:lnTo>
                    <a:pt x="645098" y="1240001"/>
                  </a:lnTo>
                  <a:lnTo>
                    <a:pt x="648254" y="1247961"/>
                  </a:lnTo>
                  <a:lnTo>
                    <a:pt x="650885" y="1256453"/>
                  </a:lnTo>
                  <a:lnTo>
                    <a:pt x="651937" y="1265475"/>
                  </a:lnTo>
                  <a:lnTo>
                    <a:pt x="652463" y="1274497"/>
                  </a:lnTo>
                  <a:lnTo>
                    <a:pt x="651937" y="1284050"/>
                  </a:lnTo>
                  <a:lnTo>
                    <a:pt x="650885" y="1293072"/>
                  </a:lnTo>
                  <a:lnTo>
                    <a:pt x="648254" y="1301564"/>
                  </a:lnTo>
                  <a:lnTo>
                    <a:pt x="645098" y="1310055"/>
                  </a:lnTo>
                  <a:lnTo>
                    <a:pt x="641415" y="1318016"/>
                  </a:lnTo>
                  <a:lnTo>
                    <a:pt x="636681" y="1325446"/>
                  </a:lnTo>
                  <a:lnTo>
                    <a:pt x="631946" y="1331815"/>
                  </a:lnTo>
                  <a:lnTo>
                    <a:pt x="625633" y="1338714"/>
                  </a:lnTo>
                  <a:lnTo>
                    <a:pt x="619847" y="1344021"/>
                  </a:lnTo>
                  <a:lnTo>
                    <a:pt x="613008" y="1349859"/>
                  </a:lnTo>
                  <a:lnTo>
                    <a:pt x="605117" y="1354105"/>
                  </a:lnTo>
                  <a:lnTo>
                    <a:pt x="597226" y="1357820"/>
                  </a:lnTo>
                  <a:lnTo>
                    <a:pt x="589335" y="1361004"/>
                  </a:lnTo>
                  <a:lnTo>
                    <a:pt x="580918" y="1363127"/>
                  </a:lnTo>
                  <a:lnTo>
                    <a:pt x="571975" y="1364189"/>
                  </a:lnTo>
                  <a:lnTo>
                    <a:pt x="563032" y="1365250"/>
                  </a:lnTo>
                  <a:lnTo>
                    <a:pt x="554089" y="1364189"/>
                  </a:lnTo>
                  <a:lnTo>
                    <a:pt x="544620" y="1363127"/>
                  </a:lnTo>
                  <a:lnTo>
                    <a:pt x="536202" y="1361004"/>
                  </a:lnTo>
                  <a:lnTo>
                    <a:pt x="527785" y="1357820"/>
                  </a:lnTo>
                  <a:lnTo>
                    <a:pt x="519894" y="1354105"/>
                  </a:lnTo>
                  <a:lnTo>
                    <a:pt x="512530" y="1349859"/>
                  </a:lnTo>
                  <a:lnTo>
                    <a:pt x="506217" y="1344021"/>
                  </a:lnTo>
                  <a:lnTo>
                    <a:pt x="499378" y="1338714"/>
                  </a:lnTo>
                  <a:lnTo>
                    <a:pt x="494117" y="1331815"/>
                  </a:lnTo>
                  <a:lnTo>
                    <a:pt x="488331" y="1325446"/>
                  </a:lnTo>
                  <a:lnTo>
                    <a:pt x="484122" y="1318016"/>
                  </a:lnTo>
                  <a:lnTo>
                    <a:pt x="480440" y="1310055"/>
                  </a:lnTo>
                  <a:lnTo>
                    <a:pt x="477809" y="1301564"/>
                  </a:lnTo>
                  <a:lnTo>
                    <a:pt x="475179" y="1293072"/>
                  </a:lnTo>
                  <a:lnTo>
                    <a:pt x="474127" y="1284050"/>
                  </a:lnTo>
                  <a:lnTo>
                    <a:pt x="473075" y="1274497"/>
                  </a:lnTo>
                  <a:lnTo>
                    <a:pt x="474127" y="1265475"/>
                  </a:lnTo>
                  <a:lnTo>
                    <a:pt x="475179" y="1256453"/>
                  </a:lnTo>
                  <a:lnTo>
                    <a:pt x="477809" y="1247961"/>
                  </a:lnTo>
                  <a:lnTo>
                    <a:pt x="480440" y="1240001"/>
                  </a:lnTo>
                  <a:lnTo>
                    <a:pt x="484122" y="1232040"/>
                  </a:lnTo>
                  <a:lnTo>
                    <a:pt x="488331" y="1224610"/>
                  </a:lnTo>
                  <a:lnTo>
                    <a:pt x="494117" y="1217180"/>
                  </a:lnTo>
                  <a:lnTo>
                    <a:pt x="499378" y="1211342"/>
                  </a:lnTo>
                  <a:lnTo>
                    <a:pt x="506217" y="1204973"/>
                  </a:lnTo>
                  <a:lnTo>
                    <a:pt x="512530" y="1200197"/>
                  </a:lnTo>
                  <a:lnTo>
                    <a:pt x="519894" y="1195420"/>
                  </a:lnTo>
                  <a:lnTo>
                    <a:pt x="527785" y="1191705"/>
                  </a:lnTo>
                  <a:lnTo>
                    <a:pt x="536202" y="1188521"/>
                  </a:lnTo>
                  <a:lnTo>
                    <a:pt x="544620" y="1185867"/>
                  </a:lnTo>
                  <a:lnTo>
                    <a:pt x="554089" y="1184806"/>
                  </a:lnTo>
                  <a:lnTo>
                    <a:pt x="563032" y="1184275"/>
                  </a:lnTo>
                  <a:close/>
                  <a:moveTo>
                    <a:pt x="325969" y="1184275"/>
                  </a:moveTo>
                  <a:lnTo>
                    <a:pt x="334912" y="1184806"/>
                  </a:lnTo>
                  <a:lnTo>
                    <a:pt x="344381" y="1185867"/>
                  </a:lnTo>
                  <a:lnTo>
                    <a:pt x="352798" y="1188521"/>
                  </a:lnTo>
                  <a:lnTo>
                    <a:pt x="361215" y="1191705"/>
                  </a:lnTo>
                  <a:lnTo>
                    <a:pt x="369106" y="1195420"/>
                  </a:lnTo>
                  <a:lnTo>
                    <a:pt x="376471" y="1200197"/>
                  </a:lnTo>
                  <a:lnTo>
                    <a:pt x="382784" y="1204973"/>
                  </a:lnTo>
                  <a:lnTo>
                    <a:pt x="389623" y="1211342"/>
                  </a:lnTo>
                  <a:lnTo>
                    <a:pt x="394883" y="1217180"/>
                  </a:lnTo>
                  <a:lnTo>
                    <a:pt x="400670" y="1224610"/>
                  </a:lnTo>
                  <a:lnTo>
                    <a:pt x="404878" y="1232040"/>
                  </a:lnTo>
                  <a:lnTo>
                    <a:pt x="408561" y="1240001"/>
                  </a:lnTo>
                  <a:lnTo>
                    <a:pt x="411191" y="1247961"/>
                  </a:lnTo>
                  <a:lnTo>
                    <a:pt x="413821" y="1256453"/>
                  </a:lnTo>
                  <a:lnTo>
                    <a:pt x="414874" y="1265475"/>
                  </a:lnTo>
                  <a:lnTo>
                    <a:pt x="415926" y="1274497"/>
                  </a:lnTo>
                  <a:lnTo>
                    <a:pt x="414874" y="1284050"/>
                  </a:lnTo>
                  <a:lnTo>
                    <a:pt x="413821" y="1293072"/>
                  </a:lnTo>
                  <a:lnTo>
                    <a:pt x="411191" y="1301564"/>
                  </a:lnTo>
                  <a:lnTo>
                    <a:pt x="408561" y="1310055"/>
                  </a:lnTo>
                  <a:lnTo>
                    <a:pt x="404878" y="1318016"/>
                  </a:lnTo>
                  <a:lnTo>
                    <a:pt x="400670" y="1325446"/>
                  </a:lnTo>
                  <a:lnTo>
                    <a:pt x="394883" y="1331815"/>
                  </a:lnTo>
                  <a:lnTo>
                    <a:pt x="389623" y="1338714"/>
                  </a:lnTo>
                  <a:lnTo>
                    <a:pt x="382784" y="1344021"/>
                  </a:lnTo>
                  <a:lnTo>
                    <a:pt x="376471" y="1349859"/>
                  </a:lnTo>
                  <a:lnTo>
                    <a:pt x="369106" y="1354105"/>
                  </a:lnTo>
                  <a:lnTo>
                    <a:pt x="361215" y="1357820"/>
                  </a:lnTo>
                  <a:lnTo>
                    <a:pt x="352798" y="1361004"/>
                  </a:lnTo>
                  <a:lnTo>
                    <a:pt x="344381" y="1363127"/>
                  </a:lnTo>
                  <a:lnTo>
                    <a:pt x="334912" y="1364189"/>
                  </a:lnTo>
                  <a:lnTo>
                    <a:pt x="325969" y="1365250"/>
                  </a:lnTo>
                  <a:lnTo>
                    <a:pt x="317026" y="1364189"/>
                  </a:lnTo>
                  <a:lnTo>
                    <a:pt x="308083" y="1363127"/>
                  </a:lnTo>
                  <a:lnTo>
                    <a:pt x="299665" y="1361004"/>
                  </a:lnTo>
                  <a:lnTo>
                    <a:pt x="291775" y="1357820"/>
                  </a:lnTo>
                  <a:lnTo>
                    <a:pt x="283884" y="1354105"/>
                  </a:lnTo>
                  <a:lnTo>
                    <a:pt x="276519" y="1349859"/>
                  </a:lnTo>
                  <a:lnTo>
                    <a:pt x="269154" y="1344021"/>
                  </a:lnTo>
                  <a:lnTo>
                    <a:pt x="263367" y="1338714"/>
                  </a:lnTo>
                  <a:lnTo>
                    <a:pt x="257054" y="1331815"/>
                  </a:lnTo>
                  <a:lnTo>
                    <a:pt x="252320" y="1325446"/>
                  </a:lnTo>
                  <a:lnTo>
                    <a:pt x="247585" y="1318016"/>
                  </a:lnTo>
                  <a:lnTo>
                    <a:pt x="243903" y="1310055"/>
                  </a:lnTo>
                  <a:lnTo>
                    <a:pt x="240746" y="1301564"/>
                  </a:lnTo>
                  <a:lnTo>
                    <a:pt x="238116" y="1293072"/>
                  </a:lnTo>
                  <a:lnTo>
                    <a:pt x="237064" y="1284050"/>
                  </a:lnTo>
                  <a:lnTo>
                    <a:pt x="236538" y="1274497"/>
                  </a:lnTo>
                  <a:lnTo>
                    <a:pt x="237064" y="1265475"/>
                  </a:lnTo>
                  <a:lnTo>
                    <a:pt x="238116" y="1256453"/>
                  </a:lnTo>
                  <a:lnTo>
                    <a:pt x="240746" y="1247961"/>
                  </a:lnTo>
                  <a:lnTo>
                    <a:pt x="243903" y="1240001"/>
                  </a:lnTo>
                  <a:lnTo>
                    <a:pt x="247585" y="1232040"/>
                  </a:lnTo>
                  <a:lnTo>
                    <a:pt x="252320" y="1224610"/>
                  </a:lnTo>
                  <a:lnTo>
                    <a:pt x="257054" y="1217180"/>
                  </a:lnTo>
                  <a:lnTo>
                    <a:pt x="263367" y="1211342"/>
                  </a:lnTo>
                  <a:lnTo>
                    <a:pt x="269154" y="1204973"/>
                  </a:lnTo>
                  <a:lnTo>
                    <a:pt x="276519" y="1200197"/>
                  </a:lnTo>
                  <a:lnTo>
                    <a:pt x="283884" y="1195420"/>
                  </a:lnTo>
                  <a:lnTo>
                    <a:pt x="291775" y="1191705"/>
                  </a:lnTo>
                  <a:lnTo>
                    <a:pt x="299665" y="1188521"/>
                  </a:lnTo>
                  <a:lnTo>
                    <a:pt x="308083" y="1185867"/>
                  </a:lnTo>
                  <a:lnTo>
                    <a:pt x="317026" y="1184806"/>
                  </a:lnTo>
                  <a:lnTo>
                    <a:pt x="325969" y="1184275"/>
                  </a:lnTo>
                  <a:close/>
                  <a:moveTo>
                    <a:pt x="2684225" y="947737"/>
                  </a:moveTo>
                  <a:lnTo>
                    <a:pt x="2693194" y="947737"/>
                  </a:lnTo>
                  <a:lnTo>
                    <a:pt x="2702163" y="947737"/>
                  </a:lnTo>
                  <a:lnTo>
                    <a:pt x="2711660" y="949325"/>
                  </a:lnTo>
                  <a:lnTo>
                    <a:pt x="2720102" y="950912"/>
                  </a:lnTo>
                  <a:lnTo>
                    <a:pt x="2728544" y="954087"/>
                  </a:lnTo>
                  <a:lnTo>
                    <a:pt x="2736458" y="957791"/>
                  </a:lnTo>
                  <a:lnTo>
                    <a:pt x="2743845" y="962554"/>
                  </a:lnTo>
                  <a:lnTo>
                    <a:pt x="2750176" y="967846"/>
                  </a:lnTo>
                  <a:lnTo>
                    <a:pt x="2757035" y="973666"/>
                  </a:lnTo>
                  <a:lnTo>
                    <a:pt x="2762311" y="980016"/>
                  </a:lnTo>
                  <a:lnTo>
                    <a:pt x="2768115" y="986896"/>
                  </a:lnTo>
                  <a:lnTo>
                    <a:pt x="2772336" y="994304"/>
                  </a:lnTo>
                  <a:lnTo>
                    <a:pt x="2776029" y="1002241"/>
                  </a:lnTo>
                  <a:lnTo>
                    <a:pt x="2778667" y="1010179"/>
                  </a:lnTo>
                  <a:lnTo>
                    <a:pt x="2781305" y="1019175"/>
                  </a:lnTo>
                  <a:lnTo>
                    <a:pt x="2782360" y="1027642"/>
                  </a:lnTo>
                  <a:lnTo>
                    <a:pt x="2782888" y="1037167"/>
                  </a:lnTo>
                  <a:lnTo>
                    <a:pt x="2782360" y="1046162"/>
                  </a:lnTo>
                  <a:lnTo>
                    <a:pt x="2781305" y="1055158"/>
                  </a:lnTo>
                  <a:lnTo>
                    <a:pt x="2778667" y="1063625"/>
                  </a:lnTo>
                  <a:lnTo>
                    <a:pt x="2776029" y="1072092"/>
                  </a:lnTo>
                  <a:lnTo>
                    <a:pt x="2772336" y="1080029"/>
                  </a:lnTo>
                  <a:lnTo>
                    <a:pt x="2768115" y="1087438"/>
                  </a:lnTo>
                  <a:lnTo>
                    <a:pt x="2762311" y="1094317"/>
                  </a:lnTo>
                  <a:lnTo>
                    <a:pt x="2757035" y="1101196"/>
                  </a:lnTo>
                  <a:lnTo>
                    <a:pt x="2750176" y="1106488"/>
                  </a:lnTo>
                  <a:lnTo>
                    <a:pt x="2743845" y="1111779"/>
                  </a:lnTo>
                  <a:lnTo>
                    <a:pt x="2736458" y="1116013"/>
                  </a:lnTo>
                  <a:lnTo>
                    <a:pt x="2728544" y="1119717"/>
                  </a:lnTo>
                  <a:lnTo>
                    <a:pt x="2720102" y="1122892"/>
                  </a:lnTo>
                  <a:lnTo>
                    <a:pt x="2711660" y="1125538"/>
                  </a:lnTo>
                  <a:lnTo>
                    <a:pt x="2702163" y="1126596"/>
                  </a:lnTo>
                  <a:lnTo>
                    <a:pt x="2693194" y="1127125"/>
                  </a:lnTo>
                  <a:lnTo>
                    <a:pt x="2684225" y="1126596"/>
                  </a:lnTo>
                  <a:lnTo>
                    <a:pt x="2675255" y="1125538"/>
                  </a:lnTo>
                  <a:lnTo>
                    <a:pt x="2666813" y="1122892"/>
                  </a:lnTo>
                  <a:lnTo>
                    <a:pt x="2658899" y="1119717"/>
                  </a:lnTo>
                  <a:lnTo>
                    <a:pt x="2650985" y="1116013"/>
                  </a:lnTo>
                  <a:lnTo>
                    <a:pt x="2643598" y="1111779"/>
                  </a:lnTo>
                  <a:lnTo>
                    <a:pt x="2636212" y="1106488"/>
                  </a:lnTo>
                  <a:lnTo>
                    <a:pt x="2630408" y="1101196"/>
                  </a:lnTo>
                  <a:lnTo>
                    <a:pt x="2624077" y="1094317"/>
                  </a:lnTo>
                  <a:lnTo>
                    <a:pt x="2619328" y="1087438"/>
                  </a:lnTo>
                  <a:lnTo>
                    <a:pt x="2614580" y="1080029"/>
                  </a:lnTo>
                  <a:lnTo>
                    <a:pt x="2610887" y="1072092"/>
                  </a:lnTo>
                  <a:lnTo>
                    <a:pt x="2607721" y="1063625"/>
                  </a:lnTo>
                  <a:lnTo>
                    <a:pt x="2605083" y="1055158"/>
                  </a:lnTo>
                  <a:lnTo>
                    <a:pt x="2604028" y="1046162"/>
                  </a:lnTo>
                  <a:lnTo>
                    <a:pt x="2603500" y="1037167"/>
                  </a:lnTo>
                  <a:lnTo>
                    <a:pt x="2604028" y="1027642"/>
                  </a:lnTo>
                  <a:lnTo>
                    <a:pt x="2605083" y="1019175"/>
                  </a:lnTo>
                  <a:lnTo>
                    <a:pt x="2607721" y="1010179"/>
                  </a:lnTo>
                  <a:lnTo>
                    <a:pt x="2610887" y="1002241"/>
                  </a:lnTo>
                  <a:lnTo>
                    <a:pt x="2614580" y="994304"/>
                  </a:lnTo>
                  <a:lnTo>
                    <a:pt x="2619328" y="986896"/>
                  </a:lnTo>
                  <a:lnTo>
                    <a:pt x="2624077" y="980016"/>
                  </a:lnTo>
                  <a:lnTo>
                    <a:pt x="2630408" y="973666"/>
                  </a:lnTo>
                  <a:lnTo>
                    <a:pt x="2636212" y="967846"/>
                  </a:lnTo>
                  <a:lnTo>
                    <a:pt x="2643598" y="962554"/>
                  </a:lnTo>
                  <a:lnTo>
                    <a:pt x="2650985" y="957791"/>
                  </a:lnTo>
                  <a:lnTo>
                    <a:pt x="2658899" y="954087"/>
                  </a:lnTo>
                  <a:lnTo>
                    <a:pt x="2666813" y="950912"/>
                  </a:lnTo>
                  <a:lnTo>
                    <a:pt x="2675255" y="949325"/>
                  </a:lnTo>
                  <a:lnTo>
                    <a:pt x="2684225" y="947737"/>
                  </a:lnTo>
                  <a:close/>
                  <a:moveTo>
                    <a:pt x="2446868" y="947737"/>
                  </a:moveTo>
                  <a:lnTo>
                    <a:pt x="2456393" y="947737"/>
                  </a:lnTo>
                  <a:lnTo>
                    <a:pt x="2465389" y="947737"/>
                  </a:lnTo>
                  <a:lnTo>
                    <a:pt x="2474384" y="949325"/>
                  </a:lnTo>
                  <a:lnTo>
                    <a:pt x="2482851" y="950912"/>
                  </a:lnTo>
                  <a:lnTo>
                    <a:pt x="2491318" y="954087"/>
                  </a:lnTo>
                  <a:lnTo>
                    <a:pt x="2499255" y="957791"/>
                  </a:lnTo>
                  <a:lnTo>
                    <a:pt x="2506664" y="962554"/>
                  </a:lnTo>
                  <a:lnTo>
                    <a:pt x="2513543" y="967846"/>
                  </a:lnTo>
                  <a:lnTo>
                    <a:pt x="2519893" y="973666"/>
                  </a:lnTo>
                  <a:lnTo>
                    <a:pt x="2525714" y="980016"/>
                  </a:lnTo>
                  <a:lnTo>
                    <a:pt x="2531005" y="986896"/>
                  </a:lnTo>
                  <a:lnTo>
                    <a:pt x="2535238" y="994304"/>
                  </a:lnTo>
                  <a:lnTo>
                    <a:pt x="2538943" y="1002241"/>
                  </a:lnTo>
                  <a:lnTo>
                    <a:pt x="2542118" y="1010179"/>
                  </a:lnTo>
                  <a:lnTo>
                    <a:pt x="2544234" y="1019175"/>
                  </a:lnTo>
                  <a:lnTo>
                    <a:pt x="2545822" y="1027642"/>
                  </a:lnTo>
                  <a:lnTo>
                    <a:pt x="2546351" y="1037167"/>
                  </a:lnTo>
                  <a:lnTo>
                    <a:pt x="2545822" y="1046162"/>
                  </a:lnTo>
                  <a:lnTo>
                    <a:pt x="2544234" y="1055158"/>
                  </a:lnTo>
                  <a:lnTo>
                    <a:pt x="2542118" y="1063625"/>
                  </a:lnTo>
                  <a:lnTo>
                    <a:pt x="2538943" y="1072092"/>
                  </a:lnTo>
                  <a:lnTo>
                    <a:pt x="2535238" y="1080029"/>
                  </a:lnTo>
                  <a:lnTo>
                    <a:pt x="2531005" y="1087438"/>
                  </a:lnTo>
                  <a:lnTo>
                    <a:pt x="2525714" y="1094317"/>
                  </a:lnTo>
                  <a:lnTo>
                    <a:pt x="2519893" y="1101196"/>
                  </a:lnTo>
                  <a:lnTo>
                    <a:pt x="2513543" y="1106488"/>
                  </a:lnTo>
                  <a:lnTo>
                    <a:pt x="2506664" y="1111779"/>
                  </a:lnTo>
                  <a:lnTo>
                    <a:pt x="2499255" y="1116013"/>
                  </a:lnTo>
                  <a:lnTo>
                    <a:pt x="2491318" y="1119717"/>
                  </a:lnTo>
                  <a:lnTo>
                    <a:pt x="2482851" y="1122892"/>
                  </a:lnTo>
                  <a:lnTo>
                    <a:pt x="2474384" y="1125538"/>
                  </a:lnTo>
                  <a:lnTo>
                    <a:pt x="2465389" y="1126596"/>
                  </a:lnTo>
                  <a:lnTo>
                    <a:pt x="2456393" y="1127125"/>
                  </a:lnTo>
                  <a:lnTo>
                    <a:pt x="2446868" y="1126596"/>
                  </a:lnTo>
                  <a:lnTo>
                    <a:pt x="2438401" y="1125538"/>
                  </a:lnTo>
                  <a:lnTo>
                    <a:pt x="2429405" y="1122892"/>
                  </a:lnTo>
                  <a:lnTo>
                    <a:pt x="2421468" y="1119717"/>
                  </a:lnTo>
                  <a:lnTo>
                    <a:pt x="2413530" y="1116013"/>
                  </a:lnTo>
                  <a:lnTo>
                    <a:pt x="2406122" y="1111779"/>
                  </a:lnTo>
                  <a:lnTo>
                    <a:pt x="2399243" y="1106488"/>
                  </a:lnTo>
                  <a:lnTo>
                    <a:pt x="2392892" y="1101196"/>
                  </a:lnTo>
                  <a:lnTo>
                    <a:pt x="2387072" y="1094317"/>
                  </a:lnTo>
                  <a:lnTo>
                    <a:pt x="2381780" y="1087438"/>
                  </a:lnTo>
                  <a:lnTo>
                    <a:pt x="2377017" y="1080029"/>
                  </a:lnTo>
                  <a:lnTo>
                    <a:pt x="2373313" y="1072092"/>
                  </a:lnTo>
                  <a:lnTo>
                    <a:pt x="2370138" y="1063625"/>
                  </a:lnTo>
                  <a:lnTo>
                    <a:pt x="2368551" y="1055158"/>
                  </a:lnTo>
                  <a:lnTo>
                    <a:pt x="2366963" y="1046162"/>
                  </a:lnTo>
                  <a:lnTo>
                    <a:pt x="2366963" y="1037167"/>
                  </a:lnTo>
                  <a:lnTo>
                    <a:pt x="2366963" y="1027642"/>
                  </a:lnTo>
                  <a:lnTo>
                    <a:pt x="2368551" y="1019175"/>
                  </a:lnTo>
                  <a:lnTo>
                    <a:pt x="2370138" y="1010179"/>
                  </a:lnTo>
                  <a:lnTo>
                    <a:pt x="2373313" y="1002241"/>
                  </a:lnTo>
                  <a:lnTo>
                    <a:pt x="2377017" y="994304"/>
                  </a:lnTo>
                  <a:lnTo>
                    <a:pt x="2381780" y="986896"/>
                  </a:lnTo>
                  <a:lnTo>
                    <a:pt x="2387072" y="980016"/>
                  </a:lnTo>
                  <a:lnTo>
                    <a:pt x="2392892" y="973666"/>
                  </a:lnTo>
                  <a:lnTo>
                    <a:pt x="2399243" y="967846"/>
                  </a:lnTo>
                  <a:lnTo>
                    <a:pt x="2406122" y="962554"/>
                  </a:lnTo>
                  <a:lnTo>
                    <a:pt x="2413530" y="957791"/>
                  </a:lnTo>
                  <a:lnTo>
                    <a:pt x="2421468" y="954087"/>
                  </a:lnTo>
                  <a:lnTo>
                    <a:pt x="2429405" y="950912"/>
                  </a:lnTo>
                  <a:lnTo>
                    <a:pt x="2438401" y="949325"/>
                  </a:lnTo>
                  <a:lnTo>
                    <a:pt x="2446868" y="947737"/>
                  </a:lnTo>
                  <a:close/>
                  <a:moveTo>
                    <a:pt x="2215385" y="947737"/>
                  </a:moveTo>
                  <a:lnTo>
                    <a:pt x="2224355" y="947737"/>
                  </a:lnTo>
                  <a:lnTo>
                    <a:pt x="2233852" y="947737"/>
                  </a:lnTo>
                  <a:lnTo>
                    <a:pt x="2242821" y="949325"/>
                  </a:lnTo>
                  <a:lnTo>
                    <a:pt x="2251263" y="950912"/>
                  </a:lnTo>
                  <a:lnTo>
                    <a:pt x="2259705" y="954087"/>
                  </a:lnTo>
                  <a:lnTo>
                    <a:pt x="2267619" y="957791"/>
                  </a:lnTo>
                  <a:lnTo>
                    <a:pt x="2275005" y="962554"/>
                  </a:lnTo>
                  <a:lnTo>
                    <a:pt x="2281337" y="967846"/>
                  </a:lnTo>
                  <a:lnTo>
                    <a:pt x="2288196" y="973666"/>
                  </a:lnTo>
                  <a:lnTo>
                    <a:pt x="2293472" y="980016"/>
                  </a:lnTo>
                  <a:lnTo>
                    <a:pt x="2299276" y="986896"/>
                  </a:lnTo>
                  <a:lnTo>
                    <a:pt x="2303496" y="994304"/>
                  </a:lnTo>
                  <a:lnTo>
                    <a:pt x="2307190" y="1002241"/>
                  </a:lnTo>
                  <a:lnTo>
                    <a:pt x="2310355" y="1010179"/>
                  </a:lnTo>
                  <a:lnTo>
                    <a:pt x="2312466" y="1019175"/>
                  </a:lnTo>
                  <a:lnTo>
                    <a:pt x="2313521" y="1027642"/>
                  </a:lnTo>
                  <a:lnTo>
                    <a:pt x="2314576" y="1037167"/>
                  </a:lnTo>
                  <a:lnTo>
                    <a:pt x="2313521" y="1046162"/>
                  </a:lnTo>
                  <a:lnTo>
                    <a:pt x="2312466" y="1055158"/>
                  </a:lnTo>
                  <a:lnTo>
                    <a:pt x="2310355" y="1063625"/>
                  </a:lnTo>
                  <a:lnTo>
                    <a:pt x="2307190" y="1072092"/>
                  </a:lnTo>
                  <a:lnTo>
                    <a:pt x="2303496" y="1080029"/>
                  </a:lnTo>
                  <a:lnTo>
                    <a:pt x="2299276" y="1087438"/>
                  </a:lnTo>
                  <a:lnTo>
                    <a:pt x="2293472" y="1094317"/>
                  </a:lnTo>
                  <a:lnTo>
                    <a:pt x="2288196" y="1101196"/>
                  </a:lnTo>
                  <a:lnTo>
                    <a:pt x="2281337" y="1106488"/>
                  </a:lnTo>
                  <a:lnTo>
                    <a:pt x="2275005" y="1111779"/>
                  </a:lnTo>
                  <a:lnTo>
                    <a:pt x="2267619" y="1116013"/>
                  </a:lnTo>
                  <a:lnTo>
                    <a:pt x="2259705" y="1119717"/>
                  </a:lnTo>
                  <a:lnTo>
                    <a:pt x="2251263" y="1122892"/>
                  </a:lnTo>
                  <a:lnTo>
                    <a:pt x="2242821" y="1125538"/>
                  </a:lnTo>
                  <a:lnTo>
                    <a:pt x="2233852" y="1126596"/>
                  </a:lnTo>
                  <a:lnTo>
                    <a:pt x="2224355" y="1127125"/>
                  </a:lnTo>
                  <a:lnTo>
                    <a:pt x="2215385" y="1126596"/>
                  </a:lnTo>
                  <a:lnTo>
                    <a:pt x="2206416" y="1125538"/>
                  </a:lnTo>
                  <a:lnTo>
                    <a:pt x="2197974" y="1122892"/>
                  </a:lnTo>
                  <a:lnTo>
                    <a:pt x="2190060" y="1119717"/>
                  </a:lnTo>
                  <a:lnTo>
                    <a:pt x="2182146" y="1116013"/>
                  </a:lnTo>
                  <a:lnTo>
                    <a:pt x="2174759" y="1111779"/>
                  </a:lnTo>
                  <a:lnTo>
                    <a:pt x="2167373" y="1106488"/>
                  </a:lnTo>
                  <a:lnTo>
                    <a:pt x="2161569" y="1101196"/>
                  </a:lnTo>
                  <a:lnTo>
                    <a:pt x="2155237" y="1094317"/>
                  </a:lnTo>
                  <a:lnTo>
                    <a:pt x="2150489" y="1087438"/>
                  </a:lnTo>
                  <a:lnTo>
                    <a:pt x="2145740" y="1080029"/>
                  </a:lnTo>
                  <a:lnTo>
                    <a:pt x="2142047" y="1072092"/>
                  </a:lnTo>
                  <a:lnTo>
                    <a:pt x="2138882" y="1063625"/>
                  </a:lnTo>
                  <a:lnTo>
                    <a:pt x="2137299" y="1055158"/>
                  </a:lnTo>
                  <a:lnTo>
                    <a:pt x="2135188" y="1046162"/>
                  </a:lnTo>
                  <a:lnTo>
                    <a:pt x="2135188" y="1037167"/>
                  </a:lnTo>
                  <a:lnTo>
                    <a:pt x="2135188" y="1027642"/>
                  </a:lnTo>
                  <a:lnTo>
                    <a:pt x="2137299" y="1019175"/>
                  </a:lnTo>
                  <a:lnTo>
                    <a:pt x="2138882" y="1010179"/>
                  </a:lnTo>
                  <a:lnTo>
                    <a:pt x="2142047" y="1002241"/>
                  </a:lnTo>
                  <a:lnTo>
                    <a:pt x="2145740" y="994304"/>
                  </a:lnTo>
                  <a:lnTo>
                    <a:pt x="2150489" y="986896"/>
                  </a:lnTo>
                  <a:lnTo>
                    <a:pt x="2155237" y="980016"/>
                  </a:lnTo>
                  <a:lnTo>
                    <a:pt x="2161569" y="973666"/>
                  </a:lnTo>
                  <a:lnTo>
                    <a:pt x="2167373" y="967846"/>
                  </a:lnTo>
                  <a:lnTo>
                    <a:pt x="2174759" y="962554"/>
                  </a:lnTo>
                  <a:lnTo>
                    <a:pt x="2182146" y="957791"/>
                  </a:lnTo>
                  <a:lnTo>
                    <a:pt x="2190060" y="954087"/>
                  </a:lnTo>
                  <a:lnTo>
                    <a:pt x="2197974" y="950912"/>
                  </a:lnTo>
                  <a:lnTo>
                    <a:pt x="2206416" y="949325"/>
                  </a:lnTo>
                  <a:lnTo>
                    <a:pt x="2215385" y="947737"/>
                  </a:lnTo>
                  <a:close/>
                  <a:moveTo>
                    <a:pt x="1973739" y="947737"/>
                  </a:moveTo>
                  <a:lnTo>
                    <a:pt x="1983320" y="947737"/>
                  </a:lnTo>
                  <a:lnTo>
                    <a:pt x="1992369" y="947737"/>
                  </a:lnTo>
                  <a:lnTo>
                    <a:pt x="2001418" y="949325"/>
                  </a:lnTo>
                  <a:lnTo>
                    <a:pt x="2009934" y="950912"/>
                  </a:lnTo>
                  <a:lnTo>
                    <a:pt x="2017918" y="954087"/>
                  </a:lnTo>
                  <a:lnTo>
                    <a:pt x="2025902" y="957791"/>
                  </a:lnTo>
                  <a:lnTo>
                    <a:pt x="2033354" y="962554"/>
                  </a:lnTo>
                  <a:lnTo>
                    <a:pt x="2040806" y="967846"/>
                  </a:lnTo>
                  <a:lnTo>
                    <a:pt x="2046661" y="973666"/>
                  </a:lnTo>
                  <a:lnTo>
                    <a:pt x="2053049" y="980016"/>
                  </a:lnTo>
                  <a:lnTo>
                    <a:pt x="2057839" y="986896"/>
                  </a:lnTo>
                  <a:lnTo>
                    <a:pt x="2062630" y="994304"/>
                  </a:lnTo>
                  <a:lnTo>
                    <a:pt x="2066356" y="1002241"/>
                  </a:lnTo>
                  <a:lnTo>
                    <a:pt x="2069549" y="1010179"/>
                  </a:lnTo>
                  <a:lnTo>
                    <a:pt x="2071146" y="1019175"/>
                  </a:lnTo>
                  <a:lnTo>
                    <a:pt x="2073275" y="1027642"/>
                  </a:lnTo>
                  <a:lnTo>
                    <a:pt x="2073275" y="1037167"/>
                  </a:lnTo>
                  <a:lnTo>
                    <a:pt x="2073275" y="1046162"/>
                  </a:lnTo>
                  <a:lnTo>
                    <a:pt x="2071146" y="1055158"/>
                  </a:lnTo>
                  <a:lnTo>
                    <a:pt x="2069549" y="1063625"/>
                  </a:lnTo>
                  <a:lnTo>
                    <a:pt x="2066356" y="1072092"/>
                  </a:lnTo>
                  <a:lnTo>
                    <a:pt x="2062630" y="1080029"/>
                  </a:lnTo>
                  <a:lnTo>
                    <a:pt x="2057839" y="1087438"/>
                  </a:lnTo>
                  <a:lnTo>
                    <a:pt x="2053049" y="1094317"/>
                  </a:lnTo>
                  <a:lnTo>
                    <a:pt x="2046661" y="1101196"/>
                  </a:lnTo>
                  <a:lnTo>
                    <a:pt x="2040806" y="1106488"/>
                  </a:lnTo>
                  <a:lnTo>
                    <a:pt x="2033354" y="1111779"/>
                  </a:lnTo>
                  <a:lnTo>
                    <a:pt x="2025902" y="1116013"/>
                  </a:lnTo>
                  <a:lnTo>
                    <a:pt x="2017918" y="1119717"/>
                  </a:lnTo>
                  <a:lnTo>
                    <a:pt x="2009934" y="1122892"/>
                  </a:lnTo>
                  <a:lnTo>
                    <a:pt x="2001418" y="1125538"/>
                  </a:lnTo>
                  <a:lnTo>
                    <a:pt x="1992369" y="1126596"/>
                  </a:lnTo>
                  <a:lnTo>
                    <a:pt x="1983320" y="1127125"/>
                  </a:lnTo>
                  <a:lnTo>
                    <a:pt x="1973739" y="1126596"/>
                  </a:lnTo>
                  <a:lnTo>
                    <a:pt x="1964690" y="1125538"/>
                  </a:lnTo>
                  <a:lnTo>
                    <a:pt x="1956174" y="1122892"/>
                  </a:lnTo>
                  <a:lnTo>
                    <a:pt x="1947657" y="1119717"/>
                  </a:lnTo>
                  <a:lnTo>
                    <a:pt x="1939673" y="1116013"/>
                  </a:lnTo>
                  <a:lnTo>
                    <a:pt x="1932221" y="1111779"/>
                  </a:lnTo>
                  <a:lnTo>
                    <a:pt x="1925834" y="1106488"/>
                  </a:lnTo>
                  <a:lnTo>
                    <a:pt x="1918914" y="1101196"/>
                  </a:lnTo>
                  <a:lnTo>
                    <a:pt x="1913591" y="1094317"/>
                  </a:lnTo>
                  <a:lnTo>
                    <a:pt x="1907736" y="1087438"/>
                  </a:lnTo>
                  <a:lnTo>
                    <a:pt x="1903478" y="1080029"/>
                  </a:lnTo>
                  <a:lnTo>
                    <a:pt x="1899752" y="1072092"/>
                  </a:lnTo>
                  <a:lnTo>
                    <a:pt x="1897091" y="1063625"/>
                  </a:lnTo>
                  <a:lnTo>
                    <a:pt x="1894429" y="1055158"/>
                  </a:lnTo>
                  <a:lnTo>
                    <a:pt x="1893365" y="1046162"/>
                  </a:lnTo>
                  <a:lnTo>
                    <a:pt x="1892300" y="1037167"/>
                  </a:lnTo>
                  <a:lnTo>
                    <a:pt x="1893365" y="1027642"/>
                  </a:lnTo>
                  <a:lnTo>
                    <a:pt x="1894429" y="1019175"/>
                  </a:lnTo>
                  <a:lnTo>
                    <a:pt x="1897091" y="1010179"/>
                  </a:lnTo>
                  <a:lnTo>
                    <a:pt x="1899752" y="1002241"/>
                  </a:lnTo>
                  <a:lnTo>
                    <a:pt x="1903478" y="994304"/>
                  </a:lnTo>
                  <a:lnTo>
                    <a:pt x="1907736" y="986896"/>
                  </a:lnTo>
                  <a:lnTo>
                    <a:pt x="1913591" y="980016"/>
                  </a:lnTo>
                  <a:lnTo>
                    <a:pt x="1918914" y="973666"/>
                  </a:lnTo>
                  <a:lnTo>
                    <a:pt x="1925834" y="967846"/>
                  </a:lnTo>
                  <a:lnTo>
                    <a:pt x="1932221" y="962554"/>
                  </a:lnTo>
                  <a:lnTo>
                    <a:pt x="1939673" y="957791"/>
                  </a:lnTo>
                  <a:lnTo>
                    <a:pt x="1947657" y="954087"/>
                  </a:lnTo>
                  <a:lnTo>
                    <a:pt x="1956174" y="950912"/>
                  </a:lnTo>
                  <a:lnTo>
                    <a:pt x="1964690" y="949325"/>
                  </a:lnTo>
                  <a:lnTo>
                    <a:pt x="1973739" y="947737"/>
                  </a:lnTo>
                  <a:close/>
                  <a:moveTo>
                    <a:pt x="1263122" y="947737"/>
                  </a:moveTo>
                  <a:lnTo>
                    <a:pt x="1272118" y="947737"/>
                  </a:lnTo>
                  <a:lnTo>
                    <a:pt x="1281114" y="947737"/>
                  </a:lnTo>
                  <a:lnTo>
                    <a:pt x="1290639" y="949325"/>
                  </a:lnTo>
                  <a:lnTo>
                    <a:pt x="1299105" y="950912"/>
                  </a:lnTo>
                  <a:lnTo>
                    <a:pt x="1307572" y="954087"/>
                  </a:lnTo>
                  <a:lnTo>
                    <a:pt x="1315509" y="957791"/>
                  </a:lnTo>
                  <a:lnTo>
                    <a:pt x="1322918" y="962554"/>
                  </a:lnTo>
                  <a:lnTo>
                    <a:pt x="1329268" y="967846"/>
                  </a:lnTo>
                  <a:lnTo>
                    <a:pt x="1336147" y="973666"/>
                  </a:lnTo>
                  <a:lnTo>
                    <a:pt x="1341439" y="980016"/>
                  </a:lnTo>
                  <a:lnTo>
                    <a:pt x="1347260" y="986896"/>
                  </a:lnTo>
                  <a:lnTo>
                    <a:pt x="1351493" y="994304"/>
                  </a:lnTo>
                  <a:lnTo>
                    <a:pt x="1355197" y="1002241"/>
                  </a:lnTo>
                  <a:lnTo>
                    <a:pt x="1357843" y="1010179"/>
                  </a:lnTo>
                  <a:lnTo>
                    <a:pt x="1360489" y="1019175"/>
                  </a:lnTo>
                  <a:lnTo>
                    <a:pt x="1361547" y="1027642"/>
                  </a:lnTo>
                  <a:lnTo>
                    <a:pt x="1362076" y="1037167"/>
                  </a:lnTo>
                  <a:lnTo>
                    <a:pt x="1361547" y="1046162"/>
                  </a:lnTo>
                  <a:lnTo>
                    <a:pt x="1360489" y="1055158"/>
                  </a:lnTo>
                  <a:lnTo>
                    <a:pt x="1357843" y="1063625"/>
                  </a:lnTo>
                  <a:lnTo>
                    <a:pt x="1355197" y="1072092"/>
                  </a:lnTo>
                  <a:lnTo>
                    <a:pt x="1351493" y="1080029"/>
                  </a:lnTo>
                  <a:lnTo>
                    <a:pt x="1347260" y="1087438"/>
                  </a:lnTo>
                  <a:lnTo>
                    <a:pt x="1341439" y="1094317"/>
                  </a:lnTo>
                  <a:lnTo>
                    <a:pt x="1336147" y="1101196"/>
                  </a:lnTo>
                  <a:lnTo>
                    <a:pt x="1329268" y="1106488"/>
                  </a:lnTo>
                  <a:lnTo>
                    <a:pt x="1322918" y="1111779"/>
                  </a:lnTo>
                  <a:lnTo>
                    <a:pt x="1315509" y="1116013"/>
                  </a:lnTo>
                  <a:lnTo>
                    <a:pt x="1307572" y="1119717"/>
                  </a:lnTo>
                  <a:lnTo>
                    <a:pt x="1299105" y="1122892"/>
                  </a:lnTo>
                  <a:lnTo>
                    <a:pt x="1290639" y="1125538"/>
                  </a:lnTo>
                  <a:lnTo>
                    <a:pt x="1281114" y="1126596"/>
                  </a:lnTo>
                  <a:lnTo>
                    <a:pt x="1272118" y="1127125"/>
                  </a:lnTo>
                  <a:lnTo>
                    <a:pt x="1263122" y="1126596"/>
                  </a:lnTo>
                  <a:lnTo>
                    <a:pt x="1254655" y="1125538"/>
                  </a:lnTo>
                  <a:lnTo>
                    <a:pt x="1245659" y="1122892"/>
                  </a:lnTo>
                  <a:lnTo>
                    <a:pt x="1237722" y="1119717"/>
                  </a:lnTo>
                  <a:lnTo>
                    <a:pt x="1229784" y="1116013"/>
                  </a:lnTo>
                  <a:lnTo>
                    <a:pt x="1222376" y="1111779"/>
                  </a:lnTo>
                  <a:lnTo>
                    <a:pt x="1214968" y="1106488"/>
                  </a:lnTo>
                  <a:lnTo>
                    <a:pt x="1209147" y="1101196"/>
                  </a:lnTo>
                  <a:lnTo>
                    <a:pt x="1202797" y="1094317"/>
                  </a:lnTo>
                  <a:lnTo>
                    <a:pt x="1198034" y="1087438"/>
                  </a:lnTo>
                  <a:lnTo>
                    <a:pt x="1193272" y="1080029"/>
                  </a:lnTo>
                  <a:lnTo>
                    <a:pt x="1189567" y="1072092"/>
                  </a:lnTo>
                  <a:lnTo>
                    <a:pt x="1186392" y="1063625"/>
                  </a:lnTo>
                  <a:lnTo>
                    <a:pt x="1184805" y="1055158"/>
                  </a:lnTo>
                  <a:lnTo>
                    <a:pt x="1182688" y="1046162"/>
                  </a:lnTo>
                  <a:lnTo>
                    <a:pt x="1182688" y="1037167"/>
                  </a:lnTo>
                  <a:lnTo>
                    <a:pt x="1182688" y="1027642"/>
                  </a:lnTo>
                  <a:lnTo>
                    <a:pt x="1184805" y="1019175"/>
                  </a:lnTo>
                  <a:lnTo>
                    <a:pt x="1186392" y="1010179"/>
                  </a:lnTo>
                  <a:lnTo>
                    <a:pt x="1189567" y="1002241"/>
                  </a:lnTo>
                  <a:lnTo>
                    <a:pt x="1193272" y="994304"/>
                  </a:lnTo>
                  <a:lnTo>
                    <a:pt x="1198034" y="986896"/>
                  </a:lnTo>
                  <a:lnTo>
                    <a:pt x="1202797" y="980016"/>
                  </a:lnTo>
                  <a:lnTo>
                    <a:pt x="1209147" y="973666"/>
                  </a:lnTo>
                  <a:lnTo>
                    <a:pt x="1214968" y="967846"/>
                  </a:lnTo>
                  <a:lnTo>
                    <a:pt x="1222376" y="962554"/>
                  </a:lnTo>
                  <a:lnTo>
                    <a:pt x="1229784" y="957791"/>
                  </a:lnTo>
                  <a:lnTo>
                    <a:pt x="1237722" y="954087"/>
                  </a:lnTo>
                  <a:lnTo>
                    <a:pt x="1245659" y="950912"/>
                  </a:lnTo>
                  <a:lnTo>
                    <a:pt x="1254655" y="949325"/>
                  </a:lnTo>
                  <a:lnTo>
                    <a:pt x="1263122" y="947737"/>
                  </a:lnTo>
                  <a:close/>
                  <a:moveTo>
                    <a:pt x="1026055" y="947737"/>
                  </a:moveTo>
                  <a:lnTo>
                    <a:pt x="1036109" y="947737"/>
                  </a:lnTo>
                  <a:lnTo>
                    <a:pt x="1045105" y="947737"/>
                  </a:lnTo>
                  <a:lnTo>
                    <a:pt x="1053571" y="949325"/>
                  </a:lnTo>
                  <a:lnTo>
                    <a:pt x="1062038" y="950912"/>
                  </a:lnTo>
                  <a:lnTo>
                    <a:pt x="1070505" y="954087"/>
                  </a:lnTo>
                  <a:lnTo>
                    <a:pt x="1078442" y="957791"/>
                  </a:lnTo>
                  <a:lnTo>
                    <a:pt x="1085851" y="962554"/>
                  </a:lnTo>
                  <a:lnTo>
                    <a:pt x="1092730" y="967846"/>
                  </a:lnTo>
                  <a:lnTo>
                    <a:pt x="1099080" y="973666"/>
                  </a:lnTo>
                  <a:lnTo>
                    <a:pt x="1105430" y="980016"/>
                  </a:lnTo>
                  <a:lnTo>
                    <a:pt x="1110192" y="986896"/>
                  </a:lnTo>
                  <a:lnTo>
                    <a:pt x="1114426" y="994304"/>
                  </a:lnTo>
                  <a:lnTo>
                    <a:pt x="1118659" y="1002241"/>
                  </a:lnTo>
                  <a:lnTo>
                    <a:pt x="1121834" y="1010179"/>
                  </a:lnTo>
                  <a:lnTo>
                    <a:pt x="1123422" y="1019175"/>
                  </a:lnTo>
                  <a:lnTo>
                    <a:pt x="1125009" y="1027642"/>
                  </a:lnTo>
                  <a:lnTo>
                    <a:pt x="1125538" y="1037167"/>
                  </a:lnTo>
                  <a:lnTo>
                    <a:pt x="1125009" y="1046162"/>
                  </a:lnTo>
                  <a:lnTo>
                    <a:pt x="1123422" y="1055158"/>
                  </a:lnTo>
                  <a:lnTo>
                    <a:pt x="1121834" y="1063625"/>
                  </a:lnTo>
                  <a:lnTo>
                    <a:pt x="1118659" y="1072092"/>
                  </a:lnTo>
                  <a:lnTo>
                    <a:pt x="1114426" y="1080029"/>
                  </a:lnTo>
                  <a:lnTo>
                    <a:pt x="1110192" y="1087438"/>
                  </a:lnTo>
                  <a:lnTo>
                    <a:pt x="1105430" y="1094317"/>
                  </a:lnTo>
                  <a:lnTo>
                    <a:pt x="1099080" y="1101196"/>
                  </a:lnTo>
                  <a:lnTo>
                    <a:pt x="1092730" y="1106488"/>
                  </a:lnTo>
                  <a:lnTo>
                    <a:pt x="1085851" y="1111779"/>
                  </a:lnTo>
                  <a:lnTo>
                    <a:pt x="1078442" y="1116013"/>
                  </a:lnTo>
                  <a:lnTo>
                    <a:pt x="1070505" y="1119717"/>
                  </a:lnTo>
                  <a:lnTo>
                    <a:pt x="1062038" y="1122892"/>
                  </a:lnTo>
                  <a:lnTo>
                    <a:pt x="1053571" y="1125538"/>
                  </a:lnTo>
                  <a:lnTo>
                    <a:pt x="1045105" y="1126596"/>
                  </a:lnTo>
                  <a:lnTo>
                    <a:pt x="1036109" y="1127125"/>
                  </a:lnTo>
                  <a:lnTo>
                    <a:pt x="1026055" y="1126596"/>
                  </a:lnTo>
                  <a:lnTo>
                    <a:pt x="1017588" y="1125538"/>
                  </a:lnTo>
                  <a:lnTo>
                    <a:pt x="1009121" y="1122892"/>
                  </a:lnTo>
                  <a:lnTo>
                    <a:pt x="1000655" y="1119717"/>
                  </a:lnTo>
                  <a:lnTo>
                    <a:pt x="992717" y="1116013"/>
                  </a:lnTo>
                  <a:lnTo>
                    <a:pt x="985309" y="1111779"/>
                  </a:lnTo>
                  <a:lnTo>
                    <a:pt x="978959" y="1106488"/>
                  </a:lnTo>
                  <a:lnTo>
                    <a:pt x="972079" y="1101196"/>
                  </a:lnTo>
                  <a:lnTo>
                    <a:pt x="966259" y="1094317"/>
                  </a:lnTo>
                  <a:lnTo>
                    <a:pt x="960967" y="1087438"/>
                  </a:lnTo>
                  <a:lnTo>
                    <a:pt x="956734" y="1080029"/>
                  </a:lnTo>
                  <a:lnTo>
                    <a:pt x="952500" y="1072092"/>
                  </a:lnTo>
                  <a:lnTo>
                    <a:pt x="949325" y="1063625"/>
                  </a:lnTo>
                  <a:lnTo>
                    <a:pt x="947738" y="1055158"/>
                  </a:lnTo>
                  <a:lnTo>
                    <a:pt x="946679" y="1046162"/>
                  </a:lnTo>
                  <a:lnTo>
                    <a:pt x="946150" y="1037167"/>
                  </a:lnTo>
                  <a:lnTo>
                    <a:pt x="946679" y="1027642"/>
                  </a:lnTo>
                  <a:lnTo>
                    <a:pt x="947738" y="1019175"/>
                  </a:lnTo>
                  <a:lnTo>
                    <a:pt x="949325" y="1010179"/>
                  </a:lnTo>
                  <a:lnTo>
                    <a:pt x="952500" y="1002241"/>
                  </a:lnTo>
                  <a:lnTo>
                    <a:pt x="956734" y="994304"/>
                  </a:lnTo>
                  <a:lnTo>
                    <a:pt x="960967" y="986896"/>
                  </a:lnTo>
                  <a:lnTo>
                    <a:pt x="966259" y="980016"/>
                  </a:lnTo>
                  <a:lnTo>
                    <a:pt x="972079" y="973666"/>
                  </a:lnTo>
                  <a:lnTo>
                    <a:pt x="978959" y="967846"/>
                  </a:lnTo>
                  <a:lnTo>
                    <a:pt x="985309" y="962554"/>
                  </a:lnTo>
                  <a:lnTo>
                    <a:pt x="992717" y="957791"/>
                  </a:lnTo>
                  <a:lnTo>
                    <a:pt x="1000655" y="954087"/>
                  </a:lnTo>
                  <a:lnTo>
                    <a:pt x="1009121" y="950912"/>
                  </a:lnTo>
                  <a:lnTo>
                    <a:pt x="1017588" y="949325"/>
                  </a:lnTo>
                  <a:lnTo>
                    <a:pt x="1026055" y="947737"/>
                  </a:lnTo>
                  <a:close/>
                  <a:moveTo>
                    <a:pt x="794572" y="947737"/>
                  </a:moveTo>
                  <a:lnTo>
                    <a:pt x="804069" y="947737"/>
                  </a:lnTo>
                  <a:lnTo>
                    <a:pt x="813566" y="947737"/>
                  </a:lnTo>
                  <a:lnTo>
                    <a:pt x="822008" y="949325"/>
                  </a:lnTo>
                  <a:lnTo>
                    <a:pt x="830450" y="950912"/>
                  </a:lnTo>
                  <a:lnTo>
                    <a:pt x="838892" y="954087"/>
                  </a:lnTo>
                  <a:lnTo>
                    <a:pt x="846806" y="957791"/>
                  </a:lnTo>
                  <a:lnTo>
                    <a:pt x="854192" y="962554"/>
                  </a:lnTo>
                  <a:lnTo>
                    <a:pt x="860524" y="967846"/>
                  </a:lnTo>
                  <a:lnTo>
                    <a:pt x="867383" y="973666"/>
                  </a:lnTo>
                  <a:lnTo>
                    <a:pt x="873714" y="980016"/>
                  </a:lnTo>
                  <a:lnTo>
                    <a:pt x="878463" y="986896"/>
                  </a:lnTo>
                  <a:lnTo>
                    <a:pt x="882683" y="994304"/>
                  </a:lnTo>
                  <a:lnTo>
                    <a:pt x="886904" y="1002241"/>
                  </a:lnTo>
                  <a:lnTo>
                    <a:pt x="890070" y="1010179"/>
                  </a:lnTo>
                  <a:lnTo>
                    <a:pt x="891653" y="1019175"/>
                  </a:lnTo>
                  <a:lnTo>
                    <a:pt x="892708" y="1027642"/>
                  </a:lnTo>
                  <a:lnTo>
                    <a:pt x="893763" y="1037167"/>
                  </a:lnTo>
                  <a:lnTo>
                    <a:pt x="892708" y="1046162"/>
                  </a:lnTo>
                  <a:lnTo>
                    <a:pt x="891653" y="1055158"/>
                  </a:lnTo>
                  <a:lnTo>
                    <a:pt x="890070" y="1063625"/>
                  </a:lnTo>
                  <a:lnTo>
                    <a:pt x="886904" y="1072092"/>
                  </a:lnTo>
                  <a:lnTo>
                    <a:pt x="882683" y="1080029"/>
                  </a:lnTo>
                  <a:lnTo>
                    <a:pt x="878463" y="1087438"/>
                  </a:lnTo>
                  <a:lnTo>
                    <a:pt x="873714" y="1094317"/>
                  </a:lnTo>
                  <a:lnTo>
                    <a:pt x="867383" y="1101196"/>
                  </a:lnTo>
                  <a:lnTo>
                    <a:pt x="860524" y="1106488"/>
                  </a:lnTo>
                  <a:lnTo>
                    <a:pt x="854192" y="1111779"/>
                  </a:lnTo>
                  <a:lnTo>
                    <a:pt x="846806" y="1116013"/>
                  </a:lnTo>
                  <a:lnTo>
                    <a:pt x="838892" y="1119717"/>
                  </a:lnTo>
                  <a:lnTo>
                    <a:pt x="830450" y="1122892"/>
                  </a:lnTo>
                  <a:lnTo>
                    <a:pt x="822008" y="1125538"/>
                  </a:lnTo>
                  <a:lnTo>
                    <a:pt x="813566" y="1126596"/>
                  </a:lnTo>
                  <a:lnTo>
                    <a:pt x="804069" y="1127125"/>
                  </a:lnTo>
                  <a:lnTo>
                    <a:pt x="794572" y="1126596"/>
                  </a:lnTo>
                  <a:lnTo>
                    <a:pt x="786130" y="1125538"/>
                  </a:lnTo>
                  <a:lnTo>
                    <a:pt x="777689" y="1122892"/>
                  </a:lnTo>
                  <a:lnTo>
                    <a:pt x="769247" y="1119717"/>
                  </a:lnTo>
                  <a:lnTo>
                    <a:pt x="761333" y="1116013"/>
                  </a:lnTo>
                  <a:lnTo>
                    <a:pt x="753946" y="1111779"/>
                  </a:lnTo>
                  <a:lnTo>
                    <a:pt x="747087" y="1106488"/>
                  </a:lnTo>
                  <a:lnTo>
                    <a:pt x="740756" y="1101196"/>
                  </a:lnTo>
                  <a:lnTo>
                    <a:pt x="734424" y="1094317"/>
                  </a:lnTo>
                  <a:lnTo>
                    <a:pt x="729676" y="1087438"/>
                  </a:lnTo>
                  <a:lnTo>
                    <a:pt x="725455" y="1080029"/>
                  </a:lnTo>
                  <a:lnTo>
                    <a:pt x="721234" y="1072092"/>
                  </a:lnTo>
                  <a:lnTo>
                    <a:pt x="718069" y="1063625"/>
                  </a:lnTo>
                  <a:lnTo>
                    <a:pt x="716486" y="1055158"/>
                  </a:lnTo>
                  <a:lnTo>
                    <a:pt x="714903" y="1046162"/>
                  </a:lnTo>
                  <a:lnTo>
                    <a:pt x="714375" y="1037167"/>
                  </a:lnTo>
                  <a:lnTo>
                    <a:pt x="714903" y="1027642"/>
                  </a:lnTo>
                  <a:lnTo>
                    <a:pt x="716486" y="1019175"/>
                  </a:lnTo>
                  <a:lnTo>
                    <a:pt x="718069" y="1010179"/>
                  </a:lnTo>
                  <a:lnTo>
                    <a:pt x="721234" y="1002241"/>
                  </a:lnTo>
                  <a:lnTo>
                    <a:pt x="725455" y="994304"/>
                  </a:lnTo>
                  <a:lnTo>
                    <a:pt x="729676" y="986896"/>
                  </a:lnTo>
                  <a:lnTo>
                    <a:pt x="734424" y="980016"/>
                  </a:lnTo>
                  <a:lnTo>
                    <a:pt x="740756" y="973666"/>
                  </a:lnTo>
                  <a:lnTo>
                    <a:pt x="747087" y="967846"/>
                  </a:lnTo>
                  <a:lnTo>
                    <a:pt x="753946" y="962554"/>
                  </a:lnTo>
                  <a:lnTo>
                    <a:pt x="761333" y="957791"/>
                  </a:lnTo>
                  <a:lnTo>
                    <a:pt x="769247" y="954087"/>
                  </a:lnTo>
                  <a:lnTo>
                    <a:pt x="777689" y="950912"/>
                  </a:lnTo>
                  <a:lnTo>
                    <a:pt x="786130" y="949325"/>
                  </a:lnTo>
                  <a:lnTo>
                    <a:pt x="794572" y="947737"/>
                  </a:lnTo>
                  <a:close/>
                  <a:moveTo>
                    <a:pt x="554089" y="947737"/>
                  </a:moveTo>
                  <a:lnTo>
                    <a:pt x="563032" y="947737"/>
                  </a:lnTo>
                  <a:lnTo>
                    <a:pt x="571975" y="947737"/>
                  </a:lnTo>
                  <a:lnTo>
                    <a:pt x="580918" y="949325"/>
                  </a:lnTo>
                  <a:lnTo>
                    <a:pt x="589335" y="950912"/>
                  </a:lnTo>
                  <a:lnTo>
                    <a:pt x="597226" y="954087"/>
                  </a:lnTo>
                  <a:lnTo>
                    <a:pt x="605117" y="957791"/>
                  </a:lnTo>
                  <a:lnTo>
                    <a:pt x="613008" y="962554"/>
                  </a:lnTo>
                  <a:lnTo>
                    <a:pt x="619847" y="967846"/>
                  </a:lnTo>
                  <a:lnTo>
                    <a:pt x="625633" y="973666"/>
                  </a:lnTo>
                  <a:lnTo>
                    <a:pt x="631946" y="980016"/>
                  </a:lnTo>
                  <a:lnTo>
                    <a:pt x="636681" y="986896"/>
                  </a:lnTo>
                  <a:lnTo>
                    <a:pt x="641415" y="994304"/>
                  </a:lnTo>
                  <a:lnTo>
                    <a:pt x="645098" y="1002241"/>
                  </a:lnTo>
                  <a:lnTo>
                    <a:pt x="648254" y="1010179"/>
                  </a:lnTo>
                  <a:lnTo>
                    <a:pt x="650885" y="1019175"/>
                  </a:lnTo>
                  <a:lnTo>
                    <a:pt x="651937" y="1027642"/>
                  </a:lnTo>
                  <a:lnTo>
                    <a:pt x="652463" y="1037167"/>
                  </a:lnTo>
                  <a:lnTo>
                    <a:pt x="651937" y="1046162"/>
                  </a:lnTo>
                  <a:lnTo>
                    <a:pt x="650885" y="1055158"/>
                  </a:lnTo>
                  <a:lnTo>
                    <a:pt x="648254" y="1063625"/>
                  </a:lnTo>
                  <a:lnTo>
                    <a:pt x="645098" y="1072092"/>
                  </a:lnTo>
                  <a:lnTo>
                    <a:pt x="641415" y="1080029"/>
                  </a:lnTo>
                  <a:lnTo>
                    <a:pt x="636681" y="1087438"/>
                  </a:lnTo>
                  <a:lnTo>
                    <a:pt x="631946" y="1094317"/>
                  </a:lnTo>
                  <a:lnTo>
                    <a:pt x="625633" y="1101196"/>
                  </a:lnTo>
                  <a:lnTo>
                    <a:pt x="619847" y="1106488"/>
                  </a:lnTo>
                  <a:lnTo>
                    <a:pt x="613008" y="1111779"/>
                  </a:lnTo>
                  <a:lnTo>
                    <a:pt x="605117" y="1116013"/>
                  </a:lnTo>
                  <a:lnTo>
                    <a:pt x="597226" y="1119717"/>
                  </a:lnTo>
                  <a:lnTo>
                    <a:pt x="589335" y="1122892"/>
                  </a:lnTo>
                  <a:lnTo>
                    <a:pt x="580918" y="1125538"/>
                  </a:lnTo>
                  <a:lnTo>
                    <a:pt x="571975" y="1126596"/>
                  </a:lnTo>
                  <a:lnTo>
                    <a:pt x="563032" y="1127125"/>
                  </a:lnTo>
                  <a:lnTo>
                    <a:pt x="554089" y="1126596"/>
                  </a:lnTo>
                  <a:lnTo>
                    <a:pt x="544620" y="1125538"/>
                  </a:lnTo>
                  <a:lnTo>
                    <a:pt x="536202" y="1122892"/>
                  </a:lnTo>
                  <a:lnTo>
                    <a:pt x="527785" y="1119717"/>
                  </a:lnTo>
                  <a:lnTo>
                    <a:pt x="519894" y="1116013"/>
                  </a:lnTo>
                  <a:lnTo>
                    <a:pt x="512530" y="1111779"/>
                  </a:lnTo>
                  <a:lnTo>
                    <a:pt x="506217" y="1106488"/>
                  </a:lnTo>
                  <a:lnTo>
                    <a:pt x="499378" y="1101196"/>
                  </a:lnTo>
                  <a:lnTo>
                    <a:pt x="494117" y="1094317"/>
                  </a:lnTo>
                  <a:lnTo>
                    <a:pt x="488331" y="1087438"/>
                  </a:lnTo>
                  <a:lnTo>
                    <a:pt x="484122" y="1080029"/>
                  </a:lnTo>
                  <a:lnTo>
                    <a:pt x="480440" y="1072092"/>
                  </a:lnTo>
                  <a:lnTo>
                    <a:pt x="477809" y="1063625"/>
                  </a:lnTo>
                  <a:lnTo>
                    <a:pt x="475179" y="1055158"/>
                  </a:lnTo>
                  <a:lnTo>
                    <a:pt x="474127" y="1046162"/>
                  </a:lnTo>
                  <a:lnTo>
                    <a:pt x="473075" y="1037167"/>
                  </a:lnTo>
                  <a:lnTo>
                    <a:pt x="474127" y="1027642"/>
                  </a:lnTo>
                  <a:lnTo>
                    <a:pt x="475179" y="1019175"/>
                  </a:lnTo>
                  <a:lnTo>
                    <a:pt x="477809" y="1010179"/>
                  </a:lnTo>
                  <a:lnTo>
                    <a:pt x="480440" y="1002241"/>
                  </a:lnTo>
                  <a:lnTo>
                    <a:pt x="484122" y="994304"/>
                  </a:lnTo>
                  <a:lnTo>
                    <a:pt x="488331" y="986896"/>
                  </a:lnTo>
                  <a:lnTo>
                    <a:pt x="494117" y="980016"/>
                  </a:lnTo>
                  <a:lnTo>
                    <a:pt x="499378" y="973666"/>
                  </a:lnTo>
                  <a:lnTo>
                    <a:pt x="506217" y="967846"/>
                  </a:lnTo>
                  <a:lnTo>
                    <a:pt x="512530" y="962554"/>
                  </a:lnTo>
                  <a:lnTo>
                    <a:pt x="519894" y="957791"/>
                  </a:lnTo>
                  <a:lnTo>
                    <a:pt x="527785" y="954087"/>
                  </a:lnTo>
                  <a:lnTo>
                    <a:pt x="536202" y="950912"/>
                  </a:lnTo>
                  <a:lnTo>
                    <a:pt x="544620" y="949325"/>
                  </a:lnTo>
                  <a:lnTo>
                    <a:pt x="554089" y="947737"/>
                  </a:lnTo>
                  <a:close/>
                  <a:moveTo>
                    <a:pt x="2929995" y="711200"/>
                  </a:moveTo>
                  <a:lnTo>
                    <a:pt x="2938938" y="711729"/>
                  </a:lnTo>
                  <a:lnTo>
                    <a:pt x="2947881" y="712788"/>
                  </a:lnTo>
                  <a:lnTo>
                    <a:pt x="2956298" y="714904"/>
                  </a:lnTo>
                  <a:lnTo>
                    <a:pt x="2964189" y="718079"/>
                  </a:lnTo>
                  <a:lnTo>
                    <a:pt x="2972080" y="722313"/>
                  </a:lnTo>
                  <a:lnTo>
                    <a:pt x="2979971" y="726546"/>
                  </a:lnTo>
                  <a:lnTo>
                    <a:pt x="2986810" y="731838"/>
                  </a:lnTo>
                  <a:lnTo>
                    <a:pt x="2992597" y="737129"/>
                  </a:lnTo>
                  <a:lnTo>
                    <a:pt x="2998909" y="744009"/>
                  </a:lnTo>
                  <a:lnTo>
                    <a:pt x="3003644" y="750888"/>
                  </a:lnTo>
                  <a:lnTo>
                    <a:pt x="3008379" y="758296"/>
                  </a:lnTo>
                  <a:lnTo>
                    <a:pt x="3012061" y="766234"/>
                  </a:lnTo>
                  <a:lnTo>
                    <a:pt x="3015217" y="774700"/>
                  </a:lnTo>
                  <a:lnTo>
                    <a:pt x="3017848" y="783167"/>
                  </a:lnTo>
                  <a:lnTo>
                    <a:pt x="3018900" y="791634"/>
                  </a:lnTo>
                  <a:lnTo>
                    <a:pt x="3019426" y="801159"/>
                  </a:lnTo>
                  <a:lnTo>
                    <a:pt x="3018900" y="810684"/>
                  </a:lnTo>
                  <a:lnTo>
                    <a:pt x="3017848" y="819150"/>
                  </a:lnTo>
                  <a:lnTo>
                    <a:pt x="3015217" y="827617"/>
                  </a:lnTo>
                  <a:lnTo>
                    <a:pt x="3012061" y="836084"/>
                  </a:lnTo>
                  <a:lnTo>
                    <a:pt x="3008379" y="844021"/>
                  </a:lnTo>
                  <a:lnTo>
                    <a:pt x="3003644" y="851430"/>
                  </a:lnTo>
                  <a:lnTo>
                    <a:pt x="2998909" y="858309"/>
                  </a:lnTo>
                  <a:lnTo>
                    <a:pt x="2992597" y="864659"/>
                  </a:lnTo>
                  <a:lnTo>
                    <a:pt x="2986810" y="870480"/>
                  </a:lnTo>
                  <a:lnTo>
                    <a:pt x="2979971" y="875771"/>
                  </a:lnTo>
                  <a:lnTo>
                    <a:pt x="2972080" y="880005"/>
                  </a:lnTo>
                  <a:lnTo>
                    <a:pt x="2964189" y="884238"/>
                  </a:lnTo>
                  <a:lnTo>
                    <a:pt x="2956298" y="887413"/>
                  </a:lnTo>
                  <a:lnTo>
                    <a:pt x="2947881" y="889001"/>
                  </a:lnTo>
                  <a:lnTo>
                    <a:pt x="2938938" y="890588"/>
                  </a:lnTo>
                  <a:lnTo>
                    <a:pt x="2929995" y="890588"/>
                  </a:lnTo>
                  <a:lnTo>
                    <a:pt x="2920526" y="890588"/>
                  </a:lnTo>
                  <a:lnTo>
                    <a:pt x="2911583" y="889001"/>
                  </a:lnTo>
                  <a:lnTo>
                    <a:pt x="2903166" y="887413"/>
                  </a:lnTo>
                  <a:lnTo>
                    <a:pt x="2894749" y="884238"/>
                  </a:lnTo>
                  <a:lnTo>
                    <a:pt x="2887384" y="880005"/>
                  </a:lnTo>
                  <a:lnTo>
                    <a:pt x="2879493" y="875771"/>
                  </a:lnTo>
                  <a:lnTo>
                    <a:pt x="2873180" y="870480"/>
                  </a:lnTo>
                  <a:lnTo>
                    <a:pt x="2866341" y="864659"/>
                  </a:lnTo>
                  <a:lnTo>
                    <a:pt x="2861081" y="858309"/>
                  </a:lnTo>
                  <a:lnTo>
                    <a:pt x="2855294" y="851430"/>
                  </a:lnTo>
                  <a:lnTo>
                    <a:pt x="2851085" y="844021"/>
                  </a:lnTo>
                  <a:lnTo>
                    <a:pt x="2847403" y="836084"/>
                  </a:lnTo>
                  <a:lnTo>
                    <a:pt x="2844247" y="827617"/>
                  </a:lnTo>
                  <a:lnTo>
                    <a:pt x="2842142" y="819150"/>
                  </a:lnTo>
                  <a:lnTo>
                    <a:pt x="2841090" y="810684"/>
                  </a:lnTo>
                  <a:lnTo>
                    <a:pt x="2840038" y="801159"/>
                  </a:lnTo>
                  <a:lnTo>
                    <a:pt x="2841090" y="791634"/>
                  </a:lnTo>
                  <a:lnTo>
                    <a:pt x="2842142" y="783167"/>
                  </a:lnTo>
                  <a:lnTo>
                    <a:pt x="2844247" y="774700"/>
                  </a:lnTo>
                  <a:lnTo>
                    <a:pt x="2847403" y="766234"/>
                  </a:lnTo>
                  <a:lnTo>
                    <a:pt x="2851085" y="758296"/>
                  </a:lnTo>
                  <a:lnTo>
                    <a:pt x="2855294" y="750888"/>
                  </a:lnTo>
                  <a:lnTo>
                    <a:pt x="2861081" y="744009"/>
                  </a:lnTo>
                  <a:lnTo>
                    <a:pt x="2866341" y="737129"/>
                  </a:lnTo>
                  <a:lnTo>
                    <a:pt x="2873180" y="731838"/>
                  </a:lnTo>
                  <a:lnTo>
                    <a:pt x="2879493" y="726546"/>
                  </a:lnTo>
                  <a:lnTo>
                    <a:pt x="2887384" y="722313"/>
                  </a:lnTo>
                  <a:lnTo>
                    <a:pt x="2894749" y="718079"/>
                  </a:lnTo>
                  <a:lnTo>
                    <a:pt x="2903166" y="714904"/>
                  </a:lnTo>
                  <a:lnTo>
                    <a:pt x="2911583" y="712788"/>
                  </a:lnTo>
                  <a:lnTo>
                    <a:pt x="2920526" y="711729"/>
                  </a:lnTo>
                  <a:lnTo>
                    <a:pt x="2929995" y="711200"/>
                  </a:lnTo>
                  <a:close/>
                  <a:moveTo>
                    <a:pt x="2693194" y="711200"/>
                  </a:moveTo>
                  <a:lnTo>
                    <a:pt x="2702163" y="711729"/>
                  </a:lnTo>
                  <a:lnTo>
                    <a:pt x="2711660" y="712788"/>
                  </a:lnTo>
                  <a:lnTo>
                    <a:pt x="2720102" y="714904"/>
                  </a:lnTo>
                  <a:lnTo>
                    <a:pt x="2728544" y="718079"/>
                  </a:lnTo>
                  <a:lnTo>
                    <a:pt x="2736458" y="722313"/>
                  </a:lnTo>
                  <a:lnTo>
                    <a:pt x="2743845" y="726546"/>
                  </a:lnTo>
                  <a:lnTo>
                    <a:pt x="2750176" y="731838"/>
                  </a:lnTo>
                  <a:lnTo>
                    <a:pt x="2757035" y="737129"/>
                  </a:lnTo>
                  <a:lnTo>
                    <a:pt x="2762311" y="744009"/>
                  </a:lnTo>
                  <a:lnTo>
                    <a:pt x="2768115" y="750888"/>
                  </a:lnTo>
                  <a:lnTo>
                    <a:pt x="2772336" y="758296"/>
                  </a:lnTo>
                  <a:lnTo>
                    <a:pt x="2776029" y="766234"/>
                  </a:lnTo>
                  <a:lnTo>
                    <a:pt x="2778667" y="774700"/>
                  </a:lnTo>
                  <a:lnTo>
                    <a:pt x="2781305" y="783167"/>
                  </a:lnTo>
                  <a:lnTo>
                    <a:pt x="2782360" y="791634"/>
                  </a:lnTo>
                  <a:lnTo>
                    <a:pt x="2782888" y="801159"/>
                  </a:lnTo>
                  <a:lnTo>
                    <a:pt x="2782360" y="810684"/>
                  </a:lnTo>
                  <a:lnTo>
                    <a:pt x="2781305" y="819150"/>
                  </a:lnTo>
                  <a:lnTo>
                    <a:pt x="2778667" y="827617"/>
                  </a:lnTo>
                  <a:lnTo>
                    <a:pt x="2776029" y="836084"/>
                  </a:lnTo>
                  <a:lnTo>
                    <a:pt x="2772336" y="844021"/>
                  </a:lnTo>
                  <a:lnTo>
                    <a:pt x="2768115" y="851430"/>
                  </a:lnTo>
                  <a:lnTo>
                    <a:pt x="2762311" y="858309"/>
                  </a:lnTo>
                  <a:lnTo>
                    <a:pt x="2757035" y="864659"/>
                  </a:lnTo>
                  <a:lnTo>
                    <a:pt x="2750176" y="870480"/>
                  </a:lnTo>
                  <a:lnTo>
                    <a:pt x="2743845" y="875771"/>
                  </a:lnTo>
                  <a:lnTo>
                    <a:pt x="2736458" y="880005"/>
                  </a:lnTo>
                  <a:lnTo>
                    <a:pt x="2728544" y="884238"/>
                  </a:lnTo>
                  <a:lnTo>
                    <a:pt x="2720102" y="887413"/>
                  </a:lnTo>
                  <a:lnTo>
                    <a:pt x="2711660" y="889001"/>
                  </a:lnTo>
                  <a:lnTo>
                    <a:pt x="2702163" y="890588"/>
                  </a:lnTo>
                  <a:lnTo>
                    <a:pt x="2693194" y="890588"/>
                  </a:lnTo>
                  <a:lnTo>
                    <a:pt x="2684225" y="890588"/>
                  </a:lnTo>
                  <a:lnTo>
                    <a:pt x="2675255" y="889001"/>
                  </a:lnTo>
                  <a:lnTo>
                    <a:pt x="2666813" y="887413"/>
                  </a:lnTo>
                  <a:lnTo>
                    <a:pt x="2658899" y="884238"/>
                  </a:lnTo>
                  <a:lnTo>
                    <a:pt x="2650985" y="880005"/>
                  </a:lnTo>
                  <a:lnTo>
                    <a:pt x="2643598" y="875771"/>
                  </a:lnTo>
                  <a:lnTo>
                    <a:pt x="2636212" y="870480"/>
                  </a:lnTo>
                  <a:lnTo>
                    <a:pt x="2630408" y="864659"/>
                  </a:lnTo>
                  <a:lnTo>
                    <a:pt x="2624077" y="858309"/>
                  </a:lnTo>
                  <a:lnTo>
                    <a:pt x="2619328" y="851430"/>
                  </a:lnTo>
                  <a:lnTo>
                    <a:pt x="2614580" y="844021"/>
                  </a:lnTo>
                  <a:lnTo>
                    <a:pt x="2610887" y="836084"/>
                  </a:lnTo>
                  <a:lnTo>
                    <a:pt x="2607721" y="827617"/>
                  </a:lnTo>
                  <a:lnTo>
                    <a:pt x="2605083" y="819150"/>
                  </a:lnTo>
                  <a:lnTo>
                    <a:pt x="2604028" y="810684"/>
                  </a:lnTo>
                  <a:lnTo>
                    <a:pt x="2603500" y="801159"/>
                  </a:lnTo>
                  <a:lnTo>
                    <a:pt x="2604028" y="791634"/>
                  </a:lnTo>
                  <a:lnTo>
                    <a:pt x="2605083" y="783167"/>
                  </a:lnTo>
                  <a:lnTo>
                    <a:pt x="2607721" y="774700"/>
                  </a:lnTo>
                  <a:lnTo>
                    <a:pt x="2610887" y="766234"/>
                  </a:lnTo>
                  <a:lnTo>
                    <a:pt x="2614580" y="758296"/>
                  </a:lnTo>
                  <a:lnTo>
                    <a:pt x="2619328" y="750888"/>
                  </a:lnTo>
                  <a:lnTo>
                    <a:pt x="2624077" y="744009"/>
                  </a:lnTo>
                  <a:lnTo>
                    <a:pt x="2630408" y="737129"/>
                  </a:lnTo>
                  <a:lnTo>
                    <a:pt x="2636212" y="731838"/>
                  </a:lnTo>
                  <a:lnTo>
                    <a:pt x="2643598" y="726546"/>
                  </a:lnTo>
                  <a:lnTo>
                    <a:pt x="2650985" y="722313"/>
                  </a:lnTo>
                  <a:lnTo>
                    <a:pt x="2658899" y="718079"/>
                  </a:lnTo>
                  <a:lnTo>
                    <a:pt x="2666813" y="714904"/>
                  </a:lnTo>
                  <a:lnTo>
                    <a:pt x="2675255" y="712788"/>
                  </a:lnTo>
                  <a:lnTo>
                    <a:pt x="2684225" y="711729"/>
                  </a:lnTo>
                  <a:lnTo>
                    <a:pt x="2693194" y="711200"/>
                  </a:lnTo>
                  <a:close/>
                  <a:moveTo>
                    <a:pt x="2456393" y="711200"/>
                  </a:moveTo>
                  <a:lnTo>
                    <a:pt x="2465389" y="711729"/>
                  </a:lnTo>
                  <a:lnTo>
                    <a:pt x="2474384" y="712788"/>
                  </a:lnTo>
                  <a:lnTo>
                    <a:pt x="2482851" y="714904"/>
                  </a:lnTo>
                  <a:lnTo>
                    <a:pt x="2491318" y="718079"/>
                  </a:lnTo>
                  <a:lnTo>
                    <a:pt x="2499255" y="722313"/>
                  </a:lnTo>
                  <a:lnTo>
                    <a:pt x="2506664" y="726546"/>
                  </a:lnTo>
                  <a:lnTo>
                    <a:pt x="2513543" y="731838"/>
                  </a:lnTo>
                  <a:lnTo>
                    <a:pt x="2519893" y="737129"/>
                  </a:lnTo>
                  <a:lnTo>
                    <a:pt x="2525714" y="744009"/>
                  </a:lnTo>
                  <a:lnTo>
                    <a:pt x="2531005" y="750888"/>
                  </a:lnTo>
                  <a:lnTo>
                    <a:pt x="2535238" y="758296"/>
                  </a:lnTo>
                  <a:lnTo>
                    <a:pt x="2538943" y="766234"/>
                  </a:lnTo>
                  <a:lnTo>
                    <a:pt x="2542118" y="774700"/>
                  </a:lnTo>
                  <a:lnTo>
                    <a:pt x="2544234" y="783167"/>
                  </a:lnTo>
                  <a:lnTo>
                    <a:pt x="2545822" y="791634"/>
                  </a:lnTo>
                  <a:lnTo>
                    <a:pt x="2546351" y="801159"/>
                  </a:lnTo>
                  <a:lnTo>
                    <a:pt x="2545822" y="810684"/>
                  </a:lnTo>
                  <a:lnTo>
                    <a:pt x="2544234" y="819150"/>
                  </a:lnTo>
                  <a:lnTo>
                    <a:pt x="2542118" y="827617"/>
                  </a:lnTo>
                  <a:lnTo>
                    <a:pt x="2538943" y="836084"/>
                  </a:lnTo>
                  <a:lnTo>
                    <a:pt x="2535238" y="844021"/>
                  </a:lnTo>
                  <a:lnTo>
                    <a:pt x="2531005" y="851430"/>
                  </a:lnTo>
                  <a:lnTo>
                    <a:pt x="2525714" y="858309"/>
                  </a:lnTo>
                  <a:lnTo>
                    <a:pt x="2519893" y="864659"/>
                  </a:lnTo>
                  <a:lnTo>
                    <a:pt x="2513543" y="870480"/>
                  </a:lnTo>
                  <a:lnTo>
                    <a:pt x="2506664" y="875771"/>
                  </a:lnTo>
                  <a:lnTo>
                    <a:pt x="2499255" y="880005"/>
                  </a:lnTo>
                  <a:lnTo>
                    <a:pt x="2491318" y="884238"/>
                  </a:lnTo>
                  <a:lnTo>
                    <a:pt x="2482851" y="887413"/>
                  </a:lnTo>
                  <a:lnTo>
                    <a:pt x="2474384" y="889001"/>
                  </a:lnTo>
                  <a:lnTo>
                    <a:pt x="2465389" y="890588"/>
                  </a:lnTo>
                  <a:lnTo>
                    <a:pt x="2456393" y="890588"/>
                  </a:lnTo>
                  <a:lnTo>
                    <a:pt x="2446868" y="890588"/>
                  </a:lnTo>
                  <a:lnTo>
                    <a:pt x="2438401" y="889001"/>
                  </a:lnTo>
                  <a:lnTo>
                    <a:pt x="2429405" y="887413"/>
                  </a:lnTo>
                  <a:lnTo>
                    <a:pt x="2421468" y="884238"/>
                  </a:lnTo>
                  <a:lnTo>
                    <a:pt x="2413530" y="880005"/>
                  </a:lnTo>
                  <a:lnTo>
                    <a:pt x="2406122" y="875771"/>
                  </a:lnTo>
                  <a:lnTo>
                    <a:pt x="2399243" y="870480"/>
                  </a:lnTo>
                  <a:lnTo>
                    <a:pt x="2392892" y="864659"/>
                  </a:lnTo>
                  <a:lnTo>
                    <a:pt x="2387072" y="858309"/>
                  </a:lnTo>
                  <a:lnTo>
                    <a:pt x="2381780" y="851430"/>
                  </a:lnTo>
                  <a:lnTo>
                    <a:pt x="2377017" y="844021"/>
                  </a:lnTo>
                  <a:lnTo>
                    <a:pt x="2373313" y="836084"/>
                  </a:lnTo>
                  <a:lnTo>
                    <a:pt x="2370138" y="827617"/>
                  </a:lnTo>
                  <a:lnTo>
                    <a:pt x="2368551" y="819150"/>
                  </a:lnTo>
                  <a:lnTo>
                    <a:pt x="2366963" y="810684"/>
                  </a:lnTo>
                  <a:lnTo>
                    <a:pt x="2366963" y="801159"/>
                  </a:lnTo>
                  <a:lnTo>
                    <a:pt x="2366963" y="791634"/>
                  </a:lnTo>
                  <a:lnTo>
                    <a:pt x="2368551" y="783167"/>
                  </a:lnTo>
                  <a:lnTo>
                    <a:pt x="2370138" y="774700"/>
                  </a:lnTo>
                  <a:lnTo>
                    <a:pt x="2373313" y="766234"/>
                  </a:lnTo>
                  <a:lnTo>
                    <a:pt x="2377017" y="758296"/>
                  </a:lnTo>
                  <a:lnTo>
                    <a:pt x="2381780" y="750888"/>
                  </a:lnTo>
                  <a:lnTo>
                    <a:pt x="2387072" y="744009"/>
                  </a:lnTo>
                  <a:lnTo>
                    <a:pt x="2392892" y="737129"/>
                  </a:lnTo>
                  <a:lnTo>
                    <a:pt x="2399243" y="731838"/>
                  </a:lnTo>
                  <a:lnTo>
                    <a:pt x="2406122" y="726546"/>
                  </a:lnTo>
                  <a:lnTo>
                    <a:pt x="2413530" y="722313"/>
                  </a:lnTo>
                  <a:lnTo>
                    <a:pt x="2421468" y="718079"/>
                  </a:lnTo>
                  <a:lnTo>
                    <a:pt x="2429405" y="714904"/>
                  </a:lnTo>
                  <a:lnTo>
                    <a:pt x="2438401" y="712788"/>
                  </a:lnTo>
                  <a:lnTo>
                    <a:pt x="2446868" y="711729"/>
                  </a:lnTo>
                  <a:lnTo>
                    <a:pt x="2456393" y="711200"/>
                  </a:lnTo>
                  <a:close/>
                  <a:moveTo>
                    <a:pt x="2220384" y="711200"/>
                  </a:moveTo>
                  <a:lnTo>
                    <a:pt x="2229909" y="711729"/>
                  </a:lnTo>
                  <a:lnTo>
                    <a:pt x="2238376" y="712788"/>
                  </a:lnTo>
                  <a:lnTo>
                    <a:pt x="2246842" y="714904"/>
                  </a:lnTo>
                  <a:lnTo>
                    <a:pt x="2255309" y="718079"/>
                  </a:lnTo>
                  <a:lnTo>
                    <a:pt x="2263246" y="722313"/>
                  </a:lnTo>
                  <a:lnTo>
                    <a:pt x="2270655" y="726546"/>
                  </a:lnTo>
                  <a:lnTo>
                    <a:pt x="2277005" y="731838"/>
                  </a:lnTo>
                  <a:lnTo>
                    <a:pt x="2283884" y="737129"/>
                  </a:lnTo>
                  <a:lnTo>
                    <a:pt x="2289705" y="744009"/>
                  </a:lnTo>
                  <a:lnTo>
                    <a:pt x="2294997" y="750888"/>
                  </a:lnTo>
                  <a:lnTo>
                    <a:pt x="2299230" y="758296"/>
                  </a:lnTo>
                  <a:lnTo>
                    <a:pt x="2303463" y="766234"/>
                  </a:lnTo>
                  <a:lnTo>
                    <a:pt x="2306109" y="774700"/>
                  </a:lnTo>
                  <a:lnTo>
                    <a:pt x="2308226" y="783167"/>
                  </a:lnTo>
                  <a:lnTo>
                    <a:pt x="2309284" y="791634"/>
                  </a:lnTo>
                  <a:lnTo>
                    <a:pt x="2309813" y="801159"/>
                  </a:lnTo>
                  <a:lnTo>
                    <a:pt x="2309284" y="810684"/>
                  </a:lnTo>
                  <a:lnTo>
                    <a:pt x="2308226" y="819150"/>
                  </a:lnTo>
                  <a:lnTo>
                    <a:pt x="2306109" y="827617"/>
                  </a:lnTo>
                  <a:lnTo>
                    <a:pt x="2303463" y="836084"/>
                  </a:lnTo>
                  <a:lnTo>
                    <a:pt x="2299230" y="844021"/>
                  </a:lnTo>
                  <a:lnTo>
                    <a:pt x="2294997" y="851430"/>
                  </a:lnTo>
                  <a:lnTo>
                    <a:pt x="2289705" y="858309"/>
                  </a:lnTo>
                  <a:lnTo>
                    <a:pt x="2283884" y="864659"/>
                  </a:lnTo>
                  <a:lnTo>
                    <a:pt x="2277005" y="870480"/>
                  </a:lnTo>
                  <a:lnTo>
                    <a:pt x="2270655" y="875771"/>
                  </a:lnTo>
                  <a:lnTo>
                    <a:pt x="2263246" y="880005"/>
                  </a:lnTo>
                  <a:lnTo>
                    <a:pt x="2255309" y="884238"/>
                  </a:lnTo>
                  <a:lnTo>
                    <a:pt x="2246842" y="887413"/>
                  </a:lnTo>
                  <a:lnTo>
                    <a:pt x="2238376" y="889001"/>
                  </a:lnTo>
                  <a:lnTo>
                    <a:pt x="2229909" y="890588"/>
                  </a:lnTo>
                  <a:lnTo>
                    <a:pt x="2220384" y="890588"/>
                  </a:lnTo>
                  <a:lnTo>
                    <a:pt x="2210859" y="890588"/>
                  </a:lnTo>
                  <a:lnTo>
                    <a:pt x="2202392" y="889001"/>
                  </a:lnTo>
                  <a:lnTo>
                    <a:pt x="2193925" y="887413"/>
                  </a:lnTo>
                  <a:lnTo>
                    <a:pt x="2185459" y="884238"/>
                  </a:lnTo>
                  <a:lnTo>
                    <a:pt x="2177521" y="880005"/>
                  </a:lnTo>
                  <a:lnTo>
                    <a:pt x="2170113" y="875771"/>
                  </a:lnTo>
                  <a:lnTo>
                    <a:pt x="2163234" y="870480"/>
                  </a:lnTo>
                  <a:lnTo>
                    <a:pt x="2156354" y="864659"/>
                  </a:lnTo>
                  <a:lnTo>
                    <a:pt x="2151063" y="858309"/>
                  </a:lnTo>
                  <a:lnTo>
                    <a:pt x="2145771" y="851430"/>
                  </a:lnTo>
                  <a:lnTo>
                    <a:pt x="2141538" y="844021"/>
                  </a:lnTo>
                  <a:lnTo>
                    <a:pt x="2137304" y="836084"/>
                  </a:lnTo>
                  <a:lnTo>
                    <a:pt x="2134129" y="827617"/>
                  </a:lnTo>
                  <a:lnTo>
                    <a:pt x="2132013" y="819150"/>
                  </a:lnTo>
                  <a:lnTo>
                    <a:pt x="2130954" y="810684"/>
                  </a:lnTo>
                  <a:lnTo>
                    <a:pt x="2130425" y="801159"/>
                  </a:lnTo>
                  <a:lnTo>
                    <a:pt x="2130954" y="791634"/>
                  </a:lnTo>
                  <a:lnTo>
                    <a:pt x="2132013" y="783167"/>
                  </a:lnTo>
                  <a:lnTo>
                    <a:pt x="2134129" y="774700"/>
                  </a:lnTo>
                  <a:lnTo>
                    <a:pt x="2137304" y="766234"/>
                  </a:lnTo>
                  <a:lnTo>
                    <a:pt x="2141538" y="758296"/>
                  </a:lnTo>
                  <a:lnTo>
                    <a:pt x="2145771" y="750888"/>
                  </a:lnTo>
                  <a:lnTo>
                    <a:pt x="2151063" y="744009"/>
                  </a:lnTo>
                  <a:lnTo>
                    <a:pt x="2156354" y="737129"/>
                  </a:lnTo>
                  <a:lnTo>
                    <a:pt x="2163234" y="731838"/>
                  </a:lnTo>
                  <a:lnTo>
                    <a:pt x="2170113" y="726546"/>
                  </a:lnTo>
                  <a:lnTo>
                    <a:pt x="2177521" y="722313"/>
                  </a:lnTo>
                  <a:lnTo>
                    <a:pt x="2185459" y="718079"/>
                  </a:lnTo>
                  <a:lnTo>
                    <a:pt x="2193925" y="714904"/>
                  </a:lnTo>
                  <a:lnTo>
                    <a:pt x="2202392" y="712788"/>
                  </a:lnTo>
                  <a:lnTo>
                    <a:pt x="2210859" y="711729"/>
                  </a:lnTo>
                  <a:lnTo>
                    <a:pt x="2220384" y="711200"/>
                  </a:lnTo>
                  <a:close/>
                  <a:moveTo>
                    <a:pt x="1509978" y="711200"/>
                  </a:moveTo>
                  <a:lnTo>
                    <a:pt x="1519000" y="711729"/>
                  </a:lnTo>
                  <a:lnTo>
                    <a:pt x="1528023" y="712788"/>
                  </a:lnTo>
                  <a:lnTo>
                    <a:pt x="1536514" y="714904"/>
                  </a:lnTo>
                  <a:lnTo>
                    <a:pt x="1545006" y="718079"/>
                  </a:lnTo>
                  <a:lnTo>
                    <a:pt x="1552966" y="722313"/>
                  </a:lnTo>
                  <a:lnTo>
                    <a:pt x="1560396" y="726546"/>
                  </a:lnTo>
                  <a:lnTo>
                    <a:pt x="1567296" y="731838"/>
                  </a:lnTo>
                  <a:lnTo>
                    <a:pt x="1574195" y="737129"/>
                  </a:lnTo>
                  <a:lnTo>
                    <a:pt x="1579502" y="744009"/>
                  </a:lnTo>
                  <a:lnTo>
                    <a:pt x="1584809" y="750888"/>
                  </a:lnTo>
                  <a:lnTo>
                    <a:pt x="1589055" y="758296"/>
                  </a:lnTo>
                  <a:lnTo>
                    <a:pt x="1592770" y="766234"/>
                  </a:lnTo>
                  <a:lnTo>
                    <a:pt x="1595954" y="774700"/>
                  </a:lnTo>
                  <a:lnTo>
                    <a:pt x="1598608" y="783167"/>
                  </a:lnTo>
                  <a:lnTo>
                    <a:pt x="1599670" y="791634"/>
                  </a:lnTo>
                  <a:lnTo>
                    <a:pt x="1600200" y="801159"/>
                  </a:lnTo>
                  <a:lnTo>
                    <a:pt x="1599670" y="810684"/>
                  </a:lnTo>
                  <a:lnTo>
                    <a:pt x="1598608" y="819150"/>
                  </a:lnTo>
                  <a:lnTo>
                    <a:pt x="1595954" y="827617"/>
                  </a:lnTo>
                  <a:lnTo>
                    <a:pt x="1592770" y="836084"/>
                  </a:lnTo>
                  <a:lnTo>
                    <a:pt x="1589055" y="844021"/>
                  </a:lnTo>
                  <a:lnTo>
                    <a:pt x="1584809" y="851430"/>
                  </a:lnTo>
                  <a:lnTo>
                    <a:pt x="1579502" y="858309"/>
                  </a:lnTo>
                  <a:lnTo>
                    <a:pt x="1574195" y="864659"/>
                  </a:lnTo>
                  <a:lnTo>
                    <a:pt x="1567296" y="870480"/>
                  </a:lnTo>
                  <a:lnTo>
                    <a:pt x="1560396" y="875771"/>
                  </a:lnTo>
                  <a:lnTo>
                    <a:pt x="1552966" y="880005"/>
                  </a:lnTo>
                  <a:lnTo>
                    <a:pt x="1545006" y="884238"/>
                  </a:lnTo>
                  <a:lnTo>
                    <a:pt x="1536514" y="887413"/>
                  </a:lnTo>
                  <a:lnTo>
                    <a:pt x="1528023" y="889001"/>
                  </a:lnTo>
                  <a:lnTo>
                    <a:pt x="1519000" y="890588"/>
                  </a:lnTo>
                  <a:lnTo>
                    <a:pt x="1509978" y="890588"/>
                  </a:lnTo>
                  <a:lnTo>
                    <a:pt x="1500425" y="890588"/>
                  </a:lnTo>
                  <a:lnTo>
                    <a:pt x="1491403" y="889001"/>
                  </a:lnTo>
                  <a:lnTo>
                    <a:pt x="1482911" y="887413"/>
                  </a:lnTo>
                  <a:lnTo>
                    <a:pt x="1474951" y="884238"/>
                  </a:lnTo>
                  <a:lnTo>
                    <a:pt x="1466990" y="880005"/>
                  </a:lnTo>
                  <a:lnTo>
                    <a:pt x="1459560" y="875771"/>
                  </a:lnTo>
                  <a:lnTo>
                    <a:pt x="1452661" y="870480"/>
                  </a:lnTo>
                  <a:lnTo>
                    <a:pt x="1446292" y="864659"/>
                  </a:lnTo>
                  <a:lnTo>
                    <a:pt x="1440454" y="858309"/>
                  </a:lnTo>
                  <a:lnTo>
                    <a:pt x="1435147" y="851430"/>
                  </a:lnTo>
                  <a:lnTo>
                    <a:pt x="1430370" y="844021"/>
                  </a:lnTo>
                  <a:lnTo>
                    <a:pt x="1426655" y="836084"/>
                  </a:lnTo>
                  <a:lnTo>
                    <a:pt x="1423471" y="827617"/>
                  </a:lnTo>
                  <a:lnTo>
                    <a:pt x="1421348" y="819150"/>
                  </a:lnTo>
                  <a:lnTo>
                    <a:pt x="1420287" y="810684"/>
                  </a:lnTo>
                  <a:lnTo>
                    <a:pt x="1419225" y="801159"/>
                  </a:lnTo>
                  <a:lnTo>
                    <a:pt x="1420287" y="791634"/>
                  </a:lnTo>
                  <a:lnTo>
                    <a:pt x="1421348" y="783167"/>
                  </a:lnTo>
                  <a:lnTo>
                    <a:pt x="1423471" y="774700"/>
                  </a:lnTo>
                  <a:lnTo>
                    <a:pt x="1426655" y="766234"/>
                  </a:lnTo>
                  <a:lnTo>
                    <a:pt x="1430370" y="758296"/>
                  </a:lnTo>
                  <a:lnTo>
                    <a:pt x="1435147" y="750888"/>
                  </a:lnTo>
                  <a:lnTo>
                    <a:pt x="1440454" y="744009"/>
                  </a:lnTo>
                  <a:lnTo>
                    <a:pt x="1446292" y="737129"/>
                  </a:lnTo>
                  <a:lnTo>
                    <a:pt x="1452661" y="731838"/>
                  </a:lnTo>
                  <a:lnTo>
                    <a:pt x="1459560" y="726546"/>
                  </a:lnTo>
                  <a:lnTo>
                    <a:pt x="1466990" y="722313"/>
                  </a:lnTo>
                  <a:lnTo>
                    <a:pt x="1474951" y="718079"/>
                  </a:lnTo>
                  <a:lnTo>
                    <a:pt x="1482911" y="714904"/>
                  </a:lnTo>
                  <a:lnTo>
                    <a:pt x="1491403" y="712788"/>
                  </a:lnTo>
                  <a:lnTo>
                    <a:pt x="1500425" y="711729"/>
                  </a:lnTo>
                  <a:lnTo>
                    <a:pt x="1509978" y="711200"/>
                  </a:lnTo>
                  <a:close/>
                  <a:moveTo>
                    <a:pt x="1272118" y="711200"/>
                  </a:moveTo>
                  <a:lnTo>
                    <a:pt x="1281114" y="711729"/>
                  </a:lnTo>
                  <a:lnTo>
                    <a:pt x="1290639" y="712788"/>
                  </a:lnTo>
                  <a:lnTo>
                    <a:pt x="1299105" y="714904"/>
                  </a:lnTo>
                  <a:lnTo>
                    <a:pt x="1307572" y="718079"/>
                  </a:lnTo>
                  <a:lnTo>
                    <a:pt x="1315509" y="722313"/>
                  </a:lnTo>
                  <a:lnTo>
                    <a:pt x="1322918" y="726546"/>
                  </a:lnTo>
                  <a:lnTo>
                    <a:pt x="1329268" y="731838"/>
                  </a:lnTo>
                  <a:lnTo>
                    <a:pt x="1336147" y="737129"/>
                  </a:lnTo>
                  <a:lnTo>
                    <a:pt x="1341439" y="744009"/>
                  </a:lnTo>
                  <a:lnTo>
                    <a:pt x="1347260" y="750888"/>
                  </a:lnTo>
                  <a:lnTo>
                    <a:pt x="1351493" y="758296"/>
                  </a:lnTo>
                  <a:lnTo>
                    <a:pt x="1355197" y="766234"/>
                  </a:lnTo>
                  <a:lnTo>
                    <a:pt x="1357843" y="774700"/>
                  </a:lnTo>
                  <a:lnTo>
                    <a:pt x="1360489" y="783167"/>
                  </a:lnTo>
                  <a:lnTo>
                    <a:pt x="1361547" y="791634"/>
                  </a:lnTo>
                  <a:lnTo>
                    <a:pt x="1362076" y="801159"/>
                  </a:lnTo>
                  <a:lnTo>
                    <a:pt x="1361547" y="810684"/>
                  </a:lnTo>
                  <a:lnTo>
                    <a:pt x="1360489" y="819150"/>
                  </a:lnTo>
                  <a:lnTo>
                    <a:pt x="1357843" y="827617"/>
                  </a:lnTo>
                  <a:lnTo>
                    <a:pt x="1355197" y="836084"/>
                  </a:lnTo>
                  <a:lnTo>
                    <a:pt x="1351493" y="844021"/>
                  </a:lnTo>
                  <a:lnTo>
                    <a:pt x="1347260" y="851430"/>
                  </a:lnTo>
                  <a:lnTo>
                    <a:pt x="1341439" y="858309"/>
                  </a:lnTo>
                  <a:lnTo>
                    <a:pt x="1336147" y="864659"/>
                  </a:lnTo>
                  <a:lnTo>
                    <a:pt x="1329268" y="870480"/>
                  </a:lnTo>
                  <a:lnTo>
                    <a:pt x="1322918" y="875771"/>
                  </a:lnTo>
                  <a:lnTo>
                    <a:pt x="1315509" y="880005"/>
                  </a:lnTo>
                  <a:lnTo>
                    <a:pt x="1307572" y="884238"/>
                  </a:lnTo>
                  <a:lnTo>
                    <a:pt x="1299105" y="887413"/>
                  </a:lnTo>
                  <a:lnTo>
                    <a:pt x="1290639" y="889001"/>
                  </a:lnTo>
                  <a:lnTo>
                    <a:pt x="1281114" y="890588"/>
                  </a:lnTo>
                  <a:lnTo>
                    <a:pt x="1272118" y="890588"/>
                  </a:lnTo>
                  <a:lnTo>
                    <a:pt x="1263122" y="890588"/>
                  </a:lnTo>
                  <a:lnTo>
                    <a:pt x="1254655" y="889001"/>
                  </a:lnTo>
                  <a:lnTo>
                    <a:pt x="1245659" y="887413"/>
                  </a:lnTo>
                  <a:lnTo>
                    <a:pt x="1237722" y="884238"/>
                  </a:lnTo>
                  <a:lnTo>
                    <a:pt x="1229784" y="880005"/>
                  </a:lnTo>
                  <a:lnTo>
                    <a:pt x="1222376" y="875771"/>
                  </a:lnTo>
                  <a:lnTo>
                    <a:pt x="1214968" y="870480"/>
                  </a:lnTo>
                  <a:lnTo>
                    <a:pt x="1209147" y="864659"/>
                  </a:lnTo>
                  <a:lnTo>
                    <a:pt x="1202797" y="858309"/>
                  </a:lnTo>
                  <a:lnTo>
                    <a:pt x="1198034" y="851430"/>
                  </a:lnTo>
                  <a:lnTo>
                    <a:pt x="1193272" y="844021"/>
                  </a:lnTo>
                  <a:lnTo>
                    <a:pt x="1189567" y="836084"/>
                  </a:lnTo>
                  <a:lnTo>
                    <a:pt x="1186392" y="827617"/>
                  </a:lnTo>
                  <a:lnTo>
                    <a:pt x="1184805" y="819150"/>
                  </a:lnTo>
                  <a:lnTo>
                    <a:pt x="1182688" y="810684"/>
                  </a:lnTo>
                  <a:lnTo>
                    <a:pt x="1182688" y="801159"/>
                  </a:lnTo>
                  <a:lnTo>
                    <a:pt x="1182688" y="791634"/>
                  </a:lnTo>
                  <a:lnTo>
                    <a:pt x="1184805" y="783167"/>
                  </a:lnTo>
                  <a:lnTo>
                    <a:pt x="1186392" y="774700"/>
                  </a:lnTo>
                  <a:lnTo>
                    <a:pt x="1189567" y="766234"/>
                  </a:lnTo>
                  <a:lnTo>
                    <a:pt x="1193272" y="758296"/>
                  </a:lnTo>
                  <a:lnTo>
                    <a:pt x="1198034" y="750888"/>
                  </a:lnTo>
                  <a:lnTo>
                    <a:pt x="1202797" y="744009"/>
                  </a:lnTo>
                  <a:lnTo>
                    <a:pt x="1209147" y="737129"/>
                  </a:lnTo>
                  <a:lnTo>
                    <a:pt x="1214968" y="731838"/>
                  </a:lnTo>
                  <a:lnTo>
                    <a:pt x="1222376" y="726546"/>
                  </a:lnTo>
                  <a:lnTo>
                    <a:pt x="1229784" y="722313"/>
                  </a:lnTo>
                  <a:lnTo>
                    <a:pt x="1237722" y="718079"/>
                  </a:lnTo>
                  <a:lnTo>
                    <a:pt x="1245659" y="714904"/>
                  </a:lnTo>
                  <a:lnTo>
                    <a:pt x="1254655" y="712788"/>
                  </a:lnTo>
                  <a:lnTo>
                    <a:pt x="1263122" y="711729"/>
                  </a:lnTo>
                  <a:lnTo>
                    <a:pt x="1272118" y="711200"/>
                  </a:lnTo>
                  <a:close/>
                  <a:moveTo>
                    <a:pt x="1036109" y="711200"/>
                  </a:moveTo>
                  <a:lnTo>
                    <a:pt x="1045105" y="711729"/>
                  </a:lnTo>
                  <a:lnTo>
                    <a:pt x="1053571" y="712788"/>
                  </a:lnTo>
                  <a:lnTo>
                    <a:pt x="1062038" y="714904"/>
                  </a:lnTo>
                  <a:lnTo>
                    <a:pt x="1070505" y="718079"/>
                  </a:lnTo>
                  <a:lnTo>
                    <a:pt x="1078442" y="722313"/>
                  </a:lnTo>
                  <a:lnTo>
                    <a:pt x="1085851" y="726546"/>
                  </a:lnTo>
                  <a:lnTo>
                    <a:pt x="1092730" y="731838"/>
                  </a:lnTo>
                  <a:lnTo>
                    <a:pt x="1099080" y="737129"/>
                  </a:lnTo>
                  <a:lnTo>
                    <a:pt x="1105430" y="744009"/>
                  </a:lnTo>
                  <a:lnTo>
                    <a:pt x="1110192" y="750888"/>
                  </a:lnTo>
                  <a:lnTo>
                    <a:pt x="1114426" y="758296"/>
                  </a:lnTo>
                  <a:lnTo>
                    <a:pt x="1118659" y="766234"/>
                  </a:lnTo>
                  <a:lnTo>
                    <a:pt x="1121834" y="774700"/>
                  </a:lnTo>
                  <a:lnTo>
                    <a:pt x="1123422" y="783167"/>
                  </a:lnTo>
                  <a:lnTo>
                    <a:pt x="1125009" y="791634"/>
                  </a:lnTo>
                  <a:lnTo>
                    <a:pt x="1125538" y="801159"/>
                  </a:lnTo>
                  <a:lnTo>
                    <a:pt x="1125009" y="810684"/>
                  </a:lnTo>
                  <a:lnTo>
                    <a:pt x="1123422" y="819150"/>
                  </a:lnTo>
                  <a:lnTo>
                    <a:pt x="1121834" y="827617"/>
                  </a:lnTo>
                  <a:lnTo>
                    <a:pt x="1118659" y="836084"/>
                  </a:lnTo>
                  <a:lnTo>
                    <a:pt x="1114426" y="844021"/>
                  </a:lnTo>
                  <a:lnTo>
                    <a:pt x="1110192" y="851430"/>
                  </a:lnTo>
                  <a:lnTo>
                    <a:pt x="1105430" y="858309"/>
                  </a:lnTo>
                  <a:lnTo>
                    <a:pt x="1099080" y="864659"/>
                  </a:lnTo>
                  <a:lnTo>
                    <a:pt x="1092730" y="870480"/>
                  </a:lnTo>
                  <a:lnTo>
                    <a:pt x="1085851" y="875771"/>
                  </a:lnTo>
                  <a:lnTo>
                    <a:pt x="1078442" y="880005"/>
                  </a:lnTo>
                  <a:lnTo>
                    <a:pt x="1070505" y="884238"/>
                  </a:lnTo>
                  <a:lnTo>
                    <a:pt x="1062038" y="887413"/>
                  </a:lnTo>
                  <a:lnTo>
                    <a:pt x="1053571" y="889001"/>
                  </a:lnTo>
                  <a:lnTo>
                    <a:pt x="1045105" y="890588"/>
                  </a:lnTo>
                  <a:lnTo>
                    <a:pt x="1036109" y="890588"/>
                  </a:lnTo>
                  <a:lnTo>
                    <a:pt x="1026055" y="890588"/>
                  </a:lnTo>
                  <a:lnTo>
                    <a:pt x="1017588" y="889001"/>
                  </a:lnTo>
                  <a:lnTo>
                    <a:pt x="1009121" y="887413"/>
                  </a:lnTo>
                  <a:lnTo>
                    <a:pt x="1000655" y="884238"/>
                  </a:lnTo>
                  <a:lnTo>
                    <a:pt x="992717" y="880005"/>
                  </a:lnTo>
                  <a:lnTo>
                    <a:pt x="985309" y="875771"/>
                  </a:lnTo>
                  <a:lnTo>
                    <a:pt x="978959" y="870480"/>
                  </a:lnTo>
                  <a:lnTo>
                    <a:pt x="972079" y="864659"/>
                  </a:lnTo>
                  <a:lnTo>
                    <a:pt x="966259" y="858309"/>
                  </a:lnTo>
                  <a:lnTo>
                    <a:pt x="960967" y="851430"/>
                  </a:lnTo>
                  <a:lnTo>
                    <a:pt x="956734" y="844021"/>
                  </a:lnTo>
                  <a:lnTo>
                    <a:pt x="952500" y="836084"/>
                  </a:lnTo>
                  <a:lnTo>
                    <a:pt x="949325" y="827617"/>
                  </a:lnTo>
                  <a:lnTo>
                    <a:pt x="947738" y="819150"/>
                  </a:lnTo>
                  <a:lnTo>
                    <a:pt x="946679" y="810684"/>
                  </a:lnTo>
                  <a:lnTo>
                    <a:pt x="946150" y="801159"/>
                  </a:lnTo>
                  <a:lnTo>
                    <a:pt x="946679" y="791634"/>
                  </a:lnTo>
                  <a:lnTo>
                    <a:pt x="947738" y="783167"/>
                  </a:lnTo>
                  <a:lnTo>
                    <a:pt x="949325" y="774700"/>
                  </a:lnTo>
                  <a:lnTo>
                    <a:pt x="952500" y="766234"/>
                  </a:lnTo>
                  <a:lnTo>
                    <a:pt x="956734" y="758296"/>
                  </a:lnTo>
                  <a:lnTo>
                    <a:pt x="960967" y="750888"/>
                  </a:lnTo>
                  <a:lnTo>
                    <a:pt x="966259" y="744009"/>
                  </a:lnTo>
                  <a:lnTo>
                    <a:pt x="972079" y="737129"/>
                  </a:lnTo>
                  <a:lnTo>
                    <a:pt x="978959" y="731838"/>
                  </a:lnTo>
                  <a:lnTo>
                    <a:pt x="985309" y="726546"/>
                  </a:lnTo>
                  <a:lnTo>
                    <a:pt x="992717" y="722313"/>
                  </a:lnTo>
                  <a:lnTo>
                    <a:pt x="1000655" y="718079"/>
                  </a:lnTo>
                  <a:lnTo>
                    <a:pt x="1009121" y="714904"/>
                  </a:lnTo>
                  <a:lnTo>
                    <a:pt x="1017588" y="712788"/>
                  </a:lnTo>
                  <a:lnTo>
                    <a:pt x="1026055" y="711729"/>
                  </a:lnTo>
                  <a:lnTo>
                    <a:pt x="1036109" y="711200"/>
                  </a:lnTo>
                  <a:close/>
                  <a:moveTo>
                    <a:pt x="799572" y="711200"/>
                  </a:moveTo>
                  <a:lnTo>
                    <a:pt x="809097" y="711729"/>
                  </a:lnTo>
                  <a:lnTo>
                    <a:pt x="817564" y="712788"/>
                  </a:lnTo>
                  <a:lnTo>
                    <a:pt x="826559" y="714904"/>
                  </a:lnTo>
                  <a:lnTo>
                    <a:pt x="834497" y="718079"/>
                  </a:lnTo>
                  <a:lnTo>
                    <a:pt x="842434" y="722313"/>
                  </a:lnTo>
                  <a:lnTo>
                    <a:pt x="849843" y="726546"/>
                  </a:lnTo>
                  <a:lnTo>
                    <a:pt x="856722" y="731838"/>
                  </a:lnTo>
                  <a:lnTo>
                    <a:pt x="863072" y="737129"/>
                  </a:lnTo>
                  <a:lnTo>
                    <a:pt x="868893" y="744009"/>
                  </a:lnTo>
                  <a:lnTo>
                    <a:pt x="874185" y="750888"/>
                  </a:lnTo>
                  <a:lnTo>
                    <a:pt x="878947" y="758296"/>
                  </a:lnTo>
                  <a:lnTo>
                    <a:pt x="882651" y="766234"/>
                  </a:lnTo>
                  <a:lnTo>
                    <a:pt x="885826" y="774700"/>
                  </a:lnTo>
                  <a:lnTo>
                    <a:pt x="887414" y="783167"/>
                  </a:lnTo>
                  <a:lnTo>
                    <a:pt x="889001" y="791634"/>
                  </a:lnTo>
                  <a:lnTo>
                    <a:pt x="889001" y="801159"/>
                  </a:lnTo>
                  <a:lnTo>
                    <a:pt x="889001" y="810684"/>
                  </a:lnTo>
                  <a:lnTo>
                    <a:pt x="887414" y="819150"/>
                  </a:lnTo>
                  <a:lnTo>
                    <a:pt x="885826" y="827617"/>
                  </a:lnTo>
                  <a:lnTo>
                    <a:pt x="882651" y="836084"/>
                  </a:lnTo>
                  <a:lnTo>
                    <a:pt x="878947" y="844021"/>
                  </a:lnTo>
                  <a:lnTo>
                    <a:pt x="874185" y="851430"/>
                  </a:lnTo>
                  <a:lnTo>
                    <a:pt x="868893" y="858309"/>
                  </a:lnTo>
                  <a:lnTo>
                    <a:pt x="863072" y="864659"/>
                  </a:lnTo>
                  <a:lnTo>
                    <a:pt x="856722" y="870480"/>
                  </a:lnTo>
                  <a:lnTo>
                    <a:pt x="849843" y="875771"/>
                  </a:lnTo>
                  <a:lnTo>
                    <a:pt x="842434" y="880005"/>
                  </a:lnTo>
                  <a:lnTo>
                    <a:pt x="834497" y="884238"/>
                  </a:lnTo>
                  <a:lnTo>
                    <a:pt x="826559" y="887413"/>
                  </a:lnTo>
                  <a:lnTo>
                    <a:pt x="817564" y="889001"/>
                  </a:lnTo>
                  <a:lnTo>
                    <a:pt x="809097" y="890588"/>
                  </a:lnTo>
                  <a:lnTo>
                    <a:pt x="799572" y="890588"/>
                  </a:lnTo>
                  <a:lnTo>
                    <a:pt x="790576" y="890588"/>
                  </a:lnTo>
                  <a:lnTo>
                    <a:pt x="781580" y="889001"/>
                  </a:lnTo>
                  <a:lnTo>
                    <a:pt x="773113" y="887413"/>
                  </a:lnTo>
                  <a:lnTo>
                    <a:pt x="764647" y="884238"/>
                  </a:lnTo>
                  <a:lnTo>
                    <a:pt x="756709" y="880005"/>
                  </a:lnTo>
                  <a:lnTo>
                    <a:pt x="749301" y="875771"/>
                  </a:lnTo>
                  <a:lnTo>
                    <a:pt x="742422" y="870480"/>
                  </a:lnTo>
                  <a:lnTo>
                    <a:pt x="735542" y="864659"/>
                  </a:lnTo>
                  <a:lnTo>
                    <a:pt x="730251" y="858309"/>
                  </a:lnTo>
                  <a:lnTo>
                    <a:pt x="724959" y="851430"/>
                  </a:lnTo>
                  <a:lnTo>
                    <a:pt x="720726" y="844021"/>
                  </a:lnTo>
                  <a:lnTo>
                    <a:pt x="717022" y="836084"/>
                  </a:lnTo>
                  <a:lnTo>
                    <a:pt x="713847" y="827617"/>
                  </a:lnTo>
                  <a:lnTo>
                    <a:pt x="711201" y="819150"/>
                  </a:lnTo>
                  <a:lnTo>
                    <a:pt x="710142" y="810684"/>
                  </a:lnTo>
                  <a:lnTo>
                    <a:pt x="709613" y="801159"/>
                  </a:lnTo>
                  <a:lnTo>
                    <a:pt x="710142" y="791634"/>
                  </a:lnTo>
                  <a:lnTo>
                    <a:pt x="711201" y="783167"/>
                  </a:lnTo>
                  <a:lnTo>
                    <a:pt x="713847" y="774700"/>
                  </a:lnTo>
                  <a:lnTo>
                    <a:pt x="717022" y="766234"/>
                  </a:lnTo>
                  <a:lnTo>
                    <a:pt x="720726" y="758296"/>
                  </a:lnTo>
                  <a:lnTo>
                    <a:pt x="724959" y="750888"/>
                  </a:lnTo>
                  <a:lnTo>
                    <a:pt x="730251" y="744009"/>
                  </a:lnTo>
                  <a:lnTo>
                    <a:pt x="735542" y="737129"/>
                  </a:lnTo>
                  <a:lnTo>
                    <a:pt x="742422" y="731838"/>
                  </a:lnTo>
                  <a:lnTo>
                    <a:pt x="749301" y="726546"/>
                  </a:lnTo>
                  <a:lnTo>
                    <a:pt x="756709" y="722313"/>
                  </a:lnTo>
                  <a:lnTo>
                    <a:pt x="764647" y="718079"/>
                  </a:lnTo>
                  <a:lnTo>
                    <a:pt x="773113" y="714904"/>
                  </a:lnTo>
                  <a:lnTo>
                    <a:pt x="781580" y="712788"/>
                  </a:lnTo>
                  <a:lnTo>
                    <a:pt x="790576" y="711729"/>
                  </a:lnTo>
                  <a:lnTo>
                    <a:pt x="799572" y="711200"/>
                  </a:lnTo>
                  <a:close/>
                  <a:moveTo>
                    <a:pt x="2693194" y="474662"/>
                  </a:moveTo>
                  <a:lnTo>
                    <a:pt x="2702163" y="475717"/>
                  </a:lnTo>
                  <a:lnTo>
                    <a:pt x="2711660" y="476773"/>
                  </a:lnTo>
                  <a:lnTo>
                    <a:pt x="2720102" y="478883"/>
                  </a:lnTo>
                  <a:lnTo>
                    <a:pt x="2728544" y="482049"/>
                  </a:lnTo>
                  <a:lnTo>
                    <a:pt x="2736458" y="485742"/>
                  </a:lnTo>
                  <a:lnTo>
                    <a:pt x="2743845" y="489963"/>
                  </a:lnTo>
                  <a:lnTo>
                    <a:pt x="2750176" y="495767"/>
                  </a:lnTo>
                  <a:lnTo>
                    <a:pt x="2757035" y="501043"/>
                  </a:lnTo>
                  <a:lnTo>
                    <a:pt x="2762311" y="507902"/>
                  </a:lnTo>
                  <a:lnTo>
                    <a:pt x="2768115" y="514233"/>
                  </a:lnTo>
                  <a:lnTo>
                    <a:pt x="2772336" y="521620"/>
                  </a:lnTo>
                  <a:lnTo>
                    <a:pt x="2776029" y="529534"/>
                  </a:lnTo>
                  <a:lnTo>
                    <a:pt x="2778667" y="537976"/>
                  </a:lnTo>
                  <a:lnTo>
                    <a:pt x="2781305" y="546417"/>
                  </a:lnTo>
                  <a:lnTo>
                    <a:pt x="2782360" y="555387"/>
                  </a:lnTo>
                  <a:lnTo>
                    <a:pt x="2782888" y="564884"/>
                  </a:lnTo>
                  <a:lnTo>
                    <a:pt x="2782360" y="573853"/>
                  </a:lnTo>
                  <a:lnTo>
                    <a:pt x="2781305" y="582295"/>
                  </a:lnTo>
                  <a:lnTo>
                    <a:pt x="2778667" y="591264"/>
                  </a:lnTo>
                  <a:lnTo>
                    <a:pt x="2776029" y="599179"/>
                  </a:lnTo>
                  <a:lnTo>
                    <a:pt x="2772336" y="607093"/>
                  </a:lnTo>
                  <a:lnTo>
                    <a:pt x="2768115" y="614479"/>
                  </a:lnTo>
                  <a:lnTo>
                    <a:pt x="2762311" y="621866"/>
                  </a:lnTo>
                  <a:lnTo>
                    <a:pt x="2757035" y="627670"/>
                  </a:lnTo>
                  <a:lnTo>
                    <a:pt x="2750176" y="634001"/>
                  </a:lnTo>
                  <a:lnTo>
                    <a:pt x="2743845" y="638749"/>
                  </a:lnTo>
                  <a:lnTo>
                    <a:pt x="2736458" y="643498"/>
                  </a:lnTo>
                  <a:lnTo>
                    <a:pt x="2728544" y="647191"/>
                  </a:lnTo>
                  <a:lnTo>
                    <a:pt x="2720102" y="650357"/>
                  </a:lnTo>
                  <a:lnTo>
                    <a:pt x="2711660" y="651940"/>
                  </a:lnTo>
                  <a:lnTo>
                    <a:pt x="2702163" y="654050"/>
                  </a:lnTo>
                  <a:lnTo>
                    <a:pt x="2693194" y="654050"/>
                  </a:lnTo>
                  <a:lnTo>
                    <a:pt x="2684225" y="654050"/>
                  </a:lnTo>
                  <a:lnTo>
                    <a:pt x="2675255" y="651940"/>
                  </a:lnTo>
                  <a:lnTo>
                    <a:pt x="2666813" y="650357"/>
                  </a:lnTo>
                  <a:lnTo>
                    <a:pt x="2658899" y="647191"/>
                  </a:lnTo>
                  <a:lnTo>
                    <a:pt x="2650985" y="643498"/>
                  </a:lnTo>
                  <a:lnTo>
                    <a:pt x="2643598" y="638749"/>
                  </a:lnTo>
                  <a:lnTo>
                    <a:pt x="2636212" y="634001"/>
                  </a:lnTo>
                  <a:lnTo>
                    <a:pt x="2630408" y="627670"/>
                  </a:lnTo>
                  <a:lnTo>
                    <a:pt x="2624077" y="621866"/>
                  </a:lnTo>
                  <a:lnTo>
                    <a:pt x="2619328" y="614479"/>
                  </a:lnTo>
                  <a:lnTo>
                    <a:pt x="2614580" y="607093"/>
                  </a:lnTo>
                  <a:lnTo>
                    <a:pt x="2610887" y="599179"/>
                  </a:lnTo>
                  <a:lnTo>
                    <a:pt x="2607721" y="591264"/>
                  </a:lnTo>
                  <a:lnTo>
                    <a:pt x="2605083" y="582295"/>
                  </a:lnTo>
                  <a:lnTo>
                    <a:pt x="2604028" y="573853"/>
                  </a:lnTo>
                  <a:lnTo>
                    <a:pt x="2603500" y="564884"/>
                  </a:lnTo>
                  <a:lnTo>
                    <a:pt x="2604028" y="555387"/>
                  </a:lnTo>
                  <a:lnTo>
                    <a:pt x="2605083" y="546417"/>
                  </a:lnTo>
                  <a:lnTo>
                    <a:pt x="2607721" y="537976"/>
                  </a:lnTo>
                  <a:lnTo>
                    <a:pt x="2610887" y="529534"/>
                  </a:lnTo>
                  <a:lnTo>
                    <a:pt x="2614580" y="521620"/>
                  </a:lnTo>
                  <a:lnTo>
                    <a:pt x="2619328" y="514233"/>
                  </a:lnTo>
                  <a:lnTo>
                    <a:pt x="2624077" y="507902"/>
                  </a:lnTo>
                  <a:lnTo>
                    <a:pt x="2630408" y="501043"/>
                  </a:lnTo>
                  <a:lnTo>
                    <a:pt x="2636212" y="495767"/>
                  </a:lnTo>
                  <a:lnTo>
                    <a:pt x="2643598" y="489963"/>
                  </a:lnTo>
                  <a:lnTo>
                    <a:pt x="2650985" y="485742"/>
                  </a:lnTo>
                  <a:lnTo>
                    <a:pt x="2658899" y="482049"/>
                  </a:lnTo>
                  <a:lnTo>
                    <a:pt x="2666813" y="478883"/>
                  </a:lnTo>
                  <a:lnTo>
                    <a:pt x="2675255" y="476773"/>
                  </a:lnTo>
                  <a:lnTo>
                    <a:pt x="2684225" y="475717"/>
                  </a:lnTo>
                  <a:lnTo>
                    <a:pt x="2693194" y="474662"/>
                  </a:lnTo>
                  <a:close/>
                  <a:moveTo>
                    <a:pt x="2456393" y="474662"/>
                  </a:moveTo>
                  <a:lnTo>
                    <a:pt x="2465389" y="475717"/>
                  </a:lnTo>
                  <a:lnTo>
                    <a:pt x="2474384" y="476773"/>
                  </a:lnTo>
                  <a:lnTo>
                    <a:pt x="2482851" y="478883"/>
                  </a:lnTo>
                  <a:lnTo>
                    <a:pt x="2491318" y="482049"/>
                  </a:lnTo>
                  <a:lnTo>
                    <a:pt x="2499255" y="485742"/>
                  </a:lnTo>
                  <a:lnTo>
                    <a:pt x="2506664" y="489963"/>
                  </a:lnTo>
                  <a:lnTo>
                    <a:pt x="2513543" y="495767"/>
                  </a:lnTo>
                  <a:lnTo>
                    <a:pt x="2519893" y="501043"/>
                  </a:lnTo>
                  <a:lnTo>
                    <a:pt x="2525714" y="507902"/>
                  </a:lnTo>
                  <a:lnTo>
                    <a:pt x="2531005" y="514233"/>
                  </a:lnTo>
                  <a:lnTo>
                    <a:pt x="2535238" y="521620"/>
                  </a:lnTo>
                  <a:lnTo>
                    <a:pt x="2538943" y="529534"/>
                  </a:lnTo>
                  <a:lnTo>
                    <a:pt x="2542118" y="537976"/>
                  </a:lnTo>
                  <a:lnTo>
                    <a:pt x="2544234" y="546417"/>
                  </a:lnTo>
                  <a:lnTo>
                    <a:pt x="2545822" y="555387"/>
                  </a:lnTo>
                  <a:lnTo>
                    <a:pt x="2546351" y="564884"/>
                  </a:lnTo>
                  <a:lnTo>
                    <a:pt x="2545822" y="573853"/>
                  </a:lnTo>
                  <a:lnTo>
                    <a:pt x="2544234" y="582295"/>
                  </a:lnTo>
                  <a:lnTo>
                    <a:pt x="2542118" y="591264"/>
                  </a:lnTo>
                  <a:lnTo>
                    <a:pt x="2538943" y="599179"/>
                  </a:lnTo>
                  <a:lnTo>
                    <a:pt x="2535238" y="607093"/>
                  </a:lnTo>
                  <a:lnTo>
                    <a:pt x="2531005" y="614479"/>
                  </a:lnTo>
                  <a:lnTo>
                    <a:pt x="2525714" y="621866"/>
                  </a:lnTo>
                  <a:lnTo>
                    <a:pt x="2519893" y="627670"/>
                  </a:lnTo>
                  <a:lnTo>
                    <a:pt x="2513543" y="634001"/>
                  </a:lnTo>
                  <a:lnTo>
                    <a:pt x="2506664" y="638749"/>
                  </a:lnTo>
                  <a:lnTo>
                    <a:pt x="2499255" y="643498"/>
                  </a:lnTo>
                  <a:lnTo>
                    <a:pt x="2491318" y="647191"/>
                  </a:lnTo>
                  <a:lnTo>
                    <a:pt x="2482851" y="650357"/>
                  </a:lnTo>
                  <a:lnTo>
                    <a:pt x="2474384" y="651940"/>
                  </a:lnTo>
                  <a:lnTo>
                    <a:pt x="2465389" y="654050"/>
                  </a:lnTo>
                  <a:lnTo>
                    <a:pt x="2456393" y="654050"/>
                  </a:lnTo>
                  <a:lnTo>
                    <a:pt x="2446868" y="654050"/>
                  </a:lnTo>
                  <a:lnTo>
                    <a:pt x="2438401" y="651940"/>
                  </a:lnTo>
                  <a:lnTo>
                    <a:pt x="2429405" y="650357"/>
                  </a:lnTo>
                  <a:lnTo>
                    <a:pt x="2421468" y="647191"/>
                  </a:lnTo>
                  <a:lnTo>
                    <a:pt x="2413530" y="643498"/>
                  </a:lnTo>
                  <a:lnTo>
                    <a:pt x="2406122" y="638749"/>
                  </a:lnTo>
                  <a:lnTo>
                    <a:pt x="2399243" y="634001"/>
                  </a:lnTo>
                  <a:lnTo>
                    <a:pt x="2392892" y="627670"/>
                  </a:lnTo>
                  <a:lnTo>
                    <a:pt x="2387072" y="621866"/>
                  </a:lnTo>
                  <a:lnTo>
                    <a:pt x="2381780" y="614479"/>
                  </a:lnTo>
                  <a:lnTo>
                    <a:pt x="2377017" y="607093"/>
                  </a:lnTo>
                  <a:lnTo>
                    <a:pt x="2373313" y="599179"/>
                  </a:lnTo>
                  <a:lnTo>
                    <a:pt x="2370138" y="591264"/>
                  </a:lnTo>
                  <a:lnTo>
                    <a:pt x="2368551" y="582295"/>
                  </a:lnTo>
                  <a:lnTo>
                    <a:pt x="2366963" y="573853"/>
                  </a:lnTo>
                  <a:lnTo>
                    <a:pt x="2366963" y="564884"/>
                  </a:lnTo>
                  <a:lnTo>
                    <a:pt x="2366963" y="555387"/>
                  </a:lnTo>
                  <a:lnTo>
                    <a:pt x="2368551" y="546417"/>
                  </a:lnTo>
                  <a:lnTo>
                    <a:pt x="2370138" y="537976"/>
                  </a:lnTo>
                  <a:lnTo>
                    <a:pt x="2373313" y="529534"/>
                  </a:lnTo>
                  <a:lnTo>
                    <a:pt x="2377017" y="521620"/>
                  </a:lnTo>
                  <a:lnTo>
                    <a:pt x="2381780" y="514233"/>
                  </a:lnTo>
                  <a:lnTo>
                    <a:pt x="2387072" y="507902"/>
                  </a:lnTo>
                  <a:lnTo>
                    <a:pt x="2392892" y="501043"/>
                  </a:lnTo>
                  <a:lnTo>
                    <a:pt x="2399243" y="495767"/>
                  </a:lnTo>
                  <a:lnTo>
                    <a:pt x="2406122" y="489963"/>
                  </a:lnTo>
                  <a:lnTo>
                    <a:pt x="2413530" y="485742"/>
                  </a:lnTo>
                  <a:lnTo>
                    <a:pt x="2421468" y="482049"/>
                  </a:lnTo>
                  <a:lnTo>
                    <a:pt x="2429405" y="478883"/>
                  </a:lnTo>
                  <a:lnTo>
                    <a:pt x="2438401" y="476773"/>
                  </a:lnTo>
                  <a:lnTo>
                    <a:pt x="2446868" y="475717"/>
                  </a:lnTo>
                  <a:lnTo>
                    <a:pt x="2456393" y="474662"/>
                  </a:lnTo>
                  <a:close/>
                  <a:moveTo>
                    <a:pt x="2220384" y="474662"/>
                  </a:moveTo>
                  <a:lnTo>
                    <a:pt x="2229909" y="475717"/>
                  </a:lnTo>
                  <a:lnTo>
                    <a:pt x="2238376" y="476773"/>
                  </a:lnTo>
                  <a:lnTo>
                    <a:pt x="2246842" y="478883"/>
                  </a:lnTo>
                  <a:lnTo>
                    <a:pt x="2255309" y="482049"/>
                  </a:lnTo>
                  <a:lnTo>
                    <a:pt x="2263246" y="485742"/>
                  </a:lnTo>
                  <a:lnTo>
                    <a:pt x="2270655" y="489963"/>
                  </a:lnTo>
                  <a:lnTo>
                    <a:pt x="2277005" y="495767"/>
                  </a:lnTo>
                  <a:lnTo>
                    <a:pt x="2283884" y="501043"/>
                  </a:lnTo>
                  <a:lnTo>
                    <a:pt x="2289705" y="507902"/>
                  </a:lnTo>
                  <a:lnTo>
                    <a:pt x="2294997" y="514233"/>
                  </a:lnTo>
                  <a:lnTo>
                    <a:pt x="2299230" y="521620"/>
                  </a:lnTo>
                  <a:lnTo>
                    <a:pt x="2303463" y="529534"/>
                  </a:lnTo>
                  <a:lnTo>
                    <a:pt x="2306109" y="537976"/>
                  </a:lnTo>
                  <a:lnTo>
                    <a:pt x="2308226" y="546417"/>
                  </a:lnTo>
                  <a:lnTo>
                    <a:pt x="2309284" y="555387"/>
                  </a:lnTo>
                  <a:lnTo>
                    <a:pt x="2309813" y="564884"/>
                  </a:lnTo>
                  <a:lnTo>
                    <a:pt x="2309284" y="573853"/>
                  </a:lnTo>
                  <a:lnTo>
                    <a:pt x="2308226" y="582295"/>
                  </a:lnTo>
                  <a:lnTo>
                    <a:pt x="2306109" y="591264"/>
                  </a:lnTo>
                  <a:lnTo>
                    <a:pt x="2303463" y="599179"/>
                  </a:lnTo>
                  <a:lnTo>
                    <a:pt x="2299230" y="607093"/>
                  </a:lnTo>
                  <a:lnTo>
                    <a:pt x="2294997" y="614479"/>
                  </a:lnTo>
                  <a:lnTo>
                    <a:pt x="2289705" y="621866"/>
                  </a:lnTo>
                  <a:lnTo>
                    <a:pt x="2283884" y="627670"/>
                  </a:lnTo>
                  <a:lnTo>
                    <a:pt x="2277005" y="634001"/>
                  </a:lnTo>
                  <a:lnTo>
                    <a:pt x="2270655" y="638749"/>
                  </a:lnTo>
                  <a:lnTo>
                    <a:pt x="2263246" y="643498"/>
                  </a:lnTo>
                  <a:lnTo>
                    <a:pt x="2255309" y="647191"/>
                  </a:lnTo>
                  <a:lnTo>
                    <a:pt x="2246842" y="650357"/>
                  </a:lnTo>
                  <a:lnTo>
                    <a:pt x="2238376" y="651940"/>
                  </a:lnTo>
                  <a:lnTo>
                    <a:pt x="2229909" y="654050"/>
                  </a:lnTo>
                  <a:lnTo>
                    <a:pt x="2220384" y="654050"/>
                  </a:lnTo>
                  <a:lnTo>
                    <a:pt x="2210859" y="654050"/>
                  </a:lnTo>
                  <a:lnTo>
                    <a:pt x="2202392" y="651940"/>
                  </a:lnTo>
                  <a:lnTo>
                    <a:pt x="2193925" y="650357"/>
                  </a:lnTo>
                  <a:lnTo>
                    <a:pt x="2185459" y="647191"/>
                  </a:lnTo>
                  <a:lnTo>
                    <a:pt x="2177521" y="643498"/>
                  </a:lnTo>
                  <a:lnTo>
                    <a:pt x="2170113" y="638749"/>
                  </a:lnTo>
                  <a:lnTo>
                    <a:pt x="2163234" y="634001"/>
                  </a:lnTo>
                  <a:lnTo>
                    <a:pt x="2156354" y="627670"/>
                  </a:lnTo>
                  <a:lnTo>
                    <a:pt x="2151063" y="621866"/>
                  </a:lnTo>
                  <a:lnTo>
                    <a:pt x="2145771" y="614479"/>
                  </a:lnTo>
                  <a:lnTo>
                    <a:pt x="2141538" y="607093"/>
                  </a:lnTo>
                  <a:lnTo>
                    <a:pt x="2137304" y="599179"/>
                  </a:lnTo>
                  <a:lnTo>
                    <a:pt x="2134129" y="591264"/>
                  </a:lnTo>
                  <a:lnTo>
                    <a:pt x="2132013" y="582295"/>
                  </a:lnTo>
                  <a:lnTo>
                    <a:pt x="2130954" y="573853"/>
                  </a:lnTo>
                  <a:lnTo>
                    <a:pt x="2130425" y="564884"/>
                  </a:lnTo>
                  <a:lnTo>
                    <a:pt x="2130954" y="555387"/>
                  </a:lnTo>
                  <a:lnTo>
                    <a:pt x="2132013" y="546417"/>
                  </a:lnTo>
                  <a:lnTo>
                    <a:pt x="2134129" y="537976"/>
                  </a:lnTo>
                  <a:lnTo>
                    <a:pt x="2137304" y="529534"/>
                  </a:lnTo>
                  <a:lnTo>
                    <a:pt x="2141538" y="521620"/>
                  </a:lnTo>
                  <a:lnTo>
                    <a:pt x="2145771" y="514233"/>
                  </a:lnTo>
                  <a:lnTo>
                    <a:pt x="2151063" y="507902"/>
                  </a:lnTo>
                  <a:lnTo>
                    <a:pt x="2156354" y="501043"/>
                  </a:lnTo>
                  <a:lnTo>
                    <a:pt x="2163234" y="495767"/>
                  </a:lnTo>
                  <a:lnTo>
                    <a:pt x="2170113" y="489963"/>
                  </a:lnTo>
                  <a:lnTo>
                    <a:pt x="2177521" y="485742"/>
                  </a:lnTo>
                  <a:lnTo>
                    <a:pt x="2185459" y="482049"/>
                  </a:lnTo>
                  <a:lnTo>
                    <a:pt x="2193925" y="478883"/>
                  </a:lnTo>
                  <a:lnTo>
                    <a:pt x="2202392" y="476773"/>
                  </a:lnTo>
                  <a:lnTo>
                    <a:pt x="2210859" y="475717"/>
                  </a:lnTo>
                  <a:lnTo>
                    <a:pt x="2220384" y="474662"/>
                  </a:lnTo>
                  <a:close/>
                  <a:moveTo>
                    <a:pt x="1983320" y="474662"/>
                  </a:moveTo>
                  <a:lnTo>
                    <a:pt x="1992369" y="475717"/>
                  </a:lnTo>
                  <a:lnTo>
                    <a:pt x="2001418" y="476773"/>
                  </a:lnTo>
                  <a:lnTo>
                    <a:pt x="2009934" y="478883"/>
                  </a:lnTo>
                  <a:lnTo>
                    <a:pt x="2017918" y="482049"/>
                  </a:lnTo>
                  <a:lnTo>
                    <a:pt x="2025902" y="485742"/>
                  </a:lnTo>
                  <a:lnTo>
                    <a:pt x="2033354" y="489963"/>
                  </a:lnTo>
                  <a:lnTo>
                    <a:pt x="2040806" y="495767"/>
                  </a:lnTo>
                  <a:lnTo>
                    <a:pt x="2046661" y="501043"/>
                  </a:lnTo>
                  <a:lnTo>
                    <a:pt x="2053049" y="507902"/>
                  </a:lnTo>
                  <a:lnTo>
                    <a:pt x="2057839" y="514233"/>
                  </a:lnTo>
                  <a:lnTo>
                    <a:pt x="2062630" y="521620"/>
                  </a:lnTo>
                  <a:lnTo>
                    <a:pt x="2066356" y="529534"/>
                  </a:lnTo>
                  <a:lnTo>
                    <a:pt x="2069549" y="537976"/>
                  </a:lnTo>
                  <a:lnTo>
                    <a:pt x="2071146" y="546417"/>
                  </a:lnTo>
                  <a:lnTo>
                    <a:pt x="2073275" y="555387"/>
                  </a:lnTo>
                  <a:lnTo>
                    <a:pt x="2073275" y="564884"/>
                  </a:lnTo>
                  <a:lnTo>
                    <a:pt x="2073275" y="573853"/>
                  </a:lnTo>
                  <a:lnTo>
                    <a:pt x="2071146" y="582295"/>
                  </a:lnTo>
                  <a:lnTo>
                    <a:pt x="2069549" y="591264"/>
                  </a:lnTo>
                  <a:lnTo>
                    <a:pt x="2066356" y="599179"/>
                  </a:lnTo>
                  <a:lnTo>
                    <a:pt x="2062630" y="607093"/>
                  </a:lnTo>
                  <a:lnTo>
                    <a:pt x="2057839" y="614479"/>
                  </a:lnTo>
                  <a:lnTo>
                    <a:pt x="2053049" y="621866"/>
                  </a:lnTo>
                  <a:lnTo>
                    <a:pt x="2046661" y="627670"/>
                  </a:lnTo>
                  <a:lnTo>
                    <a:pt x="2040806" y="634001"/>
                  </a:lnTo>
                  <a:lnTo>
                    <a:pt x="2033354" y="638749"/>
                  </a:lnTo>
                  <a:lnTo>
                    <a:pt x="2025902" y="643498"/>
                  </a:lnTo>
                  <a:lnTo>
                    <a:pt x="2017918" y="647191"/>
                  </a:lnTo>
                  <a:lnTo>
                    <a:pt x="2009934" y="650357"/>
                  </a:lnTo>
                  <a:lnTo>
                    <a:pt x="2001418" y="651940"/>
                  </a:lnTo>
                  <a:lnTo>
                    <a:pt x="1992369" y="654050"/>
                  </a:lnTo>
                  <a:lnTo>
                    <a:pt x="1983320" y="654050"/>
                  </a:lnTo>
                  <a:lnTo>
                    <a:pt x="1973739" y="654050"/>
                  </a:lnTo>
                  <a:lnTo>
                    <a:pt x="1964690" y="651940"/>
                  </a:lnTo>
                  <a:lnTo>
                    <a:pt x="1956174" y="650357"/>
                  </a:lnTo>
                  <a:lnTo>
                    <a:pt x="1947657" y="647191"/>
                  </a:lnTo>
                  <a:lnTo>
                    <a:pt x="1939673" y="643498"/>
                  </a:lnTo>
                  <a:lnTo>
                    <a:pt x="1932221" y="638749"/>
                  </a:lnTo>
                  <a:lnTo>
                    <a:pt x="1925834" y="634001"/>
                  </a:lnTo>
                  <a:lnTo>
                    <a:pt x="1918914" y="627670"/>
                  </a:lnTo>
                  <a:lnTo>
                    <a:pt x="1913591" y="621866"/>
                  </a:lnTo>
                  <a:lnTo>
                    <a:pt x="1907736" y="614479"/>
                  </a:lnTo>
                  <a:lnTo>
                    <a:pt x="1903478" y="607093"/>
                  </a:lnTo>
                  <a:lnTo>
                    <a:pt x="1899752" y="599179"/>
                  </a:lnTo>
                  <a:lnTo>
                    <a:pt x="1897091" y="591264"/>
                  </a:lnTo>
                  <a:lnTo>
                    <a:pt x="1894429" y="582295"/>
                  </a:lnTo>
                  <a:lnTo>
                    <a:pt x="1893365" y="573853"/>
                  </a:lnTo>
                  <a:lnTo>
                    <a:pt x="1892300" y="564884"/>
                  </a:lnTo>
                  <a:lnTo>
                    <a:pt x="1893365" y="555387"/>
                  </a:lnTo>
                  <a:lnTo>
                    <a:pt x="1894429" y="546417"/>
                  </a:lnTo>
                  <a:lnTo>
                    <a:pt x="1897091" y="537976"/>
                  </a:lnTo>
                  <a:lnTo>
                    <a:pt x="1899752" y="529534"/>
                  </a:lnTo>
                  <a:lnTo>
                    <a:pt x="1903478" y="521620"/>
                  </a:lnTo>
                  <a:lnTo>
                    <a:pt x="1907736" y="514233"/>
                  </a:lnTo>
                  <a:lnTo>
                    <a:pt x="1913591" y="507902"/>
                  </a:lnTo>
                  <a:lnTo>
                    <a:pt x="1918914" y="501043"/>
                  </a:lnTo>
                  <a:lnTo>
                    <a:pt x="1925834" y="495767"/>
                  </a:lnTo>
                  <a:lnTo>
                    <a:pt x="1932221" y="489963"/>
                  </a:lnTo>
                  <a:lnTo>
                    <a:pt x="1939673" y="485742"/>
                  </a:lnTo>
                  <a:lnTo>
                    <a:pt x="1947657" y="482049"/>
                  </a:lnTo>
                  <a:lnTo>
                    <a:pt x="1956174" y="478883"/>
                  </a:lnTo>
                  <a:lnTo>
                    <a:pt x="1964690" y="476773"/>
                  </a:lnTo>
                  <a:lnTo>
                    <a:pt x="1973739" y="475717"/>
                  </a:lnTo>
                  <a:lnTo>
                    <a:pt x="1983320" y="474662"/>
                  </a:lnTo>
                  <a:close/>
                  <a:moveTo>
                    <a:pt x="1272118" y="474662"/>
                  </a:moveTo>
                  <a:lnTo>
                    <a:pt x="1281114" y="475717"/>
                  </a:lnTo>
                  <a:lnTo>
                    <a:pt x="1290639" y="476773"/>
                  </a:lnTo>
                  <a:lnTo>
                    <a:pt x="1299105" y="478883"/>
                  </a:lnTo>
                  <a:lnTo>
                    <a:pt x="1307572" y="482049"/>
                  </a:lnTo>
                  <a:lnTo>
                    <a:pt x="1315509" y="485742"/>
                  </a:lnTo>
                  <a:lnTo>
                    <a:pt x="1322918" y="489963"/>
                  </a:lnTo>
                  <a:lnTo>
                    <a:pt x="1329268" y="495767"/>
                  </a:lnTo>
                  <a:lnTo>
                    <a:pt x="1336147" y="501043"/>
                  </a:lnTo>
                  <a:lnTo>
                    <a:pt x="1341439" y="507902"/>
                  </a:lnTo>
                  <a:lnTo>
                    <a:pt x="1347260" y="514233"/>
                  </a:lnTo>
                  <a:lnTo>
                    <a:pt x="1351493" y="521620"/>
                  </a:lnTo>
                  <a:lnTo>
                    <a:pt x="1355197" y="529534"/>
                  </a:lnTo>
                  <a:lnTo>
                    <a:pt x="1357843" y="537976"/>
                  </a:lnTo>
                  <a:lnTo>
                    <a:pt x="1360489" y="546417"/>
                  </a:lnTo>
                  <a:lnTo>
                    <a:pt x="1361547" y="555387"/>
                  </a:lnTo>
                  <a:lnTo>
                    <a:pt x="1362076" y="564884"/>
                  </a:lnTo>
                  <a:lnTo>
                    <a:pt x="1361547" y="573853"/>
                  </a:lnTo>
                  <a:lnTo>
                    <a:pt x="1360489" y="582295"/>
                  </a:lnTo>
                  <a:lnTo>
                    <a:pt x="1357843" y="591264"/>
                  </a:lnTo>
                  <a:lnTo>
                    <a:pt x="1355197" y="599179"/>
                  </a:lnTo>
                  <a:lnTo>
                    <a:pt x="1351493" y="607093"/>
                  </a:lnTo>
                  <a:lnTo>
                    <a:pt x="1347260" y="614479"/>
                  </a:lnTo>
                  <a:lnTo>
                    <a:pt x="1341439" y="621866"/>
                  </a:lnTo>
                  <a:lnTo>
                    <a:pt x="1336147" y="627670"/>
                  </a:lnTo>
                  <a:lnTo>
                    <a:pt x="1329268" y="634001"/>
                  </a:lnTo>
                  <a:lnTo>
                    <a:pt x="1322918" y="638749"/>
                  </a:lnTo>
                  <a:lnTo>
                    <a:pt x="1315509" y="643498"/>
                  </a:lnTo>
                  <a:lnTo>
                    <a:pt x="1307572" y="647191"/>
                  </a:lnTo>
                  <a:lnTo>
                    <a:pt x="1299105" y="650357"/>
                  </a:lnTo>
                  <a:lnTo>
                    <a:pt x="1290639" y="651940"/>
                  </a:lnTo>
                  <a:lnTo>
                    <a:pt x="1281114" y="654050"/>
                  </a:lnTo>
                  <a:lnTo>
                    <a:pt x="1272118" y="654050"/>
                  </a:lnTo>
                  <a:lnTo>
                    <a:pt x="1263122" y="654050"/>
                  </a:lnTo>
                  <a:lnTo>
                    <a:pt x="1254655" y="651940"/>
                  </a:lnTo>
                  <a:lnTo>
                    <a:pt x="1245659" y="650357"/>
                  </a:lnTo>
                  <a:lnTo>
                    <a:pt x="1237722" y="647191"/>
                  </a:lnTo>
                  <a:lnTo>
                    <a:pt x="1229784" y="643498"/>
                  </a:lnTo>
                  <a:lnTo>
                    <a:pt x="1222376" y="638749"/>
                  </a:lnTo>
                  <a:lnTo>
                    <a:pt x="1214968" y="634001"/>
                  </a:lnTo>
                  <a:lnTo>
                    <a:pt x="1209147" y="627670"/>
                  </a:lnTo>
                  <a:lnTo>
                    <a:pt x="1202797" y="621866"/>
                  </a:lnTo>
                  <a:lnTo>
                    <a:pt x="1198034" y="614479"/>
                  </a:lnTo>
                  <a:lnTo>
                    <a:pt x="1193272" y="607093"/>
                  </a:lnTo>
                  <a:lnTo>
                    <a:pt x="1189567" y="599179"/>
                  </a:lnTo>
                  <a:lnTo>
                    <a:pt x="1186392" y="591264"/>
                  </a:lnTo>
                  <a:lnTo>
                    <a:pt x="1184805" y="582295"/>
                  </a:lnTo>
                  <a:lnTo>
                    <a:pt x="1182688" y="573853"/>
                  </a:lnTo>
                  <a:lnTo>
                    <a:pt x="1182688" y="564884"/>
                  </a:lnTo>
                  <a:lnTo>
                    <a:pt x="1182688" y="555387"/>
                  </a:lnTo>
                  <a:lnTo>
                    <a:pt x="1184805" y="546417"/>
                  </a:lnTo>
                  <a:lnTo>
                    <a:pt x="1186392" y="537976"/>
                  </a:lnTo>
                  <a:lnTo>
                    <a:pt x="1189567" y="529534"/>
                  </a:lnTo>
                  <a:lnTo>
                    <a:pt x="1193272" y="521620"/>
                  </a:lnTo>
                  <a:lnTo>
                    <a:pt x="1198034" y="514233"/>
                  </a:lnTo>
                  <a:lnTo>
                    <a:pt x="1202797" y="507902"/>
                  </a:lnTo>
                  <a:lnTo>
                    <a:pt x="1209147" y="501043"/>
                  </a:lnTo>
                  <a:lnTo>
                    <a:pt x="1214968" y="495767"/>
                  </a:lnTo>
                  <a:lnTo>
                    <a:pt x="1222376" y="489963"/>
                  </a:lnTo>
                  <a:lnTo>
                    <a:pt x="1229784" y="485742"/>
                  </a:lnTo>
                  <a:lnTo>
                    <a:pt x="1237722" y="482049"/>
                  </a:lnTo>
                  <a:lnTo>
                    <a:pt x="1245659" y="478883"/>
                  </a:lnTo>
                  <a:lnTo>
                    <a:pt x="1254655" y="476773"/>
                  </a:lnTo>
                  <a:lnTo>
                    <a:pt x="1263122" y="475717"/>
                  </a:lnTo>
                  <a:lnTo>
                    <a:pt x="1272118" y="474662"/>
                  </a:lnTo>
                  <a:close/>
                  <a:moveTo>
                    <a:pt x="1036109" y="474662"/>
                  </a:moveTo>
                  <a:lnTo>
                    <a:pt x="1045105" y="475717"/>
                  </a:lnTo>
                  <a:lnTo>
                    <a:pt x="1053571" y="476773"/>
                  </a:lnTo>
                  <a:lnTo>
                    <a:pt x="1062038" y="478883"/>
                  </a:lnTo>
                  <a:lnTo>
                    <a:pt x="1070505" y="482049"/>
                  </a:lnTo>
                  <a:lnTo>
                    <a:pt x="1078442" y="485742"/>
                  </a:lnTo>
                  <a:lnTo>
                    <a:pt x="1085851" y="489963"/>
                  </a:lnTo>
                  <a:lnTo>
                    <a:pt x="1092730" y="495767"/>
                  </a:lnTo>
                  <a:lnTo>
                    <a:pt x="1099080" y="501043"/>
                  </a:lnTo>
                  <a:lnTo>
                    <a:pt x="1105430" y="507902"/>
                  </a:lnTo>
                  <a:lnTo>
                    <a:pt x="1110192" y="514233"/>
                  </a:lnTo>
                  <a:lnTo>
                    <a:pt x="1114426" y="521620"/>
                  </a:lnTo>
                  <a:lnTo>
                    <a:pt x="1118659" y="529534"/>
                  </a:lnTo>
                  <a:lnTo>
                    <a:pt x="1121834" y="537976"/>
                  </a:lnTo>
                  <a:lnTo>
                    <a:pt x="1123422" y="546417"/>
                  </a:lnTo>
                  <a:lnTo>
                    <a:pt x="1125009" y="555387"/>
                  </a:lnTo>
                  <a:lnTo>
                    <a:pt x="1125538" y="564884"/>
                  </a:lnTo>
                  <a:lnTo>
                    <a:pt x="1125009" y="573853"/>
                  </a:lnTo>
                  <a:lnTo>
                    <a:pt x="1123422" y="582295"/>
                  </a:lnTo>
                  <a:lnTo>
                    <a:pt x="1121834" y="591264"/>
                  </a:lnTo>
                  <a:lnTo>
                    <a:pt x="1118659" y="599179"/>
                  </a:lnTo>
                  <a:lnTo>
                    <a:pt x="1114426" y="607093"/>
                  </a:lnTo>
                  <a:lnTo>
                    <a:pt x="1110192" y="614479"/>
                  </a:lnTo>
                  <a:lnTo>
                    <a:pt x="1105430" y="621866"/>
                  </a:lnTo>
                  <a:lnTo>
                    <a:pt x="1099080" y="627670"/>
                  </a:lnTo>
                  <a:lnTo>
                    <a:pt x="1092730" y="634001"/>
                  </a:lnTo>
                  <a:lnTo>
                    <a:pt x="1085851" y="638749"/>
                  </a:lnTo>
                  <a:lnTo>
                    <a:pt x="1078442" y="643498"/>
                  </a:lnTo>
                  <a:lnTo>
                    <a:pt x="1070505" y="647191"/>
                  </a:lnTo>
                  <a:lnTo>
                    <a:pt x="1062038" y="650357"/>
                  </a:lnTo>
                  <a:lnTo>
                    <a:pt x="1053571" y="651940"/>
                  </a:lnTo>
                  <a:lnTo>
                    <a:pt x="1045105" y="654050"/>
                  </a:lnTo>
                  <a:lnTo>
                    <a:pt x="1036109" y="654050"/>
                  </a:lnTo>
                  <a:lnTo>
                    <a:pt x="1026055" y="654050"/>
                  </a:lnTo>
                  <a:lnTo>
                    <a:pt x="1017588" y="651940"/>
                  </a:lnTo>
                  <a:lnTo>
                    <a:pt x="1009121" y="650357"/>
                  </a:lnTo>
                  <a:lnTo>
                    <a:pt x="1000655" y="647191"/>
                  </a:lnTo>
                  <a:lnTo>
                    <a:pt x="992717" y="643498"/>
                  </a:lnTo>
                  <a:lnTo>
                    <a:pt x="985309" y="638749"/>
                  </a:lnTo>
                  <a:lnTo>
                    <a:pt x="978959" y="634001"/>
                  </a:lnTo>
                  <a:lnTo>
                    <a:pt x="972079" y="627670"/>
                  </a:lnTo>
                  <a:lnTo>
                    <a:pt x="966259" y="621866"/>
                  </a:lnTo>
                  <a:lnTo>
                    <a:pt x="960967" y="614479"/>
                  </a:lnTo>
                  <a:lnTo>
                    <a:pt x="956734" y="607093"/>
                  </a:lnTo>
                  <a:lnTo>
                    <a:pt x="952500" y="599179"/>
                  </a:lnTo>
                  <a:lnTo>
                    <a:pt x="949325" y="591264"/>
                  </a:lnTo>
                  <a:lnTo>
                    <a:pt x="947738" y="582295"/>
                  </a:lnTo>
                  <a:lnTo>
                    <a:pt x="946679" y="573853"/>
                  </a:lnTo>
                  <a:lnTo>
                    <a:pt x="946150" y="564884"/>
                  </a:lnTo>
                  <a:lnTo>
                    <a:pt x="946679" y="555387"/>
                  </a:lnTo>
                  <a:lnTo>
                    <a:pt x="947738" y="546417"/>
                  </a:lnTo>
                  <a:lnTo>
                    <a:pt x="949325" y="537976"/>
                  </a:lnTo>
                  <a:lnTo>
                    <a:pt x="952500" y="529534"/>
                  </a:lnTo>
                  <a:lnTo>
                    <a:pt x="956734" y="521620"/>
                  </a:lnTo>
                  <a:lnTo>
                    <a:pt x="960967" y="514233"/>
                  </a:lnTo>
                  <a:lnTo>
                    <a:pt x="966259" y="507902"/>
                  </a:lnTo>
                  <a:lnTo>
                    <a:pt x="972079" y="501043"/>
                  </a:lnTo>
                  <a:lnTo>
                    <a:pt x="978959" y="495767"/>
                  </a:lnTo>
                  <a:lnTo>
                    <a:pt x="985309" y="489963"/>
                  </a:lnTo>
                  <a:lnTo>
                    <a:pt x="992717" y="485742"/>
                  </a:lnTo>
                  <a:lnTo>
                    <a:pt x="1000655" y="482049"/>
                  </a:lnTo>
                  <a:lnTo>
                    <a:pt x="1009121" y="478883"/>
                  </a:lnTo>
                  <a:lnTo>
                    <a:pt x="1017588" y="476773"/>
                  </a:lnTo>
                  <a:lnTo>
                    <a:pt x="1026055" y="475717"/>
                  </a:lnTo>
                  <a:lnTo>
                    <a:pt x="1036109" y="474662"/>
                  </a:lnTo>
                  <a:close/>
                  <a:moveTo>
                    <a:pt x="799572" y="474662"/>
                  </a:moveTo>
                  <a:lnTo>
                    <a:pt x="809097" y="475717"/>
                  </a:lnTo>
                  <a:lnTo>
                    <a:pt x="817564" y="476773"/>
                  </a:lnTo>
                  <a:lnTo>
                    <a:pt x="826559" y="478883"/>
                  </a:lnTo>
                  <a:lnTo>
                    <a:pt x="834497" y="482049"/>
                  </a:lnTo>
                  <a:lnTo>
                    <a:pt x="842434" y="485742"/>
                  </a:lnTo>
                  <a:lnTo>
                    <a:pt x="849843" y="489963"/>
                  </a:lnTo>
                  <a:lnTo>
                    <a:pt x="856722" y="495767"/>
                  </a:lnTo>
                  <a:lnTo>
                    <a:pt x="863072" y="501043"/>
                  </a:lnTo>
                  <a:lnTo>
                    <a:pt x="868893" y="507902"/>
                  </a:lnTo>
                  <a:lnTo>
                    <a:pt x="874185" y="514233"/>
                  </a:lnTo>
                  <a:lnTo>
                    <a:pt x="878947" y="521620"/>
                  </a:lnTo>
                  <a:lnTo>
                    <a:pt x="882651" y="529534"/>
                  </a:lnTo>
                  <a:lnTo>
                    <a:pt x="885826" y="537976"/>
                  </a:lnTo>
                  <a:lnTo>
                    <a:pt x="887414" y="546417"/>
                  </a:lnTo>
                  <a:lnTo>
                    <a:pt x="889001" y="555387"/>
                  </a:lnTo>
                  <a:lnTo>
                    <a:pt x="889001" y="564884"/>
                  </a:lnTo>
                  <a:lnTo>
                    <a:pt x="889001" y="573853"/>
                  </a:lnTo>
                  <a:lnTo>
                    <a:pt x="887414" y="582295"/>
                  </a:lnTo>
                  <a:lnTo>
                    <a:pt x="885826" y="591264"/>
                  </a:lnTo>
                  <a:lnTo>
                    <a:pt x="882651" y="599179"/>
                  </a:lnTo>
                  <a:lnTo>
                    <a:pt x="878947" y="607093"/>
                  </a:lnTo>
                  <a:lnTo>
                    <a:pt x="874185" y="614479"/>
                  </a:lnTo>
                  <a:lnTo>
                    <a:pt x="868893" y="621866"/>
                  </a:lnTo>
                  <a:lnTo>
                    <a:pt x="863072" y="627670"/>
                  </a:lnTo>
                  <a:lnTo>
                    <a:pt x="856722" y="634001"/>
                  </a:lnTo>
                  <a:lnTo>
                    <a:pt x="849843" y="638749"/>
                  </a:lnTo>
                  <a:lnTo>
                    <a:pt x="842434" y="643498"/>
                  </a:lnTo>
                  <a:lnTo>
                    <a:pt x="834497" y="647191"/>
                  </a:lnTo>
                  <a:lnTo>
                    <a:pt x="826559" y="650357"/>
                  </a:lnTo>
                  <a:lnTo>
                    <a:pt x="817564" y="651940"/>
                  </a:lnTo>
                  <a:lnTo>
                    <a:pt x="809097" y="654050"/>
                  </a:lnTo>
                  <a:lnTo>
                    <a:pt x="799572" y="654050"/>
                  </a:lnTo>
                  <a:lnTo>
                    <a:pt x="790576" y="654050"/>
                  </a:lnTo>
                  <a:lnTo>
                    <a:pt x="781580" y="651940"/>
                  </a:lnTo>
                  <a:lnTo>
                    <a:pt x="773113" y="650357"/>
                  </a:lnTo>
                  <a:lnTo>
                    <a:pt x="764647" y="647191"/>
                  </a:lnTo>
                  <a:lnTo>
                    <a:pt x="756709" y="643498"/>
                  </a:lnTo>
                  <a:lnTo>
                    <a:pt x="749301" y="638749"/>
                  </a:lnTo>
                  <a:lnTo>
                    <a:pt x="742422" y="634001"/>
                  </a:lnTo>
                  <a:lnTo>
                    <a:pt x="735542" y="627670"/>
                  </a:lnTo>
                  <a:lnTo>
                    <a:pt x="730251" y="621866"/>
                  </a:lnTo>
                  <a:lnTo>
                    <a:pt x="724959" y="614479"/>
                  </a:lnTo>
                  <a:lnTo>
                    <a:pt x="720726" y="607093"/>
                  </a:lnTo>
                  <a:lnTo>
                    <a:pt x="717022" y="599179"/>
                  </a:lnTo>
                  <a:lnTo>
                    <a:pt x="713847" y="591264"/>
                  </a:lnTo>
                  <a:lnTo>
                    <a:pt x="711201" y="582295"/>
                  </a:lnTo>
                  <a:lnTo>
                    <a:pt x="710142" y="573853"/>
                  </a:lnTo>
                  <a:lnTo>
                    <a:pt x="709613" y="564884"/>
                  </a:lnTo>
                  <a:lnTo>
                    <a:pt x="710142" y="555387"/>
                  </a:lnTo>
                  <a:lnTo>
                    <a:pt x="711201" y="546417"/>
                  </a:lnTo>
                  <a:lnTo>
                    <a:pt x="713847" y="537976"/>
                  </a:lnTo>
                  <a:lnTo>
                    <a:pt x="717022" y="529534"/>
                  </a:lnTo>
                  <a:lnTo>
                    <a:pt x="720726" y="521620"/>
                  </a:lnTo>
                  <a:lnTo>
                    <a:pt x="724959" y="514233"/>
                  </a:lnTo>
                  <a:lnTo>
                    <a:pt x="730251" y="507902"/>
                  </a:lnTo>
                  <a:lnTo>
                    <a:pt x="735542" y="501043"/>
                  </a:lnTo>
                  <a:lnTo>
                    <a:pt x="742422" y="495767"/>
                  </a:lnTo>
                  <a:lnTo>
                    <a:pt x="749301" y="489963"/>
                  </a:lnTo>
                  <a:lnTo>
                    <a:pt x="756709" y="485742"/>
                  </a:lnTo>
                  <a:lnTo>
                    <a:pt x="764647" y="482049"/>
                  </a:lnTo>
                  <a:lnTo>
                    <a:pt x="773113" y="478883"/>
                  </a:lnTo>
                  <a:lnTo>
                    <a:pt x="781580" y="476773"/>
                  </a:lnTo>
                  <a:lnTo>
                    <a:pt x="790576" y="475717"/>
                  </a:lnTo>
                  <a:lnTo>
                    <a:pt x="799572" y="474662"/>
                  </a:lnTo>
                  <a:close/>
                  <a:moveTo>
                    <a:pt x="563032" y="474662"/>
                  </a:moveTo>
                  <a:lnTo>
                    <a:pt x="571975" y="475717"/>
                  </a:lnTo>
                  <a:lnTo>
                    <a:pt x="580918" y="476773"/>
                  </a:lnTo>
                  <a:lnTo>
                    <a:pt x="589335" y="478883"/>
                  </a:lnTo>
                  <a:lnTo>
                    <a:pt x="597226" y="482049"/>
                  </a:lnTo>
                  <a:lnTo>
                    <a:pt x="605117" y="485742"/>
                  </a:lnTo>
                  <a:lnTo>
                    <a:pt x="613008" y="489963"/>
                  </a:lnTo>
                  <a:lnTo>
                    <a:pt x="619847" y="495767"/>
                  </a:lnTo>
                  <a:lnTo>
                    <a:pt x="625633" y="501043"/>
                  </a:lnTo>
                  <a:lnTo>
                    <a:pt x="631946" y="507902"/>
                  </a:lnTo>
                  <a:lnTo>
                    <a:pt x="636681" y="514233"/>
                  </a:lnTo>
                  <a:lnTo>
                    <a:pt x="641415" y="521620"/>
                  </a:lnTo>
                  <a:lnTo>
                    <a:pt x="645098" y="529534"/>
                  </a:lnTo>
                  <a:lnTo>
                    <a:pt x="648254" y="537976"/>
                  </a:lnTo>
                  <a:lnTo>
                    <a:pt x="650885" y="546417"/>
                  </a:lnTo>
                  <a:lnTo>
                    <a:pt x="651937" y="555387"/>
                  </a:lnTo>
                  <a:lnTo>
                    <a:pt x="652463" y="564884"/>
                  </a:lnTo>
                  <a:lnTo>
                    <a:pt x="651937" y="573853"/>
                  </a:lnTo>
                  <a:lnTo>
                    <a:pt x="650885" y="582295"/>
                  </a:lnTo>
                  <a:lnTo>
                    <a:pt x="648254" y="591264"/>
                  </a:lnTo>
                  <a:lnTo>
                    <a:pt x="645098" y="599179"/>
                  </a:lnTo>
                  <a:lnTo>
                    <a:pt x="641415" y="607093"/>
                  </a:lnTo>
                  <a:lnTo>
                    <a:pt x="636681" y="614479"/>
                  </a:lnTo>
                  <a:lnTo>
                    <a:pt x="631946" y="621866"/>
                  </a:lnTo>
                  <a:lnTo>
                    <a:pt x="625633" y="627670"/>
                  </a:lnTo>
                  <a:lnTo>
                    <a:pt x="619847" y="634001"/>
                  </a:lnTo>
                  <a:lnTo>
                    <a:pt x="613008" y="638749"/>
                  </a:lnTo>
                  <a:lnTo>
                    <a:pt x="605117" y="643498"/>
                  </a:lnTo>
                  <a:lnTo>
                    <a:pt x="597226" y="647191"/>
                  </a:lnTo>
                  <a:lnTo>
                    <a:pt x="589335" y="650357"/>
                  </a:lnTo>
                  <a:lnTo>
                    <a:pt x="580918" y="651940"/>
                  </a:lnTo>
                  <a:lnTo>
                    <a:pt x="571975" y="654050"/>
                  </a:lnTo>
                  <a:lnTo>
                    <a:pt x="563032" y="654050"/>
                  </a:lnTo>
                  <a:lnTo>
                    <a:pt x="554089" y="654050"/>
                  </a:lnTo>
                  <a:lnTo>
                    <a:pt x="544620" y="651940"/>
                  </a:lnTo>
                  <a:lnTo>
                    <a:pt x="536202" y="650357"/>
                  </a:lnTo>
                  <a:lnTo>
                    <a:pt x="527785" y="647191"/>
                  </a:lnTo>
                  <a:lnTo>
                    <a:pt x="519894" y="643498"/>
                  </a:lnTo>
                  <a:lnTo>
                    <a:pt x="512530" y="638749"/>
                  </a:lnTo>
                  <a:lnTo>
                    <a:pt x="506217" y="634001"/>
                  </a:lnTo>
                  <a:lnTo>
                    <a:pt x="499378" y="627670"/>
                  </a:lnTo>
                  <a:lnTo>
                    <a:pt x="494117" y="621866"/>
                  </a:lnTo>
                  <a:lnTo>
                    <a:pt x="488331" y="614479"/>
                  </a:lnTo>
                  <a:lnTo>
                    <a:pt x="484122" y="607093"/>
                  </a:lnTo>
                  <a:lnTo>
                    <a:pt x="480440" y="599179"/>
                  </a:lnTo>
                  <a:lnTo>
                    <a:pt x="477809" y="591264"/>
                  </a:lnTo>
                  <a:lnTo>
                    <a:pt x="475179" y="582295"/>
                  </a:lnTo>
                  <a:lnTo>
                    <a:pt x="474127" y="573853"/>
                  </a:lnTo>
                  <a:lnTo>
                    <a:pt x="473075" y="564884"/>
                  </a:lnTo>
                  <a:lnTo>
                    <a:pt x="474127" y="555387"/>
                  </a:lnTo>
                  <a:lnTo>
                    <a:pt x="475179" y="546417"/>
                  </a:lnTo>
                  <a:lnTo>
                    <a:pt x="477809" y="537976"/>
                  </a:lnTo>
                  <a:lnTo>
                    <a:pt x="480440" y="529534"/>
                  </a:lnTo>
                  <a:lnTo>
                    <a:pt x="484122" y="521620"/>
                  </a:lnTo>
                  <a:lnTo>
                    <a:pt x="488331" y="514233"/>
                  </a:lnTo>
                  <a:lnTo>
                    <a:pt x="494117" y="507902"/>
                  </a:lnTo>
                  <a:lnTo>
                    <a:pt x="499378" y="501043"/>
                  </a:lnTo>
                  <a:lnTo>
                    <a:pt x="506217" y="495767"/>
                  </a:lnTo>
                  <a:lnTo>
                    <a:pt x="512530" y="489963"/>
                  </a:lnTo>
                  <a:lnTo>
                    <a:pt x="519894" y="485742"/>
                  </a:lnTo>
                  <a:lnTo>
                    <a:pt x="527785" y="482049"/>
                  </a:lnTo>
                  <a:lnTo>
                    <a:pt x="536202" y="478883"/>
                  </a:lnTo>
                  <a:lnTo>
                    <a:pt x="544620" y="476773"/>
                  </a:lnTo>
                  <a:lnTo>
                    <a:pt x="554089" y="475717"/>
                  </a:lnTo>
                  <a:lnTo>
                    <a:pt x="563032" y="474662"/>
                  </a:lnTo>
                  <a:close/>
                  <a:moveTo>
                    <a:pt x="2456393" y="238125"/>
                  </a:moveTo>
                  <a:lnTo>
                    <a:pt x="2465389" y="238653"/>
                  </a:lnTo>
                  <a:lnTo>
                    <a:pt x="2474384" y="239708"/>
                  </a:lnTo>
                  <a:lnTo>
                    <a:pt x="2482851" y="242346"/>
                  </a:lnTo>
                  <a:lnTo>
                    <a:pt x="2491318" y="245512"/>
                  </a:lnTo>
                  <a:lnTo>
                    <a:pt x="2499255" y="249205"/>
                  </a:lnTo>
                  <a:lnTo>
                    <a:pt x="2506664" y="253426"/>
                  </a:lnTo>
                  <a:lnTo>
                    <a:pt x="2513543" y="258702"/>
                  </a:lnTo>
                  <a:lnTo>
                    <a:pt x="2519893" y="263978"/>
                  </a:lnTo>
                  <a:lnTo>
                    <a:pt x="2525714" y="270837"/>
                  </a:lnTo>
                  <a:lnTo>
                    <a:pt x="2531005" y="277696"/>
                  </a:lnTo>
                  <a:lnTo>
                    <a:pt x="2535238" y="285610"/>
                  </a:lnTo>
                  <a:lnTo>
                    <a:pt x="2538943" y="292469"/>
                  </a:lnTo>
                  <a:lnTo>
                    <a:pt x="2542118" y="301439"/>
                  </a:lnTo>
                  <a:lnTo>
                    <a:pt x="2544234" y="309880"/>
                  </a:lnTo>
                  <a:lnTo>
                    <a:pt x="2545822" y="318850"/>
                  </a:lnTo>
                  <a:lnTo>
                    <a:pt x="2546351" y="327819"/>
                  </a:lnTo>
                  <a:lnTo>
                    <a:pt x="2545822" y="336789"/>
                  </a:lnTo>
                  <a:lnTo>
                    <a:pt x="2544234" y="346286"/>
                  </a:lnTo>
                  <a:lnTo>
                    <a:pt x="2542118" y="354727"/>
                  </a:lnTo>
                  <a:lnTo>
                    <a:pt x="2538943" y="362642"/>
                  </a:lnTo>
                  <a:lnTo>
                    <a:pt x="2535238" y="370556"/>
                  </a:lnTo>
                  <a:lnTo>
                    <a:pt x="2531005" y="378470"/>
                  </a:lnTo>
                  <a:lnTo>
                    <a:pt x="2525714" y="384801"/>
                  </a:lnTo>
                  <a:lnTo>
                    <a:pt x="2519893" y="391133"/>
                  </a:lnTo>
                  <a:lnTo>
                    <a:pt x="2513543" y="396936"/>
                  </a:lnTo>
                  <a:lnTo>
                    <a:pt x="2506664" y="402212"/>
                  </a:lnTo>
                  <a:lnTo>
                    <a:pt x="2499255" y="406961"/>
                  </a:lnTo>
                  <a:lnTo>
                    <a:pt x="2491318" y="410654"/>
                  </a:lnTo>
                  <a:lnTo>
                    <a:pt x="2482851" y="413292"/>
                  </a:lnTo>
                  <a:lnTo>
                    <a:pt x="2474384" y="415930"/>
                  </a:lnTo>
                  <a:lnTo>
                    <a:pt x="2465389" y="416986"/>
                  </a:lnTo>
                  <a:lnTo>
                    <a:pt x="2456393" y="417513"/>
                  </a:lnTo>
                  <a:lnTo>
                    <a:pt x="2446868" y="416986"/>
                  </a:lnTo>
                  <a:lnTo>
                    <a:pt x="2438401" y="415930"/>
                  </a:lnTo>
                  <a:lnTo>
                    <a:pt x="2429405" y="413292"/>
                  </a:lnTo>
                  <a:lnTo>
                    <a:pt x="2421468" y="410654"/>
                  </a:lnTo>
                  <a:lnTo>
                    <a:pt x="2413530" y="406961"/>
                  </a:lnTo>
                  <a:lnTo>
                    <a:pt x="2406122" y="402212"/>
                  </a:lnTo>
                  <a:lnTo>
                    <a:pt x="2399243" y="396936"/>
                  </a:lnTo>
                  <a:lnTo>
                    <a:pt x="2392892" y="391133"/>
                  </a:lnTo>
                  <a:lnTo>
                    <a:pt x="2387072" y="384801"/>
                  </a:lnTo>
                  <a:lnTo>
                    <a:pt x="2381780" y="378470"/>
                  </a:lnTo>
                  <a:lnTo>
                    <a:pt x="2377017" y="370556"/>
                  </a:lnTo>
                  <a:lnTo>
                    <a:pt x="2373313" y="362642"/>
                  </a:lnTo>
                  <a:lnTo>
                    <a:pt x="2370138" y="354727"/>
                  </a:lnTo>
                  <a:lnTo>
                    <a:pt x="2368551" y="346286"/>
                  </a:lnTo>
                  <a:lnTo>
                    <a:pt x="2366963" y="336789"/>
                  </a:lnTo>
                  <a:lnTo>
                    <a:pt x="2366963" y="327819"/>
                  </a:lnTo>
                  <a:lnTo>
                    <a:pt x="2366963" y="318850"/>
                  </a:lnTo>
                  <a:lnTo>
                    <a:pt x="2368551" y="309880"/>
                  </a:lnTo>
                  <a:lnTo>
                    <a:pt x="2370138" y="301439"/>
                  </a:lnTo>
                  <a:lnTo>
                    <a:pt x="2373313" y="292469"/>
                  </a:lnTo>
                  <a:lnTo>
                    <a:pt x="2377017" y="285610"/>
                  </a:lnTo>
                  <a:lnTo>
                    <a:pt x="2381780" y="277696"/>
                  </a:lnTo>
                  <a:lnTo>
                    <a:pt x="2387072" y="270837"/>
                  </a:lnTo>
                  <a:lnTo>
                    <a:pt x="2392892" y="263978"/>
                  </a:lnTo>
                  <a:lnTo>
                    <a:pt x="2399243" y="258702"/>
                  </a:lnTo>
                  <a:lnTo>
                    <a:pt x="2406122" y="253426"/>
                  </a:lnTo>
                  <a:lnTo>
                    <a:pt x="2413530" y="249205"/>
                  </a:lnTo>
                  <a:lnTo>
                    <a:pt x="2421468" y="245512"/>
                  </a:lnTo>
                  <a:lnTo>
                    <a:pt x="2429405" y="242346"/>
                  </a:lnTo>
                  <a:lnTo>
                    <a:pt x="2438401" y="239708"/>
                  </a:lnTo>
                  <a:lnTo>
                    <a:pt x="2446868" y="238653"/>
                  </a:lnTo>
                  <a:lnTo>
                    <a:pt x="2456393" y="238125"/>
                  </a:lnTo>
                  <a:close/>
                  <a:moveTo>
                    <a:pt x="2220384" y="238125"/>
                  </a:moveTo>
                  <a:lnTo>
                    <a:pt x="2229909" y="238653"/>
                  </a:lnTo>
                  <a:lnTo>
                    <a:pt x="2238376" y="239708"/>
                  </a:lnTo>
                  <a:lnTo>
                    <a:pt x="2246842" y="242346"/>
                  </a:lnTo>
                  <a:lnTo>
                    <a:pt x="2255309" y="245512"/>
                  </a:lnTo>
                  <a:lnTo>
                    <a:pt x="2263246" y="249205"/>
                  </a:lnTo>
                  <a:lnTo>
                    <a:pt x="2270655" y="253426"/>
                  </a:lnTo>
                  <a:lnTo>
                    <a:pt x="2277005" y="258702"/>
                  </a:lnTo>
                  <a:lnTo>
                    <a:pt x="2283884" y="263978"/>
                  </a:lnTo>
                  <a:lnTo>
                    <a:pt x="2289705" y="270837"/>
                  </a:lnTo>
                  <a:lnTo>
                    <a:pt x="2294997" y="277696"/>
                  </a:lnTo>
                  <a:lnTo>
                    <a:pt x="2299230" y="285610"/>
                  </a:lnTo>
                  <a:lnTo>
                    <a:pt x="2303463" y="292469"/>
                  </a:lnTo>
                  <a:lnTo>
                    <a:pt x="2306109" y="301439"/>
                  </a:lnTo>
                  <a:lnTo>
                    <a:pt x="2308226" y="309880"/>
                  </a:lnTo>
                  <a:lnTo>
                    <a:pt x="2309284" y="318850"/>
                  </a:lnTo>
                  <a:lnTo>
                    <a:pt x="2309813" y="327819"/>
                  </a:lnTo>
                  <a:lnTo>
                    <a:pt x="2309284" y="336789"/>
                  </a:lnTo>
                  <a:lnTo>
                    <a:pt x="2308226" y="346286"/>
                  </a:lnTo>
                  <a:lnTo>
                    <a:pt x="2306109" y="354727"/>
                  </a:lnTo>
                  <a:lnTo>
                    <a:pt x="2303463" y="362642"/>
                  </a:lnTo>
                  <a:lnTo>
                    <a:pt x="2299230" y="370556"/>
                  </a:lnTo>
                  <a:lnTo>
                    <a:pt x="2294997" y="378470"/>
                  </a:lnTo>
                  <a:lnTo>
                    <a:pt x="2289705" y="384801"/>
                  </a:lnTo>
                  <a:lnTo>
                    <a:pt x="2283884" y="391133"/>
                  </a:lnTo>
                  <a:lnTo>
                    <a:pt x="2277005" y="396936"/>
                  </a:lnTo>
                  <a:lnTo>
                    <a:pt x="2270655" y="402212"/>
                  </a:lnTo>
                  <a:lnTo>
                    <a:pt x="2263246" y="406961"/>
                  </a:lnTo>
                  <a:lnTo>
                    <a:pt x="2255309" y="410654"/>
                  </a:lnTo>
                  <a:lnTo>
                    <a:pt x="2246842" y="413292"/>
                  </a:lnTo>
                  <a:lnTo>
                    <a:pt x="2238376" y="415930"/>
                  </a:lnTo>
                  <a:lnTo>
                    <a:pt x="2229909" y="416986"/>
                  </a:lnTo>
                  <a:lnTo>
                    <a:pt x="2220384" y="417513"/>
                  </a:lnTo>
                  <a:lnTo>
                    <a:pt x="2210859" y="416986"/>
                  </a:lnTo>
                  <a:lnTo>
                    <a:pt x="2202392" y="415930"/>
                  </a:lnTo>
                  <a:lnTo>
                    <a:pt x="2193925" y="413292"/>
                  </a:lnTo>
                  <a:lnTo>
                    <a:pt x="2185459" y="410654"/>
                  </a:lnTo>
                  <a:lnTo>
                    <a:pt x="2177521" y="406961"/>
                  </a:lnTo>
                  <a:lnTo>
                    <a:pt x="2170113" y="402212"/>
                  </a:lnTo>
                  <a:lnTo>
                    <a:pt x="2163234" y="396936"/>
                  </a:lnTo>
                  <a:lnTo>
                    <a:pt x="2156354" y="391133"/>
                  </a:lnTo>
                  <a:lnTo>
                    <a:pt x="2151063" y="384801"/>
                  </a:lnTo>
                  <a:lnTo>
                    <a:pt x="2145771" y="378470"/>
                  </a:lnTo>
                  <a:lnTo>
                    <a:pt x="2141538" y="370556"/>
                  </a:lnTo>
                  <a:lnTo>
                    <a:pt x="2137304" y="362642"/>
                  </a:lnTo>
                  <a:lnTo>
                    <a:pt x="2134129" y="354727"/>
                  </a:lnTo>
                  <a:lnTo>
                    <a:pt x="2132013" y="346286"/>
                  </a:lnTo>
                  <a:lnTo>
                    <a:pt x="2130954" y="336789"/>
                  </a:lnTo>
                  <a:lnTo>
                    <a:pt x="2130425" y="327819"/>
                  </a:lnTo>
                  <a:lnTo>
                    <a:pt x="2130954" y="318850"/>
                  </a:lnTo>
                  <a:lnTo>
                    <a:pt x="2132013" y="309880"/>
                  </a:lnTo>
                  <a:lnTo>
                    <a:pt x="2134129" y="301439"/>
                  </a:lnTo>
                  <a:lnTo>
                    <a:pt x="2137304" y="292469"/>
                  </a:lnTo>
                  <a:lnTo>
                    <a:pt x="2141538" y="285610"/>
                  </a:lnTo>
                  <a:lnTo>
                    <a:pt x="2145771" y="277696"/>
                  </a:lnTo>
                  <a:lnTo>
                    <a:pt x="2151063" y="270837"/>
                  </a:lnTo>
                  <a:lnTo>
                    <a:pt x="2156354" y="263978"/>
                  </a:lnTo>
                  <a:lnTo>
                    <a:pt x="2163234" y="258702"/>
                  </a:lnTo>
                  <a:lnTo>
                    <a:pt x="2170113" y="253426"/>
                  </a:lnTo>
                  <a:lnTo>
                    <a:pt x="2177521" y="249205"/>
                  </a:lnTo>
                  <a:lnTo>
                    <a:pt x="2185459" y="245512"/>
                  </a:lnTo>
                  <a:lnTo>
                    <a:pt x="2193925" y="242346"/>
                  </a:lnTo>
                  <a:lnTo>
                    <a:pt x="2202392" y="239708"/>
                  </a:lnTo>
                  <a:lnTo>
                    <a:pt x="2210859" y="238653"/>
                  </a:lnTo>
                  <a:lnTo>
                    <a:pt x="2220384" y="238125"/>
                  </a:lnTo>
                  <a:close/>
                  <a:moveTo>
                    <a:pt x="1983320" y="238125"/>
                  </a:moveTo>
                  <a:lnTo>
                    <a:pt x="1992369" y="238653"/>
                  </a:lnTo>
                  <a:lnTo>
                    <a:pt x="2001418" y="239708"/>
                  </a:lnTo>
                  <a:lnTo>
                    <a:pt x="2009934" y="242346"/>
                  </a:lnTo>
                  <a:lnTo>
                    <a:pt x="2017918" y="245512"/>
                  </a:lnTo>
                  <a:lnTo>
                    <a:pt x="2025902" y="249205"/>
                  </a:lnTo>
                  <a:lnTo>
                    <a:pt x="2033354" y="253426"/>
                  </a:lnTo>
                  <a:lnTo>
                    <a:pt x="2040806" y="258702"/>
                  </a:lnTo>
                  <a:lnTo>
                    <a:pt x="2046661" y="263978"/>
                  </a:lnTo>
                  <a:lnTo>
                    <a:pt x="2053049" y="270837"/>
                  </a:lnTo>
                  <a:lnTo>
                    <a:pt x="2057839" y="277696"/>
                  </a:lnTo>
                  <a:lnTo>
                    <a:pt x="2062630" y="285610"/>
                  </a:lnTo>
                  <a:lnTo>
                    <a:pt x="2066356" y="292469"/>
                  </a:lnTo>
                  <a:lnTo>
                    <a:pt x="2069549" y="301439"/>
                  </a:lnTo>
                  <a:lnTo>
                    <a:pt x="2071146" y="309880"/>
                  </a:lnTo>
                  <a:lnTo>
                    <a:pt x="2073275" y="318850"/>
                  </a:lnTo>
                  <a:lnTo>
                    <a:pt x="2073275" y="327819"/>
                  </a:lnTo>
                  <a:lnTo>
                    <a:pt x="2073275" y="336789"/>
                  </a:lnTo>
                  <a:lnTo>
                    <a:pt x="2071146" y="346286"/>
                  </a:lnTo>
                  <a:lnTo>
                    <a:pt x="2069549" y="354727"/>
                  </a:lnTo>
                  <a:lnTo>
                    <a:pt x="2066356" y="362642"/>
                  </a:lnTo>
                  <a:lnTo>
                    <a:pt x="2062630" y="370556"/>
                  </a:lnTo>
                  <a:lnTo>
                    <a:pt x="2057839" y="378470"/>
                  </a:lnTo>
                  <a:lnTo>
                    <a:pt x="2053049" y="384801"/>
                  </a:lnTo>
                  <a:lnTo>
                    <a:pt x="2046661" y="391133"/>
                  </a:lnTo>
                  <a:lnTo>
                    <a:pt x="2040806" y="396936"/>
                  </a:lnTo>
                  <a:lnTo>
                    <a:pt x="2033354" y="402212"/>
                  </a:lnTo>
                  <a:lnTo>
                    <a:pt x="2025902" y="406961"/>
                  </a:lnTo>
                  <a:lnTo>
                    <a:pt x="2017918" y="410654"/>
                  </a:lnTo>
                  <a:lnTo>
                    <a:pt x="2009934" y="413292"/>
                  </a:lnTo>
                  <a:lnTo>
                    <a:pt x="2001418" y="415930"/>
                  </a:lnTo>
                  <a:lnTo>
                    <a:pt x="1992369" y="416986"/>
                  </a:lnTo>
                  <a:lnTo>
                    <a:pt x="1983320" y="417513"/>
                  </a:lnTo>
                  <a:lnTo>
                    <a:pt x="1973739" y="416986"/>
                  </a:lnTo>
                  <a:lnTo>
                    <a:pt x="1964690" y="415930"/>
                  </a:lnTo>
                  <a:lnTo>
                    <a:pt x="1956174" y="413292"/>
                  </a:lnTo>
                  <a:lnTo>
                    <a:pt x="1947657" y="410654"/>
                  </a:lnTo>
                  <a:lnTo>
                    <a:pt x="1939673" y="406961"/>
                  </a:lnTo>
                  <a:lnTo>
                    <a:pt x="1932221" y="402212"/>
                  </a:lnTo>
                  <a:lnTo>
                    <a:pt x="1925834" y="396936"/>
                  </a:lnTo>
                  <a:lnTo>
                    <a:pt x="1918914" y="391133"/>
                  </a:lnTo>
                  <a:lnTo>
                    <a:pt x="1913591" y="384801"/>
                  </a:lnTo>
                  <a:lnTo>
                    <a:pt x="1907736" y="378470"/>
                  </a:lnTo>
                  <a:lnTo>
                    <a:pt x="1903478" y="370556"/>
                  </a:lnTo>
                  <a:lnTo>
                    <a:pt x="1899752" y="362642"/>
                  </a:lnTo>
                  <a:lnTo>
                    <a:pt x="1897091" y="354727"/>
                  </a:lnTo>
                  <a:lnTo>
                    <a:pt x="1894429" y="346286"/>
                  </a:lnTo>
                  <a:lnTo>
                    <a:pt x="1893365" y="336789"/>
                  </a:lnTo>
                  <a:lnTo>
                    <a:pt x="1892300" y="327819"/>
                  </a:lnTo>
                  <a:lnTo>
                    <a:pt x="1893365" y="318850"/>
                  </a:lnTo>
                  <a:lnTo>
                    <a:pt x="1894429" y="309880"/>
                  </a:lnTo>
                  <a:lnTo>
                    <a:pt x="1897091" y="301439"/>
                  </a:lnTo>
                  <a:lnTo>
                    <a:pt x="1899752" y="292469"/>
                  </a:lnTo>
                  <a:lnTo>
                    <a:pt x="1903478" y="285610"/>
                  </a:lnTo>
                  <a:lnTo>
                    <a:pt x="1907736" y="277696"/>
                  </a:lnTo>
                  <a:lnTo>
                    <a:pt x="1913591" y="270837"/>
                  </a:lnTo>
                  <a:lnTo>
                    <a:pt x="1918914" y="263978"/>
                  </a:lnTo>
                  <a:lnTo>
                    <a:pt x="1925834" y="258702"/>
                  </a:lnTo>
                  <a:lnTo>
                    <a:pt x="1932221" y="253426"/>
                  </a:lnTo>
                  <a:lnTo>
                    <a:pt x="1939673" y="249205"/>
                  </a:lnTo>
                  <a:lnTo>
                    <a:pt x="1947657" y="245512"/>
                  </a:lnTo>
                  <a:lnTo>
                    <a:pt x="1956174" y="242346"/>
                  </a:lnTo>
                  <a:lnTo>
                    <a:pt x="1964690" y="239708"/>
                  </a:lnTo>
                  <a:lnTo>
                    <a:pt x="1973739" y="238653"/>
                  </a:lnTo>
                  <a:lnTo>
                    <a:pt x="1983320" y="238125"/>
                  </a:lnTo>
                  <a:close/>
                  <a:moveTo>
                    <a:pt x="1746251" y="238125"/>
                  </a:moveTo>
                  <a:lnTo>
                    <a:pt x="1755299" y="238653"/>
                  </a:lnTo>
                  <a:lnTo>
                    <a:pt x="1764881" y="239708"/>
                  </a:lnTo>
                  <a:lnTo>
                    <a:pt x="1773397" y="242346"/>
                  </a:lnTo>
                  <a:lnTo>
                    <a:pt x="1781381" y="245512"/>
                  </a:lnTo>
                  <a:lnTo>
                    <a:pt x="1789365" y="249205"/>
                  </a:lnTo>
                  <a:lnTo>
                    <a:pt x="1797350" y="253426"/>
                  </a:lnTo>
                  <a:lnTo>
                    <a:pt x="1803737" y="258702"/>
                  </a:lnTo>
                  <a:lnTo>
                    <a:pt x="1810124" y="263978"/>
                  </a:lnTo>
                  <a:lnTo>
                    <a:pt x="1815979" y="270837"/>
                  </a:lnTo>
                  <a:lnTo>
                    <a:pt x="1821302" y="277696"/>
                  </a:lnTo>
                  <a:lnTo>
                    <a:pt x="1826093" y="285610"/>
                  </a:lnTo>
                  <a:lnTo>
                    <a:pt x="1829819" y="292469"/>
                  </a:lnTo>
                  <a:lnTo>
                    <a:pt x="1832480" y="301439"/>
                  </a:lnTo>
                  <a:lnTo>
                    <a:pt x="1835141" y="309880"/>
                  </a:lnTo>
                  <a:lnTo>
                    <a:pt x="1836206" y="318850"/>
                  </a:lnTo>
                  <a:lnTo>
                    <a:pt x="1836738" y="327819"/>
                  </a:lnTo>
                  <a:lnTo>
                    <a:pt x="1836206" y="336789"/>
                  </a:lnTo>
                  <a:lnTo>
                    <a:pt x="1835141" y="346286"/>
                  </a:lnTo>
                  <a:lnTo>
                    <a:pt x="1832480" y="354727"/>
                  </a:lnTo>
                  <a:lnTo>
                    <a:pt x="1829819" y="362642"/>
                  </a:lnTo>
                  <a:lnTo>
                    <a:pt x="1826093" y="370556"/>
                  </a:lnTo>
                  <a:lnTo>
                    <a:pt x="1821302" y="378470"/>
                  </a:lnTo>
                  <a:lnTo>
                    <a:pt x="1815979" y="384801"/>
                  </a:lnTo>
                  <a:lnTo>
                    <a:pt x="1810124" y="391133"/>
                  </a:lnTo>
                  <a:lnTo>
                    <a:pt x="1803737" y="396936"/>
                  </a:lnTo>
                  <a:lnTo>
                    <a:pt x="1797350" y="402212"/>
                  </a:lnTo>
                  <a:lnTo>
                    <a:pt x="1789365" y="406961"/>
                  </a:lnTo>
                  <a:lnTo>
                    <a:pt x="1781381" y="410654"/>
                  </a:lnTo>
                  <a:lnTo>
                    <a:pt x="1773397" y="413292"/>
                  </a:lnTo>
                  <a:lnTo>
                    <a:pt x="1764881" y="415930"/>
                  </a:lnTo>
                  <a:lnTo>
                    <a:pt x="1755299" y="416986"/>
                  </a:lnTo>
                  <a:lnTo>
                    <a:pt x="1746251" y="417513"/>
                  </a:lnTo>
                  <a:lnTo>
                    <a:pt x="1737202" y="416986"/>
                  </a:lnTo>
                  <a:lnTo>
                    <a:pt x="1728153" y="415930"/>
                  </a:lnTo>
                  <a:lnTo>
                    <a:pt x="1719637" y="413292"/>
                  </a:lnTo>
                  <a:lnTo>
                    <a:pt x="1711120" y="410654"/>
                  </a:lnTo>
                  <a:lnTo>
                    <a:pt x="1703668" y="406961"/>
                  </a:lnTo>
                  <a:lnTo>
                    <a:pt x="1695684" y="402212"/>
                  </a:lnTo>
                  <a:lnTo>
                    <a:pt x="1688765" y="396936"/>
                  </a:lnTo>
                  <a:lnTo>
                    <a:pt x="1681845" y="391133"/>
                  </a:lnTo>
                  <a:lnTo>
                    <a:pt x="1676522" y="384801"/>
                  </a:lnTo>
                  <a:lnTo>
                    <a:pt x="1671199" y="378470"/>
                  </a:lnTo>
                  <a:lnTo>
                    <a:pt x="1666941" y="370556"/>
                  </a:lnTo>
                  <a:lnTo>
                    <a:pt x="1663215" y="362642"/>
                  </a:lnTo>
                  <a:lnTo>
                    <a:pt x="1660021" y="354727"/>
                  </a:lnTo>
                  <a:lnTo>
                    <a:pt x="1657360" y="346286"/>
                  </a:lnTo>
                  <a:lnTo>
                    <a:pt x="1656296" y="336789"/>
                  </a:lnTo>
                  <a:lnTo>
                    <a:pt x="1655763" y="327819"/>
                  </a:lnTo>
                  <a:lnTo>
                    <a:pt x="1656296" y="318850"/>
                  </a:lnTo>
                  <a:lnTo>
                    <a:pt x="1657360" y="309880"/>
                  </a:lnTo>
                  <a:lnTo>
                    <a:pt x="1660021" y="301439"/>
                  </a:lnTo>
                  <a:lnTo>
                    <a:pt x="1663215" y="292469"/>
                  </a:lnTo>
                  <a:lnTo>
                    <a:pt x="1666941" y="285610"/>
                  </a:lnTo>
                  <a:lnTo>
                    <a:pt x="1671199" y="277696"/>
                  </a:lnTo>
                  <a:lnTo>
                    <a:pt x="1676522" y="270837"/>
                  </a:lnTo>
                  <a:lnTo>
                    <a:pt x="1681845" y="263978"/>
                  </a:lnTo>
                  <a:lnTo>
                    <a:pt x="1688765" y="258702"/>
                  </a:lnTo>
                  <a:lnTo>
                    <a:pt x="1695684" y="253426"/>
                  </a:lnTo>
                  <a:lnTo>
                    <a:pt x="1703668" y="249205"/>
                  </a:lnTo>
                  <a:lnTo>
                    <a:pt x="1711120" y="245512"/>
                  </a:lnTo>
                  <a:lnTo>
                    <a:pt x="1719637" y="242346"/>
                  </a:lnTo>
                  <a:lnTo>
                    <a:pt x="1728153" y="239708"/>
                  </a:lnTo>
                  <a:lnTo>
                    <a:pt x="1737202" y="238653"/>
                  </a:lnTo>
                  <a:lnTo>
                    <a:pt x="1746251" y="238125"/>
                  </a:lnTo>
                  <a:close/>
                  <a:moveTo>
                    <a:pt x="1036109" y="238125"/>
                  </a:moveTo>
                  <a:lnTo>
                    <a:pt x="1045105" y="238653"/>
                  </a:lnTo>
                  <a:lnTo>
                    <a:pt x="1053571" y="239708"/>
                  </a:lnTo>
                  <a:lnTo>
                    <a:pt x="1062038" y="242346"/>
                  </a:lnTo>
                  <a:lnTo>
                    <a:pt x="1070505" y="245512"/>
                  </a:lnTo>
                  <a:lnTo>
                    <a:pt x="1078442" y="249205"/>
                  </a:lnTo>
                  <a:lnTo>
                    <a:pt x="1085851" y="253426"/>
                  </a:lnTo>
                  <a:lnTo>
                    <a:pt x="1092730" y="258702"/>
                  </a:lnTo>
                  <a:lnTo>
                    <a:pt x="1099080" y="263978"/>
                  </a:lnTo>
                  <a:lnTo>
                    <a:pt x="1105430" y="270837"/>
                  </a:lnTo>
                  <a:lnTo>
                    <a:pt x="1110192" y="277696"/>
                  </a:lnTo>
                  <a:lnTo>
                    <a:pt x="1114426" y="285610"/>
                  </a:lnTo>
                  <a:lnTo>
                    <a:pt x="1118659" y="292469"/>
                  </a:lnTo>
                  <a:lnTo>
                    <a:pt x="1121834" y="301439"/>
                  </a:lnTo>
                  <a:lnTo>
                    <a:pt x="1123422" y="309880"/>
                  </a:lnTo>
                  <a:lnTo>
                    <a:pt x="1125009" y="318850"/>
                  </a:lnTo>
                  <a:lnTo>
                    <a:pt x="1125538" y="327819"/>
                  </a:lnTo>
                  <a:lnTo>
                    <a:pt x="1125009" y="336789"/>
                  </a:lnTo>
                  <a:lnTo>
                    <a:pt x="1123422" y="346286"/>
                  </a:lnTo>
                  <a:lnTo>
                    <a:pt x="1121834" y="354727"/>
                  </a:lnTo>
                  <a:lnTo>
                    <a:pt x="1118659" y="362642"/>
                  </a:lnTo>
                  <a:lnTo>
                    <a:pt x="1114426" y="370556"/>
                  </a:lnTo>
                  <a:lnTo>
                    <a:pt x="1110192" y="378470"/>
                  </a:lnTo>
                  <a:lnTo>
                    <a:pt x="1105430" y="384801"/>
                  </a:lnTo>
                  <a:lnTo>
                    <a:pt x="1099080" y="391133"/>
                  </a:lnTo>
                  <a:lnTo>
                    <a:pt x="1092730" y="396936"/>
                  </a:lnTo>
                  <a:lnTo>
                    <a:pt x="1085851" y="402212"/>
                  </a:lnTo>
                  <a:lnTo>
                    <a:pt x="1078442" y="406961"/>
                  </a:lnTo>
                  <a:lnTo>
                    <a:pt x="1070505" y="410654"/>
                  </a:lnTo>
                  <a:lnTo>
                    <a:pt x="1062038" y="413292"/>
                  </a:lnTo>
                  <a:lnTo>
                    <a:pt x="1053571" y="415930"/>
                  </a:lnTo>
                  <a:lnTo>
                    <a:pt x="1045105" y="416986"/>
                  </a:lnTo>
                  <a:lnTo>
                    <a:pt x="1036109" y="417513"/>
                  </a:lnTo>
                  <a:lnTo>
                    <a:pt x="1026055" y="416986"/>
                  </a:lnTo>
                  <a:lnTo>
                    <a:pt x="1017588" y="415930"/>
                  </a:lnTo>
                  <a:lnTo>
                    <a:pt x="1009121" y="413292"/>
                  </a:lnTo>
                  <a:lnTo>
                    <a:pt x="1000655" y="410654"/>
                  </a:lnTo>
                  <a:lnTo>
                    <a:pt x="992717" y="406961"/>
                  </a:lnTo>
                  <a:lnTo>
                    <a:pt x="985309" y="402212"/>
                  </a:lnTo>
                  <a:lnTo>
                    <a:pt x="978959" y="396936"/>
                  </a:lnTo>
                  <a:lnTo>
                    <a:pt x="972079" y="391133"/>
                  </a:lnTo>
                  <a:lnTo>
                    <a:pt x="966259" y="384801"/>
                  </a:lnTo>
                  <a:lnTo>
                    <a:pt x="960967" y="378470"/>
                  </a:lnTo>
                  <a:lnTo>
                    <a:pt x="956734" y="370556"/>
                  </a:lnTo>
                  <a:lnTo>
                    <a:pt x="952500" y="362642"/>
                  </a:lnTo>
                  <a:lnTo>
                    <a:pt x="949325" y="354727"/>
                  </a:lnTo>
                  <a:lnTo>
                    <a:pt x="947738" y="346286"/>
                  </a:lnTo>
                  <a:lnTo>
                    <a:pt x="946679" y="336789"/>
                  </a:lnTo>
                  <a:lnTo>
                    <a:pt x="946150" y="327819"/>
                  </a:lnTo>
                  <a:lnTo>
                    <a:pt x="946679" y="318850"/>
                  </a:lnTo>
                  <a:lnTo>
                    <a:pt x="947738" y="309880"/>
                  </a:lnTo>
                  <a:lnTo>
                    <a:pt x="949325" y="301439"/>
                  </a:lnTo>
                  <a:lnTo>
                    <a:pt x="952500" y="292469"/>
                  </a:lnTo>
                  <a:lnTo>
                    <a:pt x="956734" y="285610"/>
                  </a:lnTo>
                  <a:lnTo>
                    <a:pt x="960967" y="277696"/>
                  </a:lnTo>
                  <a:lnTo>
                    <a:pt x="966259" y="270837"/>
                  </a:lnTo>
                  <a:lnTo>
                    <a:pt x="972079" y="263978"/>
                  </a:lnTo>
                  <a:lnTo>
                    <a:pt x="978959" y="258702"/>
                  </a:lnTo>
                  <a:lnTo>
                    <a:pt x="985309" y="253426"/>
                  </a:lnTo>
                  <a:lnTo>
                    <a:pt x="992717" y="249205"/>
                  </a:lnTo>
                  <a:lnTo>
                    <a:pt x="1000655" y="245512"/>
                  </a:lnTo>
                  <a:lnTo>
                    <a:pt x="1009121" y="242346"/>
                  </a:lnTo>
                  <a:lnTo>
                    <a:pt x="1017588" y="239708"/>
                  </a:lnTo>
                  <a:lnTo>
                    <a:pt x="1026055" y="238653"/>
                  </a:lnTo>
                  <a:lnTo>
                    <a:pt x="1036109" y="238125"/>
                  </a:lnTo>
                  <a:close/>
                  <a:moveTo>
                    <a:pt x="799572" y="238125"/>
                  </a:moveTo>
                  <a:lnTo>
                    <a:pt x="809097" y="238653"/>
                  </a:lnTo>
                  <a:lnTo>
                    <a:pt x="817564" y="239708"/>
                  </a:lnTo>
                  <a:lnTo>
                    <a:pt x="826559" y="242346"/>
                  </a:lnTo>
                  <a:lnTo>
                    <a:pt x="834497" y="245512"/>
                  </a:lnTo>
                  <a:lnTo>
                    <a:pt x="842434" y="249205"/>
                  </a:lnTo>
                  <a:lnTo>
                    <a:pt x="849843" y="253426"/>
                  </a:lnTo>
                  <a:lnTo>
                    <a:pt x="856722" y="258702"/>
                  </a:lnTo>
                  <a:lnTo>
                    <a:pt x="863072" y="263978"/>
                  </a:lnTo>
                  <a:lnTo>
                    <a:pt x="868893" y="270837"/>
                  </a:lnTo>
                  <a:lnTo>
                    <a:pt x="874185" y="277696"/>
                  </a:lnTo>
                  <a:lnTo>
                    <a:pt x="878947" y="285610"/>
                  </a:lnTo>
                  <a:lnTo>
                    <a:pt x="882651" y="292469"/>
                  </a:lnTo>
                  <a:lnTo>
                    <a:pt x="885826" y="301439"/>
                  </a:lnTo>
                  <a:lnTo>
                    <a:pt x="887414" y="309880"/>
                  </a:lnTo>
                  <a:lnTo>
                    <a:pt x="889001" y="318850"/>
                  </a:lnTo>
                  <a:lnTo>
                    <a:pt x="889001" y="327819"/>
                  </a:lnTo>
                  <a:lnTo>
                    <a:pt x="889001" y="336789"/>
                  </a:lnTo>
                  <a:lnTo>
                    <a:pt x="887414" y="346286"/>
                  </a:lnTo>
                  <a:lnTo>
                    <a:pt x="885826" y="354727"/>
                  </a:lnTo>
                  <a:lnTo>
                    <a:pt x="882651" y="362642"/>
                  </a:lnTo>
                  <a:lnTo>
                    <a:pt x="878947" y="370556"/>
                  </a:lnTo>
                  <a:lnTo>
                    <a:pt x="874185" y="378470"/>
                  </a:lnTo>
                  <a:lnTo>
                    <a:pt x="868893" y="384801"/>
                  </a:lnTo>
                  <a:lnTo>
                    <a:pt x="863072" y="391133"/>
                  </a:lnTo>
                  <a:lnTo>
                    <a:pt x="856722" y="396936"/>
                  </a:lnTo>
                  <a:lnTo>
                    <a:pt x="849843" y="402212"/>
                  </a:lnTo>
                  <a:lnTo>
                    <a:pt x="842434" y="406961"/>
                  </a:lnTo>
                  <a:lnTo>
                    <a:pt x="834497" y="410654"/>
                  </a:lnTo>
                  <a:lnTo>
                    <a:pt x="826559" y="413292"/>
                  </a:lnTo>
                  <a:lnTo>
                    <a:pt x="817564" y="415930"/>
                  </a:lnTo>
                  <a:lnTo>
                    <a:pt x="809097" y="416986"/>
                  </a:lnTo>
                  <a:lnTo>
                    <a:pt x="799572" y="417513"/>
                  </a:lnTo>
                  <a:lnTo>
                    <a:pt x="790576" y="416986"/>
                  </a:lnTo>
                  <a:lnTo>
                    <a:pt x="781580" y="415930"/>
                  </a:lnTo>
                  <a:lnTo>
                    <a:pt x="773113" y="413292"/>
                  </a:lnTo>
                  <a:lnTo>
                    <a:pt x="764647" y="410654"/>
                  </a:lnTo>
                  <a:lnTo>
                    <a:pt x="756709" y="406961"/>
                  </a:lnTo>
                  <a:lnTo>
                    <a:pt x="749301" y="402212"/>
                  </a:lnTo>
                  <a:lnTo>
                    <a:pt x="742422" y="396936"/>
                  </a:lnTo>
                  <a:lnTo>
                    <a:pt x="735542" y="391133"/>
                  </a:lnTo>
                  <a:lnTo>
                    <a:pt x="730251" y="384801"/>
                  </a:lnTo>
                  <a:lnTo>
                    <a:pt x="724959" y="378470"/>
                  </a:lnTo>
                  <a:lnTo>
                    <a:pt x="720726" y="370556"/>
                  </a:lnTo>
                  <a:lnTo>
                    <a:pt x="717022" y="362642"/>
                  </a:lnTo>
                  <a:lnTo>
                    <a:pt x="713847" y="354727"/>
                  </a:lnTo>
                  <a:lnTo>
                    <a:pt x="711201" y="346286"/>
                  </a:lnTo>
                  <a:lnTo>
                    <a:pt x="710142" y="336789"/>
                  </a:lnTo>
                  <a:lnTo>
                    <a:pt x="709613" y="327819"/>
                  </a:lnTo>
                  <a:lnTo>
                    <a:pt x="710142" y="318850"/>
                  </a:lnTo>
                  <a:lnTo>
                    <a:pt x="711201" y="309880"/>
                  </a:lnTo>
                  <a:lnTo>
                    <a:pt x="713847" y="301439"/>
                  </a:lnTo>
                  <a:lnTo>
                    <a:pt x="717022" y="292469"/>
                  </a:lnTo>
                  <a:lnTo>
                    <a:pt x="720726" y="285610"/>
                  </a:lnTo>
                  <a:lnTo>
                    <a:pt x="724959" y="277696"/>
                  </a:lnTo>
                  <a:lnTo>
                    <a:pt x="730251" y="270837"/>
                  </a:lnTo>
                  <a:lnTo>
                    <a:pt x="735542" y="263978"/>
                  </a:lnTo>
                  <a:lnTo>
                    <a:pt x="742422" y="258702"/>
                  </a:lnTo>
                  <a:lnTo>
                    <a:pt x="749301" y="253426"/>
                  </a:lnTo>
                  <a:lnTo>
                    <a:pt x="756709" y="249205"/>
                  </a:lnTo>
                  <a:lnTo>
                    <a:pt x="764647" y="245512"/>
                  </a:lnTo>
                  <a:lnTo>
                    <a:pt x="773113" y="242346"/>
                  </a:lnTo>
                  <a:lnTo>
                    <a:pt x="781580" y="239708"/>
                  </a:lnTo>
                  <a:lnTo>
                    <a:pt x="790576" y="238653"/>
                  </a:lnTo>
                  <a:lnTo>
                    <a:pt x="799572" y="238125"/>
                  </a:lnTo>
                  <a:close/>
                  <a:moveTo>
                    <a:pt x="563032" y="238125"/>
                  </a:moveTo>
                  <a:lnTo>
                    <a:pt x="571975" y="238653"/>
                  </a:lnTo>
                  <a:lnTo>
                    <a:pt x="580918" y="239708"/>
                  </a:lnTo>
                  <a:lnTo>
                    <a:pt x="589335" y="242346"/>
                  </a:lnTo>
                  <a:lnTo>
                    <a:pt x="597226" y="245512"/>
                  </a:lnTo>
                  <a:lnTo>
                    <a:pt x="605117" y="249205"/>
                  </a:lnTo>
                  <a:lnTo>
                    <a:pt x="613008" y="253426"/>
                  </a:lnTo>
                  <a:lnTo>
                    <a:pt x="619847" y="258702"/>
                  </a:lnTo>
                  <a:lnTo>
                    <a:pt x="625633" y="263978"/>
                  </a:lnTo>
                  <a:lnTo>
                    <a:pt x="631946" y="270837"/>
                  </a:lnTo>
                  <a:lnTo>
                    <a:pt x="636681" y="277696"/>
                  </a:lnTo>
                  <a:lnTo>
                    <a:pt x="641415" y="285610"/>
                  </a:lnTo>
                  <a:lnTo>
                    <a:pt x="645098" y="292469"/>
                  </a:lnTo>
                  <a:lnTo>
                    <a:pt x="648254" y="301439"/>
                  </a:lnTo>
                  <a:lnTo>
                    <a:pt x="650885" y="309880"/>
                  </a:lnTo>
                  <a:lnTo>
                    <a:pt x="651937" y="318850"/>
                  </a:lnTo>
                  <a:lnTo>
                    <a:pt x="652463" y="327819"/>
                  </a:lnTo>
                  <a:lnTo>
                    <a:pt x="651937" y="336789"/>
                  </a:lnTo>
                  <a:lnTo>
                    <a:pt x="650885" y="346286"/>
                  </a:lnTo>
                  <a:lnTo>
                    <a:pt x="648254" y="354727"/>
                  </a:lnTo>
                  <a:lnTo>
                    <a:pt x="645098" y="362642"/>
                  </a:lnTo>
                  <a:lnTo>
                    <a:pt x="641415" y="370556"/>
                  </a:lnTo>
                  <a:lnTo>
                    <a:pt x="636681" y="378470"/>
                  </a:lnTo>
                  <a:lnTo>
                    <a:pt x="631946" y="384801"/>
                  </a:lnTo>
                  <a:lnTo>
                    <a:pt x="625633" y="391133"/>
                  </a:lnTo>
                  <a:lnTo>
                    <a:pt x="619847" y="396936"/>
                  </a:lnTo>
                  <a:lnTo>
                    <a:pt x="613008" y="402212"/>
                  </a:lnTo>
                  <a:lnTo>
                    <a:pt x="605117" y="406961"/>
                  </a:lnTo>
                  <a:lnTo>
                    <a:pt x="597226" y="410654"/>
                  </a:lnTo>
                  <a:lnTo>
                    <a:pt x="589335" y="413292"/>
                  </a:lnTo>
                  <a:lnTo>
                    <a:pt x="580918" y="415930"/>
                  </a:lnTo>
                  <a:lnTo>
                    <a:pt x="571975" y="416986"/>
                  </a:lnTo>
                  <a:lnTo>
                    <a:pt x="563032" y="417513"/>
                  </a:lnTo>
                  <a:lnTo>
                    <a:pt x="554089" y="416986"/>
                  </a:lnTo>
                  <a:lnTo>
                    <a:pt x="544620" y="415930"/>
                  </a:lnTo>
                  <a:lnTo>
                    <a:pt x="536202" y="413292"/>
                  </a:lnTo>
                  <a:lnTo>
                    <a:pt x="527785" y="410654"/>
                  </a:lnTo>
                  <a:lnTo>
                    <a:pt x="519894" y="406961"/>
                  </a:lnTo>
                  <a:lnTo>
                    <a:pt x="512530" y="402212"/>
                  </a:lnTo>
                  <a:lnTo>
                    <a:pt x="506217" y="396936"/>
                  </a:lnTo>
                  <a:lnTo>
                    <a:pt x="499378" y="391133"/>
                  </a:lnTo>
                  <a:lnTo>
                    <a:pt x="494117" y="384801"/>
                  </a:lnTo>
                  <a:lnTo>
                    <a:pt x="488331" y="378470"/>
                  </a:lnTo>
                  <a:lnTo>
                    <a:pt x="484122" y="370556"/>
                  </a:lnTo>
                  <a:lnTo>
                    <a:pt x="480440" y="362642"/>
                  </a:lnTo>
                  <a:lnTo>
                    <a:pt x="477809" y="354727"/>
                  </a:lnTo>
                  <a:lnTo>
                    <a:pt x="475179" y="346286"/>
                  </a:lnTo>
                  <a:lnTo>
                    <a:pt x="474127" y="336789"/>
                  </a:lnTo>
                  <a:lnTo>
                    <a:pt x="473075" y="327819"/>
                  </a:lnTo>
                  <a:lnTo>
                    <a:pt x="474127" y="318850"/>
                  </a:lnTo>
                  <a:lnTo>
                    <a:pt x="475179" y="309880"/>
                  </a:lnTo>
                  <a:lnTo>
                    <a:pt x="477809" y="301439"/>
                  </a:lnTo>
                  <a:lnTo>
                    <a:pt x="480440" y="292469"/>
                  </a:lnTo>
                  <a:lnTo>
                    <a:pt x="484122" y="285610"/>
                  </a:lnTo>
                  <a:lnTo>
                    <a:pt x="488331" y="277696"/>
                  </a:lnTo>
                  <a:lnTo>
                    <a:pt x="494117" y="270837"/>
                  </a:lnTo>
                  <a:lnTo>
                    <a:pt x="499378" y="263978"/>
                  </a:lnTo>
                  <a:lnTo>
                    <a:pt x="506217" y="258702"/>
                  </a:lnTo>
                  <a:lnTo>
                    <a:pt x="512530" y="253426"/>
                  </a:lnTo>
                  <a:lnTo>
                    <a:pt x="519894" y="249205"/>
                  </a:lnTo>
                  <a:lnTo>
                    <a:pt x="527785" y="245512"/>
                  </a:lnTo>
                  <a:lnTo>
                    <a:pt x="536202" y="242346"/>
                  </a:lnTo>
                  <a:lnTo>
                    <a:pt x="544620" y="239708"/>
                  </a:lnTo>
                  <a:lnTo>
                    <a:pt x="554089" y="238653"/>
                  </a:lnTo>
                  <a:lnTo>
                    <a:pt x="563032" y="238125"/>
                  </a:lnTo>
                  <a:close/>
                  <a:moveTo>
                    <a:pt x="325969" y="238125"/>
                  </a:moveTo>
                  <a:lnTo>
                    <a:pt x="334912" y="238653"/>
                  </a:lnTo>
                  <a:lnTo>
                    <a:pt x="344381" y="239708"/>
                  </a:lnTo>
                  <a:lnTo>
                    <a:pt x="352798" y="242346"/>
                  </a:lnTo>
                  <a:lnTo>
                    <a:pt x="361215" y="245512"/>
                  </a:lnTo>
                  <a:lnTo>
                    <a:pt x="369106" y="249205"/>
                  </a:lnTo>
                  <a:lnTo>
                    <a:pt x="376471" y="253426"/>
                  </a:lnTo>
                  <a:lnTo>
                    <a:pt x="382784" y="258702"/>
                  </a:lnTo>
                  <a:lnTo>
                    <a:pt x="389623" y="263978"/>
                  </a:lnTo>
                  <a:lnTo>
                    <a:pt x="394883" y="270837"/>
                  </a:lnTo>
                  <a:lnTo>
                    <a:pt x="400670" y="277696"/>
                  </a:lnTo>
                  <a:lnTo>
                    <a:pt x="404878" y="285610"/>
                  </a:lnTo>
                  <a:lnTo>
                    <a:pt x="408561" y="292469"/>
                  </a:lnTo>
                  <a:lnTo>
                    <a:pt x="411191" y="301439"/>
                  </a:lnTo>
                  <a:lnTo>
                    <a:pt x="413821" y="309880"/>
                  </a:lnTo>
                  <a:lnTo>
                    <a:pt x="414874" y="318850"/>
                  </a:lnTo>
                  <a:lnTo>
                    <a:pt x="415926" y="327819"/>
                  </a:lnTo>
                  <a:lnTo>
                    <a:pt x="414874" y="336789"/>
                  </a:lnTo>
                  <a:lnTo>
                    <a:pt x="413821" y="346286"/>
                  </a:lnTo>
                  <a:lnTo>
                    <a:pt x="411191" y="354727"/>
                  </a:lnTo>
                  <a:lnTo>
                    <a:pt x="408561" y="362642"/>
                  </a:lnTo>
                  <a:lnTo>
                    <a:pt x="404878" y="370556"/>
                  </a:lnTo>
                  <a:lnTo>
                    <a:pt x="400670" y="378470"/>
                  </a:lnTo>
                  <a:lnTo>
                    <a:pt x="394883" y="384801"/>
                  </a:lnTo>
                  <a:lnTo>
                    <a:pt x="389623" y="391133"/>
                  </a:lnTo>
                  <a:lnTo>
                    <a:pt x="382784" y="396936"/>
                  </a:lnTo>
                  <a:lnTo>
                    <a:pt x="376471" y="402212"/>
                  </a:lnTo>
                  <a:lnTo>
                    <a:pt x="369106" y="406961"/>
                  </a:lnTo>
                  <a:lnTo>
                    <a:pt x="361215" y="410654"/>
                  </a:lnTo>
                  <a:lnTo>
                    <a:pt x="352798" y="413292"/>
                  </a:lnTo>
                  <a:lnTo>
                    <a:pt x="344381" y="415930"/>
                  </a:lnTo>
                  <a:lnTo>
                    <a:pt x="334912" y="416986"/>
                  </a:lnTo>
                  <a:lnTo>
                    <a:pt x="325969" y="417513"/>
                  </a:lnTo>
                  <a:lnTo>
                    <a:pt x="317026" y="416986"/>
                  </a:lnTo>
                  <a:lnTo>
                    <a:pt x="308083" y="415930"/>
                  </a:lnTo>
                  <a:lnTo>
                    <a:pt x="299665" y="413292"/>
                  </a:lnTo>
                  <a:lnTo>
                    <a:pt x="291775" y="410654"/>
                  </a:lnTo>
                  <a:lnTo>
                    <a:pt x="283884" y="406961"/>
                  </a:lnTo>
                  <a:lnTo>
                    <a:pt x="276519" y="402212"/>
                  </a:lnTo>
                  <a:lnTo>
                    <a:pt x="269154" y="396936"/>
                  </a:lnTo>
                  <a:lnTo>
                    <a:pt x="263367" y="391133"/>
                  </a:lnTo>
                  <a:lnTo>
                    <a:pt x="257054" y="384801"/>
                  </a:lnTo>
                  <a:lnTo>
                    <a:pt x="252320" y="378470"/>
                  </a:lnTo>
                  <a:lnTo>
                    <a:pt x="247585" y="370556"/>
                  </a:lnTo>
                  <a:lnTo>
                    <a:pt x="243903" y="362642"/>
                  </a:lnTo>
                  <a:lnTo>
                    <a:pt x="240746" y="354727"/>
                  </a:lnTo>
                  <a:lnTo>
                    <a:pt x="238116" y="346286"/>
                  </a:lnTo>
                  <a:lnTo>
                    <a:pt x="237064" y="336789"/>
                  </a:lnTo>
                  <a:lnTo>
                    <a:pt x="236538" y="327819"/>
                  </a:lnTo>
                  <a:lnTo>
                    <a:pt x="237064" y="318850"/>
                  </a:lnTo>
                  <a:lnTo>
                    <a:pt x="238116" y="309880"/>
                  </a:lnTo>
                  <a:lnTo>
                    <a:pt x="240746" y="301439"/>
                  </a:lnTo>
                  <a:lnTo>
                    <a:pt x="243903" y="292469"/>
                  </a:lnTo>
                  <a:lnTo>
                    <a:pt x="247585" y="285610"/>
                  </a:lnTo>
                  <a:lnTo>
                    <a:pt x="252320" y="277696"/>
                  </a:lnTo>
                  <a:lnTo>
                    <a:pt x="257054" y="270837"/>
                  </a:lnTo>
                  <a:lnTo>
                    <a:pt x="263367" y="263978"/>
                  </a:lnTo>
                  <a:lnTo>
                    <a:pt x="269154" y="258702"/>
                  </a:lnTo>
                  <a:lnTo>
                    <a:pt x="276519" y="253426"/>
                  </a:lnTo>
                  <a:lnTo>
                    <a:pt x="283884" y="249205"/>
                  </a:lnTo>
                  <a:lnTo>
                    <a:pt x="291775" y="245512"/>
                  </a:lnTo>
                  <a:lnTo>
                    <a:pt x="299665" y="242346"/>
                  </a:lnTo>
                  <a:lnTo>
                    <a:pt x="308083" y="239708"/>
                  </a:lnTo>
                  <a:lnTo>
                    <a:pt x="317026" y="238653"/>
                  </a:lnTo>
                  <a:lnTo>
                    <a:pt x="325969" y="238125"/>
                  </a:lnTo>
                  <a:close/>
                  <a:moveTo>
                    <a:pt x="2220384" y="0"/>
                  </a:moveTo>
                  <a:lnTo>
                    <a:pt x="2229909" y="531"/>
                  </a:lnTo>
                  <a:lnTo>
                    <a:pt x="2238376" y="2123"/>
                  </a:lnTo>
                  <a:lnTo>
                    <a:pt x="2246842" y="4246"/>
                  </a:lnTo>
                  <a:lnTo>
                    <a:pt x="2255309" y="7430"/>
                  </a:lnTo>
                  <a:lnTo>
                    <a:pt x="2263246" y="11145"/>
                  </a:lnTo>
                  <a:lnTo>
                    <a:pt x="2270655" y="15922"/>
                  </a:lnTo>
                  <a:lnTo>
                    <a:pt x="2277005" y="20698"/>
                  </a:lnTo>
                  <a:lnTo>
                    <a:pt x="2283884" y="27067"/>
                  </a:lnTo>
                  <a:lnTo>
                    <a:pt x="2289705" y="32905"/>
                  </a:lnTo>
                  <a:lnTo>
                    <a:pt x="2294997" y="40335"/>
                  </a:lnTo>
                  <a:lnTo>
                    <a:pt x="2299230" y="47765"/>
                  </a:lnTo>
                  <a:lnTo>
                    <a:pt x="2303463" y="55726"/>
                  </a:lnTo>
                  <a:lnTo>
                    <a:pt x="2306109" y="63686"/>
                  </a:lnTo>
                  <a:lnTo>
                    <a:pt x="2308226" y="72178"/>
                  </a:lnTo>
                  <a:lnTo>
                    <a:pt x="2309284" y="81200"/>
                  </a:lnTo>
                  <a:lnTo>
                    <a:pt x="2309813" y="90753"/>
                  </a:lnTo>
                  <a:lnTo>
                    <a:pt x="2309284" y="99775"/>
                  </a:lnTo>
                  <a:lnTo>
                    <a:pt x="2308226" y="108797"/>
                  </a:lnTo>
                  <a:lnTo>
                    <a:pt x="2306109" y="117289"/>
                  </a:lnTo>
                  <a:lnTo>
                    <a:pt x="2303463" y="125780"/>
                  </a:lnTo>
                  <a:lnTo>
                    <a:pt x="2299230" y="133741"/>
                  </a:lnTo>
                  <a:lnTo>
                    <a:pt x="2294997" y="141171"/>
                  </a:lnTo>
                  <a:lnTo>
                    <a:pt x="2289705" y="148071"/>
                  </a:lnTo>
                  <a:lnTo>
                    <a:pt x="2283884" y="154439"/>
                  </a:lnTo>
                  <a:lnTo>
                    <a:pt x="2277005" y="160277"/>
                  </a:lnTo>
                  <a:lnTo>
                    <a:pt x="2270655" y="165584"/>
                  </a:lnTo>
                  <a:lnTo>
                    <a:pt x="2263246" y="169830"/>
                  </a:lnTo>
                  <a:lnTo>
                    <a:pt x="2255309" y="173545"/>
                  </a:lnTo>
                  <a:lnTo>
                    <a:pt x="2246842" y="176729"/>
                  </a:lnTo>
                  <a:lnTo>
                    <a:pt x="2238376" y="178852"/>
                  </a:lnTo>
                  <a:lnTo>
                    <a:pt x="2229909" y="180444"/>
                  </a:lnTo>
                  <a:lnTo>
                    <a:pt x="2220384" y="180975"/>
                  </a:lnTo>
                  <a:lnTo>
                    <a:pt x="2210859" y="180444"/>
                  </a:lnTo>
                  <a:lnTo>
                    <a:pt x="2202392" y="178852"/>
                  </a:lnTo>
                  <a:lnTo>
                    <a:pt x="2193925" y="176729"/>
                  </a:lnTo>
                  <a:lnTo>
                    <a:pt x="2185459" y="173545"/>
                  </a:lnTo>
                  <a:lnTo>
                    <a:pt x="2177521" y="169830"/>
                  </a:lnTo>
                  <a:lnTo>
                    <a:pt x="2170113" y="165584"/>
                  </a:lnTo>
                  <a:lnTo>
                    <a:pt x="2163234" y="160277"/>
                  </a:lnTo>
                  <a:lnTo>
                    <a:pt x="2156354" y="154439"/>
                  </a:lnTo>
                  <a:lnTo>
                    <a:pt x="2151063" y="148071"/>
                  </a:lnTo>
                  <a:lnTo>
                    <a:pt x="2145771" y="141171"/>
                  </a:lnTo>
                  <a:lnTo>
                    <a:pt x="2141538" y="133741"/>
                  </a:lnTo>
                  <a:lnTo>
                    <a:pt x="2137304" y="125780"/>
                  </a:lnTo>
                  <a:lnTo>
                    <a:pt x="2134129" y="117289"/>
                  </a:lnTo>
                  <a:lnTo>
                    <a:pt x="2132013" y="108797"/>
                  </a:lnTo>
                  <a:lnTo>
                    <a:pt x="2130954" y="99775"/>
                  </a:lnTo>
                  <a:lnTo>
                    <a:pt x="2130425" y="90753"/>
                  </a:lnTo>
                  <a:lnTo>
                    <a:pt x="2130954" y="81200"/>
                  </a:lnTo>
                  <a:lnTo>
                    <a:pt x="2132013" y="72178"/>
                  </a:lnTo>
                  <a:lnTo>
                    <a:pt x="2134129" y="63686"/>
                  </a:lnTo>
                  <a:lnTo>
                    <a:pt x="2137304" y="55726"/>
                  </a:lnTo>
                  <a:lnTo>
                    <a:pt x="2141538" y="47765"/>
                  </a:lnTo>
                  <a:lnTo>
                    <a:pt x="2145771" y="40335"/>
                  </a:lnTo>
                  <a:lnTo>
                    <a:pt x="2151063" y="32905"/>
                  </a:lnTo>
                  <a:lnTo>
                    <a:pt x="2156354" y="27067"/>
                  </a:lnTo>
                  <a:lnTo>
                    <a:pt x="2163234" y="20698"/>
                  </a:lnTo>
                  <a:lnTo>
                    <a:pt x="2170113" y="15922"/>
                  </a:lnTo>
                  <a:lnTo>
                    <a:pt x="2177521" y="11145"/>
                  </a:lnTo>
                  <a:lnTo>
                    <a:pt x="2185459" y="7430"/>
                  </a:lnTo>
                  <a:lnTo>
                    <a:pt x="2193925" y="4246"/>
                  </a:lnTo>
                  <a:lnTo>
                    <a:pt x="2202392" y="2123"/>
                  </a:lnTo>
                  <a:lnTo>
                    <a:pt x="2210859" y="531"/>
                  </a:lnTo>
                  <a:lnTo>
                    <a:pt x="2220384" y="0"/>
                  </a:lnTo>
                  <a:close/>
                  <a:moveTo>
                    <a:pt x="1983320" y="0"/>
                  </a:moveTo>
                  <a:lnTo>
                    <a:pt x="1992369" y="531"/>
                  </a:lnTo>
                  <a:lnTo>
                    <a:pt x="2001418" y="2123"/>
                  </a:lnTo>
                  <a:lnTo>
                    <a:pt x="2009934" y="4246"/>
                  </a:lnTo>
                  <a:lnTo>
                    <a:pt x="2017918" y="7430"/>
                  </a:lnTo>
                  <a:lnTo>
                    <a:pt x="2025902" y="11145"/>
                  </a:lnTo>
                  <a:lnTo>
                    <a:pt x="2033354" y="15922"/>
                  </a:lnTo>
                  <a:lnTo>
                    <a:pt x="2040806" y="20698"/>
                  </a:lnTo>
                  <a:lnTo>
                    <a:pt x="2046661" y="27067"/>
                  </a:lnTo>
                  <a:lnTo>
                    <a:pt x="2053049" y="32905"/>
                  </a:lnTo>
                  <a:lnTo>
                    <a:pt x="2057839" y="40335"/>
                  </a:lnTo>
                  <a:lnTo>
                    <a:pt x="2062630" y="47765"/>
                  </a:lnTo>
                  <a:lnTo>
                    <a:pt x="2066356" y="55726"/>
                  </a:lnTo>
                  <a:lnTo>
                    <a:pt x="2069549" y="63686"/>
                  </a:lnTo>
                  <a:lnTo>
                    <a:pt x="2071146" y="72178"/>
                  </a:lnTo>
                  <a:lnTo>
                    <a:pt x="2073275" y="81200"/>
                  </a:lnTo>
                  <a:lnTo>
                    <a:pt x="2073275" y="90753"/>
                  </a:lnTo>
                  <a:lnTo>
                    <a:pt x="2073275" y="99775"/>
                  </a:lnTo>
                  <a:lnTo>
                    <a:pt x="2071146" y="108797"/>
                  </a:lnTo>
                  <a:lnTo>
                    <a:pt x="2069549" y="117289"/>
                  </a:lnTo>
                  <a:lnTo>
                    <a:pt x="2066356" y="125780"/>
                  </a:lnTo>
                  <a:lnTo>
                    <a:pt x="2062630" y="133741"/>
                  </a:lnTo>
                  <a:lnTo>
                    <a:pt x="2057839" y="141171"/>
                  </a:lnTo>
                  <a:lnTo>
                    <a:pt x="2053049" y="148071"/>
                  </a:lnTo>
                  <a:lnTo>
                    <a:pt x="2046661" y="154439"/>
                  </a:lnTo>
                  <a:lnTo>
                    <a:pt x="2040806" y="160277"/>
                  </a:lnTo>
                  <a:lnTo>
                    <a:pt x="2033354" y="165584"/>
                  </a:lnTo>
                  <a:lnTo>
                    <a:pt x="2025902" y="169830"/>
                  </a:lnTo>
                  <a:lnTo>
                    <a:pt x="2017918" y="173545"/>
                  </a:lnTo>
                  <a:lnTo>
                    <a:pt x="2009934" y="176729"/>
                  </a:lnTo>
                  <a:lnTo>
                    <a:pt x="2001418" y="178852"/>
                  </a:lnTo>
                  <a:lnTo>
                    <a:pt x="1992369" y="180444"/>
                  </a:lnTo>
                  <a:lnTo>
                    <a:pt x="1983320" y="180975"/>
                  </a:lnTo>
                  <a:lnTo>
                    <a:pt x="1973739" y="180444"/>
                  </a:lnTo>
                  <a:lnTo>
                    <a:pt x="1964690" y="178852"/>
                  </a:lnTo>
                  <a:lnTo>
                    <a:pt x="1956174" y="176729"/>
                  </a:lnTo>
                  <a:lnTo>
                    <a:pt x="1947657" y="173545"/>
                  </a:lnTo>
                  <a:lnTo>
                    <a:pt x="1939673" y="169830"/>
                  </a:lnTo>
                  <a:lnTo>
                    <a:pt x="1932221" y="165584"/>
                  </a:lnTo>
                  <a:lnTo>
                    <a:pt x="1925834" y="160277"/>
                  </a:lnTo>
                  <a:lnTo>
                    <a:pt x="1918914" y="154439"/>
                  </a:lnTo>
                  <a:lnTo>
                    <a:pt x="1913591" y="148071"/>
                  </a:lnTo>
                  <a:lnTo>
                    <a:pt x="1907736" y="141171"/>
                  </a:lnTo>
                  <a:lnTo>
                    <a:pt x="1903478" y="133741"/>
                  </a:lnTo>
                  <a:lnTo>
                    <a:pt x="1899752" y="125780"/>
                  </a:lnTo>
                  <a:lnTo>
                    <a:pt x="1897091" y="117289"/>
                  </a:lnTo>
                  <a:lnTo>
                    <a:pt x="1894429" y="108797"/>
                  </a:lnTo>
                  <a:lnTo>
                    <a:pt x="1893365" y="99775"/>
                  </a:lnTo>
                  <a:lnTo>
                    <a:pt x="1892300" y="90753"/>
                  </a:lnTo>
                  <a:lnTo>
                    <a:pt x="1893365" y="81200"/>
                  </a:lnTo>
                  <a:lnTo>
                    <a:pt x="1894429" y="72178"/>
                  </a:lnTo>
                  <a:lnTo>
                    <a:pt x="1897091" y="63686"/>
                  </a:lnTo>
                  <a:lnTo>
                    <a:pt x="1899752" y="55726"/>
                  </a:lnTo>
                  <a:lnTo>
                    <a:pt x="1903478" y="47765"/>
                  </a:lnTo>
                  <a:lnTo>
                    <a:pt x="1907736" y="40335"/>
                  </a:lnTo>
                  <a:lnTo>
                    <a:pt x="1913591" y="32905"/>
                  </a:lnTo>
                  <a:lnTo>
                    <a:pt x="1918914" y="27067"/>
                  </a:lnTo>
                  <a:lnTo>
                    <a:pt x="1925834" y="20698"/>
                  </a:lnTo>
                  <a:lnTo>
                    <a:pt x="1932221" y="15922"/>
                  </a:lnTo>
                  <a:lnTo>
                    <a:pt x="1939673" y="11145"/>
                  </a:lnTo>
                  <a:lnTo>
                    <a:pt x="1947657" y="7430"/>
                  </a:lnTo>
                  <a:lnTo>
                    <a:pt x="1956174" y="4246"/>
                  </a:lnTo>
                  <a:lnTo>
                    <a:pt x="1964690" y="2123"/>
                  </a:lnTo>
                  <a:lnTo>
                    <a:pt x="1973739" y="531"/>
                  </a:lnTo>
                  <a:lnTo>
                    <a:pt x="1983320" y="0"/>
                  </a:lnTo>
                  <a:close/>
                  <a:moveTo>
                    <a:pt x="1746251" y="0"/>
                  </a:moveTo>
                  <a:lnTo>
                    <a:pt x="1755299" y="531"/>
                  </a:lnTo>
                  <a:lnTo>
                    <a:pt x="1764881" y="2123"/>
                  </a:lnTo>
                  <a:lnTo>
                    <a:pt x="1773397" y="4246"/>
                  </a:lnTo>
                  <a:lnTo>
                    <a:pt x="1781381" y="7430"/>
                  </a:lnTo>
                  <a:lnTo>
                    <a:pt x="1789365" y="11145"/>
                  </a:lnTo>
                  <a:lnTo>
                    <a:pt x="1797350" y="15922"/>
                  </a:lnTo>
                  <a:lnTo>
                    <a:pt x="1803737" y="20698"/>
                  </a:lnTo>
                  <a:lnTo>
                    <a:pt x="1810124" y="27067"/>
                  </a:lnTo>
                  <a:lnTo>
                    <a:pt x="1815979" y="32905"/>
                  </a:lnTo>
                  <a:lnTo>
                    <a:pt x="1821302" y="40335"/>
                  </a:lnTo>
                  <a:lnTo>
                    <a:pt x="1826093" y="47765"/>
                  </a:lnTo>
                  <a:lnTo>
                    <a:pt x="1829819" y="55726"/>
                  </a:lnTo>
                  <a:lnTo>
                    <a:pt x="1832480" y="63686"/>
                  </a:lnTo>
                  <a:lnTo>
                    <a:pt x="1835141" y="72178"/>
                  </a:lnTo>
                  <a:lnTo>
                    <a:pt x="1836206" y="81200"/>
                  </a:lnTo>
                  <a:lnTo>
                    <a:pt x="1836738" y="90753"/>
                  </a:lnTo>
                  <a:lnTo>
                    <a:pt x="1836206" y="99775"/>
                  </a:lnTo>
                  <a:lnTo>
                    <a:pt x="1835141" y="108797"/>
                  </a:lnTo>
                  <a:lnTo>
                    <a:pt x="1832480" y="117289"/>
                  </a:lnTo>
                  <a:lnTo>
                    <a:pt x="1829819" y="125780"/>
                  </a:lnTo>
                  <a:lnTo>
                    <a:pt x="1826093" y="133741"/>
                  </a:lnTo>
                  <a:lnTo>
                    <a:pt x="1821302" y="141171"/>
                  </a:lnTo>
                  <a:lnTo>
                    <a:pt x="1815979" y="148071"/>
                  </a:lnTo>
                  <a:lnTo>
                    <a:pt x="1810124" y="154439"/>
                  </a:lnTo>
                  <a:lnTo>
                    <a:pt x="1803737" y="160277"/>
                  </a:lnTo>
                  <a:lnTo>
                    <a:pt x="1797350" y="165584"/>
                  </a:lnTo>
                  <a:lnTo>
                    <a:pt x="1789365" y="169830"/>
                  </a:lnTo>
                  <a:lnTo>
                    <a:pt x="1781381" y="173545"/>
                  </a:lnTo>
                  <a:lnTo>
                    <a:pt x="1773397" y="176729"/>
                  </a:lnTo>
                  <a:lnTo>
                    <a:pt x="1764881" y="178852"/>
                  </a:lnTo>
                  <a:lnTo>
                    <a:pt x="1755299" y="180444"/>
                  </a:lnTo>
                  <a:lnTo>
                    <a:pt x="1746251" y="180975"/>
                  </a:lnTo>
                  <a:lnTo>
                    <a:pt x="1737202" y="180444"/>
                  </a:lnTo>
                  <a:lnTo>
                    <a:pt x="1728153" y="178852"/>
                  </a:lnTo>
                  <a:lnTo>
                    <a:pt x="1719637" y="176729"/>
                  </a:lnTo>
                  <a:lnTo>
                    <a:pt x="1711120" y="173545"/>
                  </a:lnTo>
                  <a:lnTo>
                    <a:pt x="1703668" y="169830"/>
                  </a:lnTo>
                  <a:lnTo>
                    <a:pt x="1695684" y="165584"/>
                  </a:lnTo>
                  <a:lnTo>
                    <a:pt x="1688765" y="160277"/>
                  </a:lnTo>
                  <a:lnTo>
                    <a:pt x="1681845" y="154439"/>
                  </a:lnTo>
                  <a:lnTo>
                    <a:pt x="1676522" y="148071"/>
                  </a:lnTo>
                  <a:lnTo>
                    <a:pt x="1671199" y="141171"/>
                  </a:lnTo>
                  <a:lnTo>
                    <a:pt x="1666941" y="133741"/>
                  </a:lnTo>
                  <a:lnTo>
                    <a:pt x="1663215" y="125780"/>
                  </a:lnTo>
                  <a:lnTo>
                    <a:pt x="1660021" y="117289"/>
                  </a:lnTo>
                  <a:lnTo>
                    <a:pt x="1657360" y="108797"/>
                  </a:lnTo>
                  <a:lnTo>
                    <a:pt x="1656296" y="99775"/>
                  </a:lnTo>
                  <a:lnTo>
                    <a:pt x="1655763" y="90753"/>
                  </a:lnTo>
                  <a:lnTo>
                    <a:pt x="1656296" y="81200"/>
                  </a:lnTo>
                  <a:lnTo>
                    <a:pt x="1657360" y="72178"/>
                  </a:lnTo>
                  <a:lnTo>
                    <a:pt x="1660021" y="63686"/>
                  </a:lnTo>
                  <a:lnTo>
                    <a:pt x="1663215" y="55726"/>
                  </a:lnTo>
                  <a:lnTo>
                    <a:pt x="1666941" y="47765"/>
                  </a:lnTo>
                  <a:lnTo>
                    <a:pt x="1671199" y="40335"/>
                  </a:lnTo>
                  <a:lnTo>
                    <a:pt x="1676522" y="32905"/>
                  </a:lnTo>
                  <a:lnTo>
                    <a:pt x="1681845" y="27067"/>
                  </a:lnTo>
                  <a:lnTo>
                    <a:pt x="1688765" y="20698"/>
                  </a:lnTo>
                  <a:lnTo>
                    <a:pt x="1695684" y="15922"/>
                  </a:lnTo>
                  <a:lnTo>
                    <a:pt x="1703668" y="11145"/>
                  </a:lnTo>
                  <a:lnTo>
                    <a:pt x="1711120" y="7430"/>
                  </a:lnTo>
                  <a:lnTo>
                    <a:pt x="1719637" y="4246"/>
                  </a:lnTo>
                  <a:lnTo>
                    <a:pt x="1728153" y="2123"/>
                  </a:lnTo>
                  <a:lnTo>
                    <a:pt x="1737202" y="531"/>
                  </a:lnTo>
                  <a:lnTo>
                    <a:pt x="1746251" y="0"/>
                  </a:lnTo>
                  <a:close/>
                  <a:moveTo>
                    <a:pt x="1509978" y="0"/>
                  </a:moveTo>
                  <a:lnTo>
                    <a:pt x="1519000" y="531"/>
                  </a:lnTo>
                  <a:lnTo>
                    <a:pt x="1528023" y="2123"/>
                  </a:lnTo>
                  <a:lnTo>
                    <a:pt x="1536514" y="4246"/>
                  </a:lnTo>
                  <a:lnTo>
                    <a:pt x="1545006" y="7430"/>
                  </a:lnTo>
                  <a:lnTo>
                    <a:pt x="1552966" y="11145"/>
                  </a:lnTo>
                  <a:lnTo>
                    <a:pt x="1560396" y="15922"/>
                  </a:lnTo>
                  <a:lnTo>
                    <a:pt x="1567296" y="20698"/>
                  </a:lnTo>
                  <a:lnTo>
                    <a:pt x="1574195" y="27067"/>
                  </a:lnTo>
                  <a:lnTo>
                    <a:pt x="1579502" y="32905"/>
                  </a:lnTo>
                  <a:lnTo>
                    <a:pt x="1584809" y="40335"/>
                  </a:lnTo>
                  <a:lnTo>
                    <a:pt x="1589055" y="47765"/>
                  </a:lnTo>
                  <a:lnTo>
                    <a:pt x="1592770" y="55726"/>
                  </a:lnTo>
                  <a:lnTo>
                    <a:pt x="1595954" y="63686"/>
                  </a:lnTo>
                  <a:lnTo>
                    <a:pt x="1598608" y="72178"/>
                  </a:lnTo>
                  <a:lnTo>
                    <a:pt x="1599670" y="81200"/>
                  </a:lnTo>
                  <a:lnTo>
                    <a:pt x="1600200" y="90753"/>
                  </a:lnTo>
                  <a:lnTo>
                    <a:pt x="1599670" y="99775"/>
                  </a:lnTo>
                  <a:lnTo>
                    <a:pt x="1598608" y="108797"/>
                  </a:lnTo>
                  <a:lnTo>
                    <a:pt x="1595954" y="117289"/>
                  </a:lnTo>
                  <a:lnTo>
                    <a:pt x="1592770" y="125780"/>
                  </a:lnTo>
                  <a:lnTo>
                    <a:pt x="1589055" y="133741"/>
                  </a:lnTo>
                  <a:lnTo>
                    <a:pt x="1584809" y="141171"/>
                  </a:lnTo>
                  <a:lnTo>
                    <a:pt x="1579502" y="148071"/>
                  </a:lnTo>
                  <a:lnTo>
                    <a:pt x="1574195" y="154439"/>
                  </a:lnTo>
                  <a:lnTo>
                    <a:pt x="1567296" y="160277"/>
                  </a:lnTo>
                  <a:lnTo>
                    <a:pt x="1560396" y="165584"/>
                  </a:lnTo>
                  <a:lnTo>
                    <a:pt x="1552966" y="169830"/>
                  </a:lnTo>
                  <a:lnTo>
                    <a:pt x="1545006" y="173545"/>
                  </a:lnTo>
                  <a:lnTo>
                    <a:pt x="1536514" y="176729"/>
                  </a:lnTo>
                  <a:lnTo>
                    <a:pt x="1528023" y="178852"/>
                  </a:lnTo>
                  <a:lnTo>
                    <a:pt x="1519000" y="180444"/>
                  </a:lnTo>
                  <a:lnTo>
                    <a:pt x="1509978" y="180975"/>
                  </a:lnTo>
                  <a:lnTo>
                    <a:pt x="1500425" y="180444"/>
                  </a:lnTo>
                  <a:lnTo>
                    <a:pt x="1491403" y="178852"/>
                  </a:lnTo>
                  <a:lnTo>
                    <a:pt x="1482911" y="176729"/>
                  </a:lnTo>
                  <a:lnTo>
                    <a:pt x="1474951" y="173545"/>
                  </a:lnTo>
                  <a:lnTo>
                    <a:pt x="1466990" y="169830"/>
                  </a:lnTo>
                  <a:lnTo>
                    <a:pt x="1459560" y="165584"/>
                  </a:lnTo>
                  <a:lnTo>
                    <a:pt x="1452661" y="160277"/>
                  </a:lnTo>
                  <a:lnTo>
                    <a:pt x="1446292" y="154439"/>
                  </a:lnTo>
                  <a:lnTo>
                    <a:pt x="1440454" y="148071"/>
                  </a:lnTo>
                  <a:lnTo>
                    <a:pt x="1435147" y="141171"/>
                  </a:lnTo>
                  <a:lnTo>
                    <a:pt x="1430370" y="133741"/>
                  </a:lnTo>
                  <a:lnTo>
                    <a:pt x="1426655" y="125780"/>
                  </a:lnTo>
                  <a:lnTo>
                    <a:pt x="1423471" y="117289"/>
                  </a:lnTo>
                  <a:lnTo>
                    <a:pt x="1421348" y="108797"/>
                  </a:lnTo>
                  <a:lnTo>
                    <a:pt x="1420287" y="99775"/>
                  </a:lnTo>
                  <a:lnTo>
                    <a:pt x="1419225" y="90753"/>
                  </a:lnTo>
                  <a:lnTo>
                    <a:pt x="1420287" y="81200"/>
                  </a:lnTo>
                  <a:lnTo>
                    <a:pt x="1421348" y="72178"/>
                  </a:lnTo>
                  <a:lnTo>
                    <a:pt x="1423471" y="63686"/>
                  </a:lnTo>
                  <a:lnTo>
                    <a:pt x="1426655" y="55726"/>
                  </a:lnTo>
                  <a:lnTo>
                    <a:pt x="1430370" y="47765"/>
                  </a:lnTo>
                  <a:lnTo>
                    <a:pt x="1435147" y="40335"/>
                  </a:lnTo>
                  <a:lnTo>
                    <a:pt x="1440454" y="32905"/>
                  </a:lnTo>
                  <a:lnTo>
                    <a:pt x="1446292" y="27067"/>
                  </a:lnTo>
                  <a:lnTo>
                    <a:pt x="1452661" y="20698"/>
                  </a:lnTo>
                  <a:lnTo>
                    <a:pt x="1459560" y="15922"/>
                  </a:lnTo>
                  <a:lnTo>
                    <a:pt x="1466990" y="11145"/>
                  </a:lnTo>
                  <a:lnTo>
                    <a:pt x="1474951" y="7430"/>
                  </a:lnTo>
                  <a:lnTo>
                    <a:pt x="1482911" y="4246"/>
                  </a:lnTo>
                  <a:lnTo>
                    <a:pt x="1491403" y="2123"/>
                  </a:lnTo>
                  <a:lnTo>
                    <a:pt x="1500425" y="531"/>
                  </a:lnTo>
                  <a:lnTo>
                    <a:pt x="1509978" y="0"/>
                  </a:lnTo>
                  <a:close/>
                  <a:moveTo>
                    <a:pt x="799572" y="0"/>
                  </a:moveTo>
                  <a:lnTo>
                    <a:pt x="809097" y="531"/>
                  </a:lnTo>
                  <a:lnTo>
                    <a:pt x="817564" y="2123"/>
                  </a:lnTo>
                  <a:lnTo>
                    <a:pt x="826559" y="4246"/>
                  </a:lnTo>
                  <a:lnTo>
                    <a:pt x="834497" y="7430"/>
                  </a:lnTo>
                  <a:lnTo>
                    <a:pt x="842434" y="11145"/>
                  </a:lnTo>
                  <a:lnTo>
                    <a:pt x="849843" y="15922"/>
                  </a:lnTo>
                  <a:lnTo>
                    <a:pt x="856722" y="20698"/>
                  </a:lnTo>
                  <a:lnTo>
                    <a:pt x="863072" y="27067"/>
                  </a:lnTo>
                  <a:lnTo>
                    <a:pt x="868893" y="32905"/>
                  </a:lnTo>
                  <a:lnTo>
                    <a:pt x="874185" y="40335"/>
                  </a:lnTo>
                  <a:lnTo>
                    <a:pt x="878947" y="47765"/>
                  </a:lnTo>
                  <a:lnTo>
                    <a:pt x="882651" y="55726"/>
                  </a:lnTo>
                  <a:lnTo>
                    <a:pt x="885826" y="63686"/>
                  </a:lnTo>
                  <a:lnTo>
                    <a:pt x="887414" y="72178"/>
                  </a:lnTo>
                  <a:lnTo>
                    <a:pt x="889001" y="81200"/>
                  </a:lnTo>
                  <a:lnTo>
                    <a:pt x="889001" y="90753"/>
                  </a:lnTo>
                  <a:lnTo>
                    <a:pt x="889001" y="99775"/>
                  </a:lnTo>
                  <a:lnTo>
                    <a:pt x="887414" y="108797"/>
                  </a:lnTo>
                  <a:lnTo>
                    <a:pt x="885826" y="117289"/>
                  </a:lnTo>
                  <a:lnTo>
                    <a:pt x="882651" y="125780"/>
                  </a:lnTo>
                  <a:lnTo>
                    <a:pt x="878947" y="133741"/>
                  </a:lnTo>
                  <a:lnTo>
                    <a:pt x="874185" y="141171"/>
                  </a:lnTo>
                  <a:lnTo>
                    <a:pt x="868893" y="148071"/>
                  </a:lnTo>
                  <a:lnTo>
                    <a:pt x="863072" y="154439"/>
                  </a:lnTo>
                  <a:lnTo>
                    <a:pt x="856722" y="160277"/>
                  </a:lnTo>
                  <a:lnTo>
                    <a:pt x="849843" y="165584"/>
                  </a:lnTo>
                  <a:lnTo>
                    <a:pt x="842434" y="169830"/>
                  </a:lnTo>
                  <a:lnTo>
                    <a:pt x="834497" y="173545"/>
                  </a:lnTo>
                  <a:lnTo>
                    <a:pt x="826559" y="176729"/>
                  </a:lnTo>
                  <a:lnTo>
                    <a:pt x="817564" y="178852"/>
                  </a:lnTo>
                  <a:lnTo>
                    <a:pt x="809097" y="180444"/>
                  </a:lnTo>
                  <a:lnTo>
                    <a:pt x="799572" y="180975"/>
                  </a:lnTo>
                  <a:lnTo>
                    <a:pt x="790576" y="180444"/>
                  </a:lnTo>
                  <a:lnTo>
                    <a:pt x="781580" y="178852"/>
                  </a:lnTo>
                  <a:lnTo>
                    <a:pt x="773113" y="176729"/>
                  </a:lnTo>
                  <a:lnTo>
                    <a:pt x="764647" y="173545"/>
                  </a:lnTo>
                  <a:lnTo>
                    <a:pt x="756709" y="169830"/>
                  </a:lnTo>
                  <a:lnTo>
                    <a:pt x="749301" y="165584"/>
                  </a:lnTo>
                  <a:lnTo>
                    <a:pt x="742422" y="160277"/>
                  </a:lnTo>
                  <a:lnTo>
                    <a:pt x="735542" y="154439"/>
                  </a:lnTo>
                  <a:lnTo>
                    <a:pt x="730251" y="148071"/>
                  </a:lnTo>
                  <a:lnTo>
                    <a:pt x="724959" y="141171"/>
                  </a:lnTo>
                  <a:lnTo>
                    <a:pt x="720726" y="133741"/>
                  </a:lnTo>
                  <a:lnTo>
                    <a:pt x="717022" y="125780"/>
                  </a:lnTo>
                  <a:lnTo>
                    <a:pt x="713847" y="117289"/>
                  </a:lnTo>
                  <a:lnTo>
                    <a:pt x="711201" y="108797"/>
                  </a:lnTo>
                  <a:lnTo>
                    <a:pt x="710142" y="99775"/>
                  </a:lnTo>
                  <a:lnTo>
                    <a:pt x="709613" y="90753"/>
                  </a:lnTo>
                  <a:lnTo>
                    <a:pt x="710142" y="81200"/>
                  </a:lnTo>
                  <a:lnTo>
                    <a:pt x="711201" y="72178"/>
                  </a:lnTo>
                  <a:lnTo>
                    <a:pt x="713847" y="63686"/>
                  </a:lnTo>
                  <a:lnTo>
                    <a:pt x="717022" y="55726"/>
                  </a:lnTo>
                  <a:lnTo>
                    <a:pt x="720726" y="47765"/>
                  </a:lnTo>
                  <a:lnTo>
                    <a:pt x="724959" y="40335"/>
                  </a:lnTo>
                  <a:lnTo>
                    <a:pt x="730251" y="32905"/>
                  </a:lnTo>
                  <a:lnTo>
                    <a:pt x="735542" y="27067"/>
                  </a:lnTo>
                  <a:lnTo>
                    <a:pt x="742422" y="20698"/>
                  </a:lnTo>
                  <a:lnTo>
                    <a:pt x="749301" y="15922"/>
                  </a:lnTo>
                  <a:lnTo>
                    <a:pt x="756709" y="11145"/>
                  </a:lnTo>
                  <a:lnTo>
                    <a:pt x="764647" y="7430"/>
                  </a:lnTo>
                  <a:lnTo>
                    <a:pt x="773113" y="4246"/>
                  </a:lnTo>
                  <a:lnTo>
                    <a:pt x="781580" y="2123"/>
                  </a:lnTo>
                  <a:lnTo>
                    <a:pt x="790576" y="531"/>
                  </a:lnTo>
                  <a:lnTo>
                    <a:pt x="799572" y="0"/>
                  </a:lnTo>
                  <a:close/>
                  <a:moveTo>
                    <a:pt x="563032" y="0"/>
                  </a:moveTo>
                  <a:lnTo>
                    <a:pt x="571975" y="531"/>
                  </a:lnTo>
                  <a:lnTo>
                    <a:pt x="580918" y="2123"/>
                  </a:lnTo>
                  <a:lnTo>
                    <a:pt x="589335" y="4246"/>
                  </a:lnTo>
                  <a:lnTo>
                    <a:pt x="597226" y="7430"/>
                  </a:lnTo>
                  <a:lnTo>
                    <a:pt x="605117" y="11145"/>
                  </a:lnTo>
                  <a:lnTo>
                    <a:pt x="613008" y="15922"/>
                  </a:lnTo>
                  <a:lnTo>
                    <a:pt x="619847" y="20698"/>
                  </a:lnTo>
                  <a:lnTo>
                    <a:pt x="625633" y="27067"/>
                  </a:lnTo>
                  <a:lnTo>
                    <a:pt x="631946" y="32905"/>
                  </a:lnTo>
                  <a:lnTo>
                    <a:pt x="636681" y="40335"/>
                  </a:lnTo>
                  <a:lnTo>
                    <a:pt x="641415" y="47765"/>
                  </a:lnTo>
                  <a:lnTo>
                    <a:pt x="645098" y="55726"/>
                  </a:lnTo>
                  <a:lnTo>
                    <a:pt x="648254" y="63686"/>
                  </a:lnTo>
                  <a:lnTo>
                    <a:pt x="650885" y="72178"/>
                  </a:lnTo>
                  <a:lnTo>
                    <a:pt x="651937" y="81200"/>
                  </a:lnTo>
                  <a:lnTo>
                    <a:pt x="652463" y="90753"/>
                  </a:lnTo>
                  <a:lnTo>
                    <a:pt x="651937" y="99775"/>
                  </a:lnTo>
                  <a:lnTo>
                    <a:pt x="650885" y="108797"/>
                  </a:lnTo>
                  <a:lnTo>
                    <a:pt x="648254" y="117289"/>
                  </a:lnTo>
                  <a:lnTo>
                    <a:pt x="645098" y="125780"/>
                  </a:lnTo>
                  <a:lnTo>
                    <a:pt x="641415" y="133741"/>
                  </a:lnTo>
                  <a:lnTo>
                    <a:pt x="636681" y="141171"/>
                  </a:lnTo>
                  <a:lnTo>
                    <a:pt x="631946" y="148071"/>
                  </a:lnTo>
                  <a:lnTo>
                    <a:pt x="625633" y="154439"/>
                  </a:lnTo>
                  <a:lnTo>
                    <a:pt x="619847" y="160277"/>
                  </a:lnTo>
                  <a:lnTo>
                    <a:pt x="613008" y="165584"/>
                  </a:lnTo>
                  <a:lnTo>
                    <a:pt x="605117" y="169830"/>
                  </a:lnTo>
                  <a:lnTo>
                    <a:pt x="597226" y="173545"/>
                  </a:lnTo>
                  <a:lnTo>
                    <a:pt x="589335" y="176729"/>
                  </a:lnTo>
                  <a:lnTo>
                    <a:pt x="580918" y="178852"/>
                  </a:lnTo>
                  <a:lnTo>
                    <a:pt x="571975" y="180444"/>
                  </a:lnTo>
                  <a:lnTo>
                    <a:pt x="563032" y="180975"/>
                  </a:lnTo>
                  <a:lnTo>
                    <a:pt x="554089" y="180444"/>
                  </a:lnTo>
                  <a:lnTo>
                    <a:pt x="544620" y="178852"/>
                  </a:lnTo>
                  <a:lnTo>
                    <a:pt x="536202" y="176729"/>
                  </a:lnTo>
                  <a:lnTo>
                    <a:pt x="527785" y="173545"/>
                  </a:lnTo>
                  <a:lnTo>
                    <a:pt x="519894" y="169830"/>
                  </a:lnTo>
                  <a:lnTo>
                    <a:pt x="512530" y="165584"/>
                  </a:lnTo>
                  <a:lnTo>
                    <a:pt x="506217" y="160277"/>
                  </a:lnTo>
                  <a:lnTo>
                    <a:pt x="499378" y="154439"/>
                  </a:lnTo>
                  <a:lnTo>
                    <a:pt x="494117" y="148071"/>
                  </a:lnTo>
                  <a:lnTo>
                    <a:pt x="488331" y="141171"/>
                  </a:lnTo>
                  <a:lnTo>
                    <a:pt x="484122" y="133741"/>
                  </a:lnTo>
                  <a:lnTo>
                    <a:pt x="480440" y="125780"/>
                  </a:lnTo>
                  <a:lnTo>
                    <a:pt x="477809" y="117289"/>
                  </a:lnTo>
                  <a:lnTo>
                    <a:pt x="475179" y="108797"/>
                  </a:lnTo>
                  <a:lnTo>
                    <a:pt x="474127" y="99775"/>
                  </a:lnTo>
                  <a:lnTo>
                    <a:pt x="473075" y="90753"/>
                  </a:lnTo>
                  <a:lnTo>
                    <a:pt x="474127" y="81200"/>
                  </a:lnTo>
                  <a:lnTo>
                    <a:pt x="475179" y="72178"/>
                  </a:lnTo>
                  <a:lnTo>
                    <a:pt x="477809" y="63686"/>
                  </a:lnTo>
                  <a:lnTo>
                    <a:pt x="480440" y="55726"/>
                  </a:lnTo>
                  <a:lnTo>
                    <a:pt x="484122" y="47765"/>
                  </a:lnTo>
                  <a:lnTo>
                    <a:pt x="488331" y="40335"/>
                  </a:lnTo>
                  <a:lnTo>
                    <a:pt x="494117" y="32905"/>
                  </a:lnTo>
                  <a:lnTo>
                    <a:pt x="499378" y="27067"/>
                  </a:lnTo>
                  <a:lnTo>
                    <a:pt x="506217" y="20698"/>
                  </a:lnTo>
                  <a:lnTo>
                    <a:pt x="512530" y="15922"/>
                  </a:lnTo>
                  <a:lnTo>
                    <a:pt x="519894" y="11145"/>
                  </a:lnTo>
                  <a:lnTo>
                    <a:pt x="527785" y="7430"/>
                  </a:lnTo>
                  <a:lnTo>
                    <a:pt x="536202" y="4246"/>
                  </a:lnTo>
                  <a:lnTo>
                    <a:pt x="544620" y="2123"/>
                  </a:lnTo>
                  <a:lnTo>
                    <a:pt x="554089" y="531"/>
                  </a:lnTo>
                  <a:lnTo>
                    <a:pt x="563032" y="0"/>
                  </a:lnTo>
                  <a:close/>
                  <a:moveTo>
                    <a:pt x="325969" y="0"/>
                  </a:moveTo>
                  <a:lnTo>
                    <a:pt x="334912" y="531"/>
                  </a:lnTo>
                  <a:lnTo>
                    <a:pt x="344381" y="2123"/>
                  </a:lnTo>
                  <a:lnTo>
                    <a:pt x="352798" y="4246"/>
                  </a:lnTo>
                  <a:lnTo>
                    <a:pt x="361215" y="7430"/>
                  </a:lnTo>
                  <a:lnTo>
                    <a:pt x="369106" y="11145"/>
                  </a:lnTo>
                  <a:lnTo>
                    <a:pt x="376471" y="15922"/>
                  </a:lnTo>
                  <a:lnTo>
                    <a:pt x="382784" y="20698"/>
                  </a:lnTo>
                  <a:lnTo>
                    <a:pt x="389623" y="27067"/>
                  </a:lnTo>
                  <a:lnTo>
                    <a:pt x="394883" y="32905"/>
                  </a:lnTo>
                  <a:lnTo>
                    <a:pt x="400670" y="40335"/>
                  </a:lnTo>
                  <a:lnTo>
                    <a:pt x="404878" y="47765"/>
                  </a:lnTo>
                  <a:lnTo>
                    <a:pt x="408561" y="55726"/>
                  </a:lnTo>
                  <a:lnTo>
                    <a:pt x="411191" y="63686"/>
                  </a:lnTo>
                  <a:lnTo>
                    <a:pt x="413821" y="72178"/>
                  </a:lnTo>
                  <a:lnTo>
                    <a:pt x="414874" y="81200"/>
                  </a:lnTo>
                  <a:lnTo>
                    <a:pt x="415926" y="90753"/>
                  </a:lnTo>
                  <a:lnTo>
                    <a:pt x="414874" y="99775"/>
                  </a:lnTo>
                  <a:lnTo>
                    <a:pt x="413821" y="108797"/>
                  </a:lnTo>
                  <a:lnTo>
                    <a:pt x="411191" y="117289"/>
                  </a:lnTo>
                  <a:lnTo>
                    <a:pt x="408561" y="125780"/>
                  </a:lnTo>
                  <a:lnTo>
                    <a:pt x="404878" y="133741"/>
                  </a:lnTo>
                  <a:lnTo>
                    <a:pt x="400670" y="141171"/>
                  </a:lnTo>
                  <a:lnTo>
                    <a:pt x="394883" y="148071"/>
                  </a:lnTo>
                  <a:lnTo>
                    <a:pt x="389623" y="154439"/>
                  </a:lnTo>
                  <a:lnTo>
                    <a:pt x="382784" y="160277"/>
                  </a:lnTo>
                  <a:lnTo>
                    <a:pt x="376471" y="165584"/>
                  </a:lnTo>
                  <a:lnTo>
                    <a:pt x="369106" y="169830"/>
                  </a:lnTo>
                  <a:lnTo>
                    <a:pt x="361215" y="173545"/>
                  </a:lnTo>
                  <a:lnTo>
                    <a:pt x="352798" y="176729"/>
                  </a:lnTo>
                  <a:lnTo>
                    <a:pt x="344381" y="178852"/>
                  </a:lnTo>
                  <a:lnTo>
                    <a:pt x="334912" y="180444"/>
                  </a:lnTo>
                  <a:lnTo>
                    <a:pt x="325969" y="180975"/>
                  </a:lnTo>
                  <a:lnTo>
                    <a:pt x="317026" y="180444"/>
                  </a:lnTo>
                  <a:lnTo>
                    <a:pt x="308083" y="178852"/>
                  </a:lnTo>
                  <a:lnTo>
                    <a:pt x="299665" y="176729"/>
                  </a:lnTo>
                  <a:lnTo>
                    <a:pt x="291775" y="173545"/>
                  </a:lnTo>
                  <a:lnTo>
                    <a:pt x="283884" y="169830"/>
                  </a:lnTo>
                  <a:lnTo>
                    <a:pt x="276519" y="165584"/>
                  </a:lnTo>
                  <a:lnTo>
                    <a:pt x="269154" y="160277"/>
                  </a:lnTo>
                  <a:lnTo>
                    <a:pt x="263367" y="154439"/>
                  </a:lnTo>
                  <a:lnTo>
                    <a:pt x="257054" y="148071"/>
                  </a:lnTo>
                  <a:lnTo>
                    <a:pt x="252320" y="141171"/>
                  </a:lnTo>
                  <a:lnTo>
                    <a:pt x="247585" y="133741"/>
                  </a:lnTo>
                  <a:lnTo>
                    <a:pt x="243903" y="125780"/>
                  </a:lnTo>
                  <a:lnTo>
                    <a:pt x="240746" y="117289"/>
                  </a:lnTo>
                  <a:lnTo>
                    <a:pt x="238116" y="108797"/>
                  </a:lnTo>
                  <a:lnTo>
                    <a:pt x="237064" y="99775"/>
                  </a:lnTo>
                  <a:lnTo>
                    <a:pt x="236538" y="90753"/>
                  </a:lnTo>
                  <a:lnTo>
                    <a:pt x="237064" y="81200"/>
                  </a:lnTo>
                  <a:lnTo>
                    <a:pt x="238116" y="72178"/>
                  </a:lnTo>
                  <a:lnTo>
                    <a:pt x="240746" y="63686"/>
                  </a:lnTo>
                  <a:lnTo>
                    <a:pt x="243903" y="55726"/>
                  </a:lnTo>
                  <a:lnTo>
                    <a:pt x="247585" y="47765"/>
                  </a:lnTo>
                  <a:lnTo>
                    <a:pt x="252320" y="40335"/>
                  </a:lnTo>
                  <a:lnTo>
                    <a:pt x="257054" y="32905"/>
                  </a:lnTo>
                  <a:lnTo>
                    <a:pt x="263367" y="27067"/>
                  </a:lnTo>
                  <a:lnTo>
                    <a:pt x="269154" y="20698"/>
                  </a:lnTo>
                  <a:lnTo>
                    <a:pt x="276519" y="15922"/>
                  </a:lnTo>
                  <a:lnTo>
                    <a:pt x="283884" y="11145"/>
                  </a:lnTo>
                  <a:lnTo>
                    <a:pt x="291775" y="7430"/>
                  </a:lnTo>
                  <a:lnTo>
                    <a:pt x="299665" y="4246"/>
                  </a:lnTo>
                  <a:lnTo>
                    <a:pt x="308083" y="2123"/>
                  </a:lnTo>
                  <a:lnTo>
                    <a:pt x="317026" y="531"/>
                  </a:lnTo>
                  <a:lnTo>
                    <a:pt x="325969" y="0"/>
                  </a:lnTo>
                  <a:close/>
                  <a:moveTo>
                    <a:pt x="89429" y="0"/>
                  </a:moveTo>
                  <a:lnTo>
                    <a:pt x="98425" y="531"/>
                  </a:lnTo>
                  <a:lnTo>
                    <a:pt x="107421" y="2123"/>
                  </a:lnTo>
                  <a:lnTo>
                    <a:pt x="115888" y="4246"/>
                  </a:lnTo>
                  <a:lnTo>
                    <a:pt x="124354" y="7430"/>
                  </a:lnTo>
                  <a:lnTo>
                    <a:pt x="132292" y="11145"/>
                  </a:lnTo>
                  <a:lnTo>
                    <a:pt x="139700" y="15922"/>
                  </a:lnTo>
                  <a:lnTo>
                    <a:pt x="146579" y="20698"/>
                  </a:lnTo>
                  <a:lnTo>
                    <a:pt x="153459" y="27067"/>
                  </a:lnTo>
                  <a:lnTo>
                    <a:pt x="158750" y="32905"/>
                  </a:lnTo>
                  <a:lnTo>
                    <a:pt x="164042" y="40335"/>
                  </a:lnTo>
                  <a:lnTo>
                    <a:pt x="168275" y="47765"/>
                  </a:lnTo>
                  <a:lnTo>
                    <a:pt x="171979" y="55726"/>
                  </a:lnTo>
                  <a:lnTo>
                    <a:pt x="175154" y="63686"/>
                  </a:lnTo>
                  <a:lnTo>
                    <a:pt x="177800" y="72178"/>
                  </a:lnTo>
                  <a:lnTo>
                    <a:pt x="178859" y="81200"/>
                  </a:lnTo>
                  <a:lnTo>
                    <a:pt x="179388" y="90753"/>
                  </a:lnTo>
                  <a:lnTo>
                    <a:pt x="178859" y="99775"/>
                  </a:lnTo>
                  <a:lnTo>
                    <a:pt x="177800" y="108797"/>
                  </a:lnTo>
                  <a:lnTo>
                    <a:pt x="175154" y="117289"/>
                  </a:lnTo>
                  <a:lnTo>
                    <a:pt x="171979" y="125780"/>
                  </a:lnTo>
                  <a:lnTo>
                    <a:pt x="168275" y="133741"/>
                  </a:lnTo>
                  <a:lnTo>
                    <a:pt x="164042" y="141171"/>
                  </a:lnTo>
                  <a:lnTo>
                    <a:pt x="158750" y="148071"/>
                  </a:lnTo>
                  <a:lnTo>
                    <a:pt x="153459" y="154439"/>
                  </a:lnTo>
                  <a:lnTo>
                    <a:pt x="146579" y="160277"/>
                  </a:lnTo>
                  <a:lnTo>
                    <a:pt x="139700" y="165584"/>
                  </a:lnTo>
                  <a:lnTo>
                    <a:pt x="132292" y="169830"/>
                  </a:lnTo>
                  <a:lnTo>
                    <a:pt x="124354" y="173545"/>
                  </a:lnTo>
                  <a:lnTo>
                    <a:pt x="115888" y="176729"/>
                  </a:lnTo>
                  <a:lnTo>
                    <a:pt x="107421" y="178852"/>
                  </a:lnTo>
                  <a:lnTo>
                    <a:pt x="98425" y="180444"/>
                  </a:lnTo>
                  <a:lnTo>
                    <a:pt x="89429" y="180975"/>
                  </a:lnTo>
                  <a:lnTo>
                    <a:pt x="79904" y="180444"/>
                  </a:lnTo>
                  <a:lnTo>
                    <a:pt x="71437" y="178852"/>
                  </a:lnTo>
                  <a:lnTo>
                    <a:pt x="62442" y="176729"/>
                  </a:lnTo>
                  <a:lnTo>
                    <a:pt x="54504" y="173545"/>
                  </a:lnTo>
                  <a:lnTo>
                    <a:pt x="46567" y="169830"/>
                  </a:lnTo>
                  <a:lnTo>
                    <a:pt x="39158" y="165584"/>
                  </a:lnTo>
                  <a:lnTo>
                    <a:pt x="32279" y="160277"/>
                  </a:lnTo>
                  <a:lnTo>
                    <a:pt x="25929" y="154439"/>
                  </a:lnTo>
                  <a:lnTo>
                    <a:pt x="20108" y="148071"/>
                  </a:lnTo>
                  <a:lnTo>
                    <a:pt x="14816" y="141171"/>
                  </a:lnTo>
                  <a:lnTo>
                    <a:pt x="10054" y="133741"/>
                  </a:lnTo>
                  <a:lnTo>
                    <a:pt x="6350" y="125780"/>
                  </a:lnTo>
                  <a:lnTo>
                    <a:pt x="3704" y="117289"/>
                  </a:lnTo>
                  <a:lnTo>
                    <a:pt x="1587" y="108797"/>
                  </a:lnTo>
                  <a:lnTo>
                    <a:pt x="0" y="99775"/>
                  </a:lnTo>
                  <a:lnTo>
                    <a:pt x="0" y="90753"/>
                  </a:lnTo>
                  <a:lnTo>
                    <a:pt x="0" y="81200"/>
                  </a:lnTo>
                  <a:lnTo>
                    <a:pt x="1587" y="72178"/>
                  </a:lnTo>
                  <a:lnTo>
                    <a:pt x="3704" y="63686"/>
                  </a:lnTo>
                  <a:lnTo>
                    <a:pt x="6350" y="55726"/>
                  </a:lnTo>
                  <a:lnTo>
                    <a:pt x="10054" y="47765"/>
                  </a:lnTo>
                  <a:lnTo>
                    <a:pt x="14816" y="40335"/>
                  </a:lnTo>
                  <a:lnTo>
                    <a:pt x="20108" y="32905"/>
                  </a:lnTo>
                  <a:lnTo>
                    <a:pt x="25929" y="27067"/>
                  </a:lnTo>
                  <a:lnTo>
                    <a:pt x="32279" y="20698"/>
                  </a:lnTo>
                  <a:lnTo>
                    <a:pt x="39158" y="15922"/>
                  </a:lnTo>
                  <a:lnTo>
                    <a:pt x="46567" y="11145"/>
                  </a:lnTo>
                  <a:lnTo>
                    <a:pt x="54504" y="7430"/>
                  </a:lnTo>
                  <a:lnTo>
                    <a:pt x="62442" y="4246"/>
                  </a:lnTo>
                  <a:lnTo>
                    <a:pt x="71437" y="2123"/>
                  </a:lnTo>
                  <a:lnTo>
                    <a:pt x="79904" y="531"/>
                  </a:lnTo>
                  <a:lnTo>
                    <a:pt x="894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盾牌"/>
            <p:cNvSpPr/>
            <p:nvPr/>
          </p:nvSpPr>
          <p:spPr bwMode="auto">
            <a:xfrm>
              <a:off x="231" y="8643"/>
              <a:ext cx="643" cy="643"/>
            </a:xfrm>
            <a:custGeom>
              <a:avLst/>
              <a:gdLst>
                <a:gd name="T0" fmla="*/ 288817 w 3466"/>
                <a:gd name="T1" fmla="*/ 0 h 4056"/>
                <a:gd name="T2" fmla="*/ 1249324 w 3466"/>
                <a:gd name="T3" fmla="*/ 0 h 4056"/>
                <a:gd name="T4" fmla="*/ 1249324 w 3466"/>
                <a:gd name="T5" fmla="*/ 2663 h 4056"/>
                <a:gd name="T6" fmla="*/ 1470707 w 3466"/>
                <a:gd name="T7" fmla="*/ 270770 h 4056"/>
                <a:gd name="T8" fmla="*/ 768849 w 3466"/>
                <a:gd name="T9" fmla="*/ 1800397 h 4056"/>
                <a:gd name="T10" fmla="*/ 67435 w 3466"/>
                <a:gd name="T11" fmla="*/ 270770 h 4056"/>
                <a:gd name="T12" fmla="*/ 288817 w 3466"/>
                <a:gd name="T13" fmla="*/ 2663 h 4056"/>
                <a:gd name="T14" fmla="*/ 288817 w 3466"/>
                <a:gd name="T15" fmla="*/ 0 h 4056"/>
                <a:gd name="T16" fmla="*/ 480919 w 3466"/>
                <a:gd name="T17" fmla="*/ 474957 h 4056"/>
                <a:gd name="T18" fmla="*/ 422357 w 3466"/>
                <a:gd name="T19" fmla="*/ 474957 h 4056"/>
                <a:gd name="T20" fmla="*/ 422357 w 3466"/>
                <a:gd name="T21" fmla="*/ 533550 h 4056"/>
                <a:gd name="T22" fmla="*/ 422357 w 3466"/>
                <a:gd name="T23" fmla="*/ 675149 h 4056"/>
                <a:gd name="T24" fmla="*/ 539925 w 3466"/>
                <a:gd name="T25" fmla="*/ 734186 h 4056"/>
                <a:gd name="T26" fmla="*/ 539925 w 3466"/>
                <a:gd name="T27" fmla="*/ 592586 h 4056"/>
                <a:gd name="T28" fmla="*/ 923684 w 3466"/>
                <a:gd name="T29" fmla="*/ 592586 h 4056"/>
                <a:gd name="T30" fmla="*/ 995999 w 3466"/>
                <a:gd name="T31" fmla="*/ 474957 h 4056"/>
                <a:gd name="T32" fmla="*/ 480919 w 3466"/>
                <a:gd name="T33" fmla="*/ 474957 h 4056"/>
                <a:gd name="T34" fmla="*/ 946310 w 3466"/>
                <a:gd name="T35" fmla="*/ 1053339 h 4056"/>
                <a:gd name="T36" fmla="*/ 1002210 w 3466"/>
                <a:gd name="T37" fmla="*/ 1053339 h 4056"/>
                <a:gd name="T38" fmla="*/ 1002210 w 3466"/>
                <a:gd name="T39" fmla="*/ 931270 h 4056"/>
                <a:gd name="T40" fmla="*/ 946310 w 3466"/>
                <a:gd name="T41" fmla="*/ 1053339 h 4056"/>
                <a:gd name="T42" fmla="*/ 368231 w 3466"/>
                <a:gd name="T43" fmla="*/ 801212 h 4056"/>
                <a:gd name="T44" fmla="*/ 422357 w 3466"/>
                <a:gd name="T45" fmla="*/ 862468 h 4056"/>
                <a:gd name="T46" fmla="*/ 422357 w 3466"/>
                <a:gd name="T47" fmla="*/ 1112375 h 4056"/>
                <a:gd name="T48" fmla="*/ 422357 w 3466"/>
                <a:gd name="T49" fmla="*/ 1170968 h 4056"/>
                <a:gd name="T50" fmla="*/ 480919 w 3466"/>
                <a:gd name="T51" fmla="*/ 1170968 h 4056"/>
                <a:gd name="T52" fmla="*/ 627768 w 3466"/>
                <a:gd name="T53" fmla="*/ 1170968 h 4056"/>
                <a:gd name="T54" fmla="*/ 539925 w 3466"/>
                <a:gd name="T55" fmla="*/ 1053339 h 4056"/>
                <a:gd name="T56" fmla="*/ 539925 w 3466"/>
                <a:gd name="T57" fmla="*/ 995634 h 4056"/>
                <a:gd name="T58" fmla="*/ 772842 w 3466"/>
                <a:gd name="T59" fmla="*/ 1258857 h 4056"/>
                <a:gd name="T60" fmla="*/ 853587 w 3466"/>
                <a:gd name="T61" fmla="*/ 1255306 h 4056"/>
                <a:gd name="T62" fmla="*/ 892628 w 3466"/>
                <a:gd name="T63" fmla="*/ 1170968 h 4056"/>
                <a:gd name="T64" fmla="*/ 1060772 w 3466"/>
                <a:gd name="T65" fmla="*/ 1170968 h 4056"/>
                <a:gd name="T66" fmla="*/ 1119778 w 3466"/>
                <a:gd name="T67" fmla="*/ 1170968 h 4056"/>
                <a:gd name="T68" fmla="*/ 1119778 w 3466"/>
                <a:gd name="T69" fmla="*/ 1112375 h 4056"/>
                <a:gd name="T70" fmla="*/ 1119778 w 3466"/>
                <a:gd name="T71" fmla="*/ 674705 h 4056"/>
                <a:gd name="T72" fmla="*/ 1240451 w 3466"/>
                <a:gd name="T73" fmla="*/ 410593 h 4056"/>
                <a:gd name="T74" fmla="*/ 1154826 w 3466"/>
                <a:gd name="T75" fmla="*/ 370200 h 4056"/>
                <a:gd name="T76" fmla="*/ 791475 w 3466"/>
                <a:gd name="T77" fmla="*/ 965893 h 4056"/>
                <a:gd name="T78" fmla="*/ 422357 w 3466"/>
                <a:gd name="T79" fmla="*/ 742619 h 4056"/>
                <a:gd name="T80" fmla="*/ 368231 w 3466"/>
                <a:gd name="T81" fmla="*/ 801212 h 40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66" h="4056">
                  <a:moveTo>
                    <a:pt x="651" y="0"/>
                  </a:moveTo>
                  <a:cubicBezTo>
                    <a:pt x="2816" y="0"/>
                    <a:pt x="2816" y="0"/>
                    <a:pt x="2816" y="0"/>
                  </a:cubicBezTo>
                  <a:cubicBezTo>
                    <a:pt x="2816" y="6"/>
                    <a:pt x="2816" y="6"/>
                    <a:pt x="2816" y="6"/>
                  </a:cubicBezTo>
                  <a:cubicBezTo>
                    <a:pt x="2816" y="287"/>
                    <a:pt x="3025" y="525"/>
                    <a:pt x="3315" y="610"/>
                  </a:cubicBezTo>
                  <a:cubicBezTo>
                    <a:pt x="3466" y="2425"/>
                    <a:pt x="2994" y="3627"/>
                    <a:pt x="1733" y="4056"/>
                  </a:cubicBezTo>
                  <a:cubicBezTo>
                    <a:pt x="472" y="3627"/>
                    <a:pt x="0" y="2425"/>
                    <a:pt x="152" y="610"/>
                  </a:cubicBezTo>
                  <a:cubicBezTo>
                    <a:pt x="442" y="525"/>
                    <a:pt x="651" y="287"/>
                    <a:pt x="651" y="6"/>
                  </a:cubicBezTo>
                  <a:cubicBezTo>
                    <a:pt x="651" y="0"/>
                    <a:pt x="651" y="0"/>
                    <a:pt x="651" y="0"/>
                  </a:cubicBezTo>
                  <a:close/>
                  <a:moveTo>
                    <a:pt x="1084" y="1070"/>
                  </a:moveTo>
                  <a:cubicBezTo>
                    <a:pt x="952" y="1070"/>
                    <a:pt x="952" y="1070"/>
                    <a:pt x="952" y="1070"/>
                  </a:cubicBezTo>
                  <a:cubicBezTo>
                    <a:pt x="952" y="1202"/>
                    <a:pt x="952" y="1202"/>
                    <a:pt x="952" y="1202"/>
                  </a:cubicBezTo>
                  <a:cubicBezTo>
                    <a:pt x="952" y="1521"/>
                    <a:pt x="952" y="1521"/>
                    <a:pt x="952" y="1521"/>
                  </a:cubicBezTo>
                  <a:cubicBezTo>
                    <a:pt x="1217" y="1654"/>
                    <a:pt x="1217" y="1654"/>
                    <a:pt x="1217" y="1654"/>
                  </a:cubicBezTo>
                  <a:cubicBezTo>
                    <a:pt x="1217" y="1335"/>
                    <a:pt x="1217" y="1335"/>
                    <a:pt x="1217" y="1335"/>
                  </a:cubicBezTo>
                  <a:cubicBezTo>
                    <a:pt x="2082" y="1335"/>
                    <a:pt x="2082" y="1335"/>
                    <a:pt x="2082" y="1335"/>
                  </a:cubicBezTo>
                  <a:cubicBezTo>
                    <a:pt x="2245" y="1070"/>
                    <a:pt x="2245" y="1070"/>
                    <a:pt x="2245" y="1070"/>
                  </a:cubicBezTo>
                  <a:cubicBezTo>
                    <a:pt x="1084" y="1070"/>
                    <a:pt x="1084" y="1070"/>
                    <a:pt x="1084" y="1070"/>
                  </a:cubicBezTo>
                  <a:close/>
                  <a:moveTo>
                    <a:pt x="2133" y="2373"/>
                  </a:moveTo>
                  <a:cubicBezTo>
                    <a:pt x="2259" y="2373"/>
                    <a:pt x="2259" y="2373"/>
                    <a:pt x="2259" y="2373"/>
                  </a:cubicBezTo>
                  <a:cubicBezTo>
                    <a:pt x="2259" y="2098"/>
                    <a:pt x="2259" y="2098"/>
                    <a:pt x="2259" y="2098"/>
                  </a:cubicBezTo>
                  <a:cubicBezTo>
                    <a:pt x="2133" y="2373"/>
                    <a:pt x="2133" y="2373"/>
                    <a:pt x="2133" y="2373"/>
                  </a:cubicBezTo>
                  <a:close/>
                  <a:moveTo>
                    <a:pt x="830" y="1805"/>
                  </a:moveTo>
                  <a:cubicBezTo>
                    <a:pt x="952" y="1943"/>
                    <a:pt x="952" y="1943"/>
                    <a:pt x="952" y="1943"/>
                  </a:cubicBezTo>
                  <a:cubicBezTo>
                    <a:pt x="952" y="2506"/>
                    <a:pt x="952" y="2506"/>
                    <a:pt x="952" y="2506"/>
                  </a:cubicBezTo>
                  <a:cubicBezTo>
                    <a:pt x="952" y="2638"/>
                    <a:pt x="952" y="2638"/>
                    <a:pt x="952" y="2638"/>
                  </a:cubicBezTo>
                  <a:cubicBezTo>
                    <a:pt x="1084" y="2638"/>
                    <a:pt x="1084" y="2638"/>
                    <a:pt x="1084" y="2638"/>
                  </a:cubicBezTo>
                  <a:cubicBezTo>
                    <a:pt x="1415" y="2638"/>
                    <a:pt x="1415" y="2638"/>
                    <a:pt x="1415" y="2638"/>
                  </a:cubicBezTo>
                  <a:cubicBezTo>
                    <a:pt x="1217" y="2373"/>
                    <a:pt x="1217" y="2373"/>
                    <a:pt x="1217" y="2373"/>
                  </a:cubicBezTo>
                  <a:cubicBezTo>
                    <a:pt x="1217" y="2243"/>
                    <a:pt x="1217" y="2243"/>
                    <a:pt x="1217" y="2243"/>
                  </a:cubicBezTo>
                  <a:cubicBezTo>
                    <a:pt x="1742" y="2836"/>
                    <a:pt x="1742" y="2836"/>
                    <a:pt x="1742" y="2836"/>
                  </a:cubicBezTo>
                  <a:cubicBezTo>
                    <a:pt x="1924" y="2828"/>
                    <a:pt x="1924" y="2828"/>
                    <a:pt x="1924" y="2828"/>
                  </a:cubicBezTo>
                  <a:cubicBezTo>
                    <a:pt x="2012" y="2638"/>
                    <a:pt x="2012" y="2638"/>
                    <a:pt x="2012" y="2638"/>
                  </a:cubicBezTo>
                  <a:cubicBezTo>
                    <a:pt x="2391" y="2638"/>
                    <a:pt x="2391" y="2638"/>
                    <a:pt x="2391" y="2638"/>
                  </a:cubicBezTo>
                  <a:cubicBezTo>
                    <a:pt x="2524" y="2638"/>
                    <a:pt x="2524" y="2638"/>
                    <a:pt x="2524" y="2638"/>
                  </a:cubicBezTo>
                  <a:cubicBezTo>
                    <a:pt x="2524" y="2506"/>
                    <a:pt x="2524" y="2506"/>
                    <a:pt x="2524" y="2506"/>
                  </a:cubicBezTo>
                  <a:cubicBezTo>
                    <a:pt x="2524" y="1520"/>
                    <a:pt x="2524" y="1520"/>
                    <a:pt x="2524" y="1520"/>
                  </a:cubicBezTo>
                  <a:cubicBezTo>
                    <a:pt x="2796" y="925"/>
                    <a:pt x="2796" y="925"/>
                    <a:pt x="2796" y="925"/>
                  </a:cubicBezTo>
                  <a:cubicBezTo>
                    <a:pt x="2603" y="834"/>
                    <a:pt x="2603" y="834"/>
                    <a:pt x="2603" y="834"/>
                  </a:cubicBezTo>
                  <a:cubicBezTo>
                    <a:pt x="1784" y="2176"/>
                    <a:pt x="1784" y="2176"/>
                    <a:pt x="1784" y="2176"/>
                  </a:cubicBezTo>
                  <a:cubicBezTo>
                    <a:pt x="952" y="1673"/>
                    <a:pt x="952" y="1673"/>
                    <a:pt x="952" y="1673"/>
                  </a:cubicBezTo>
                  <a:lnTo>
                    <a:pt x="830" y="18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电池"/>
            <p:cNvSpPr/>
            <p:nvPr/>
          </p:nvSpPr>
          <p:spPr>
            <a:xfrm flipH="1">
              <a:off x="231" y="9794"/>
              <a:ext cx="643" cy="333"/>
            </a:xfrm>
            <a:custGeom>
              <a:avLst/>
              <a:gdLst>
                <a:gd name="connsiteX0" fmla="*/ 124619 w 2178050"/>
                <a:gd name="connsiteY0" fmla="*/ 384969 h 946150"/>
                <a:gd name="connsiteX1" fmla="*/ 124619 w 2178050"/>
                <a:gd name="connsiteY1" fmla="*/ 568325 h 946150"/>
                <a:gd name="connsiteX2" fmla="*/ 197485 w 2178050"/>
                <a:gd name="connsiteY2" fmla="*/ 568325 h 946150"/>
                <a:gd name="connsiteX3" fmla="*/ 197485 w 2178050"/>
                <a:gd name="connsiteY3" fmla="*/ 384969 h 946150"/>
                <a:gd name="connsiteX4" fmla="*/ 1174750 w 2178050"/>
                <a:gd name="connsiteY4" fmla="*/ 118268 h 946150"/>
                <a:gd name="connsiteX5" fmla="*/ 1174750 w 2178050"/>
                <a:gd name="connsiteY5" fmla="*/ 118269 h 946150"/>
                <a:gd name="connsiteX6" fmla="*/ 317499 w 2178050"/>
                <a:gd name="connsiteY6" fmla="*/ 118269 h 946150"/>
                <a:gd name="connsiteX7" fmla="*/ 317499 w 2178050"/>
                <a:gd name="connsiteY7" fmla="*/ 827881 h 946150"/>
                <a:gd name="connsiteX8" fmla="*/ 1174750 w 2178050"/>
                <a:gd name="connsiteY8" fmla="*/ 827881 h 946150"/>
                <a:gd name="connsiteX9" fmla="*/ 1174750 w 2178050"/>
                <a:gd name="connsiteY9" fmla="*/ 827882 h 946150"/>
                <a:gd name="connsiteX10" fmla="*/ 1174751 w 2178050"/>
                <a:gd name="connsiteY10" fmla="*/ 827881 h 946150"/>
                <a:gd name="connsiteX11" fmla="*/ 1662906 w 2178050"/>
                <a:gd name="connsiteY11" fmla="*/ 118268 h 946150"/>
                <a:gd name="connsiteX12" fmla="*/ 197485 w 2178050"/>
                <a:gd name="connsiteY12" fmla="*/ 0 h 946150"/>
                <a:gd name="connsiteX13" fmla="*/ 2178050 w 2178050"/>
                <a:gd name="connsiteY13" fmla="*/ 0 h 946150"/>
                <a:gd name="connsiteX14" fmla="*/ 2178050 w 2178050"/>
                <a:gd name="connsiteY14" fmla="*/ 946150 h 946150"/>
                <a:gd name="connsiteX15" fmla="*/ 197485 w 2178050"/>
                <a:gd name="connsiteY15" fmla="*/ 946150 h 946150"/>
                <a:gd name="connsiteX16" fmla="*/ 197485 w 2178050"/>
                <a:gd name="connsiteY16" fmla="*/ 694531 h 946150"/>
                <a:gd name="connsiteX17" fmla="*/ 125940 w 2178050"/>
                <a:gd name="connsiteY17" fmla="*/ 694531 h 946150"/>
                <a:gd name="connsiteX18" fmla="*/ 0 w 2178050"/>
                <a:gd name="connsiteY18" fmla="*/ 568591 h 946150"/>
                <a:gd name="connsiteX19" fmla="*/ 0 w 2178050"/>
                <a:gd name="connsiteY19" fmla="*/ 384703 h 946150"/>
                <a:gd name="connsiteX20" fmla="*/ 125940 w 2178050"/>
                <a:gd name="connsiteY20" fmla="*/ 258763 h 946150"/>
                <a:gd name="connsiteX21" fmla="*/ 197485 w 2178050"/>
                <a:gd name="connsiteY21" fmla="*/ 258763 h 94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78050" h="946150">
                  <a:moveTo>
                    <a:pt x="124619" y="384969"/>
                  </a:moveTo>
                  <a:lnTo>
                    <a:pt x="124619" y="568325"/>
                  </a:lnTo>
                  <a:lnTo>
                    <a:pt x="197485" y="568325"/>
                  </a:lnTo>
                  <a:lnTo>
                    <a:pt x="197485" y="384969"/>
                  </a:lnTo>
                  <a:close/>
                  <a:moveTo>
                    <a:pt x="1174750" y="118268"/>
                  </a:moveTo>
                  <a:lnTo>
                    <a:pt x="1174750" y="118269"/>
                  </a:lnTo>
                  <a:lnTo>
                    <a:pt x="317499" y="118269"/>
                  </a:lnTo>
                  <a:lnTo>
                    <a:pt x="317499" y="827881"/>
                  </a:lnTo>
                  <a:lnTo>
                    <a:pt x="1174750" y="827881"/>
                  </a:lnTo>
                  <a:lnTo>
                    <a:pt x="1174750" y="827882"/>
                  </a:lnTo>
                  <a:lnTo>
                    <a:pt x="1174751" y="827881"/>
                  </a:lnTo>
                  <a:lnTo>
                    <a:pt x="1662906" y="118268"/>
                  </a:lnTo>
                  <a:close/>
                  <a:moveTo>
                    <a:pt x="197485" y="0"/>
                  </a:moveTo>
                  <a:lnTo>
                    <a:pt x="2178050" y="0"/>
                  </a:lnTo>
                  <a:lnTo>
                    <a:pt x="2178050" y="946150"/>
                  </a:lnTo>
                  <a:lnTo>
                    <a:pt x="197485" y="946150"/>
                  </a:lnTo>
                  <a:lnTo>
                    <a:pt x="197485" y="694531"/>
                  </a:lnTo>
                  <a:lnTo>
                    <a:pt x="125940" y="694531"/>
                  </a:lnTo>
                  <a:cubicBezTo>
                    <a:pt x="56385" y="694531"/>
                    <a:pt x="0" y="638146"/>
                    <a:pt x="0" y="568591"/>
                  </a:cubicBezTo>
                  <a:lnTo>
                    <a:pt x="0" y="384703"/>
                  </a:lnTo>
                  <a:cubicBezTo>
                    <a:pt x="0" y="315148"/>
                    <a:pt x="56385" y="258763"/>
                    <a:pt x="125940" y="258763"/>
                  </a:cubicBezTo>
                  <a:lnTo>
                    <a:pt x="197485" y="2587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1" name="家庭影院"/>
            <p:cNvSpPr/>
            <p:nvPr/>
          </p:nvSpPr>
          <p:spPr bwMode="auto">
            <a:xfrm>
              <a:off x="227" y="6367"/>
              <a:ext cx="647" cy="647"/>
            </a:xfrm>
            <a:custGeom>
              <a:avLst/>
              <a:gdLst>
                <a:gd name="T0" fmla="*/ 2147483646 w 6180"/>
                <a:gd name="T1" fmla="*/ 2147483646 h 4631"/>
                <a:gd name="T2" fmla="*/ 2147483646 w 6180"/>
                <a:gd name="T3" fmla="*/ 2147483646 h 4631"/>
                <a:gd name="T4" fmla="*/ 2147483646 w 6180"/>
                <a:gd name="T5" fmla="*/ 2147483646 h 4631"/>
                <a:gd name="T6" fmla="*/ 2147483646 w 6180"/>
                <a:gd name="T7" fmla="*/ 2147483646 h 4631"/>
                <a:gd name="T8" fmla="*/ 2147483646 w 6180"/>
                <a:gd name="T9" fmla="*/ 2147483646 h 4631"/>
                <a:gd name="T10" fmla="*/ 2147483646 w 6180"/>
                <a:gd name="T11" fmla="*/ 2147483646 h 4631"/>
                <a:gd name="T12" fmla="*/ 2147483646 w 6180"/>
                <a:gd name="T13" fmla="*/ 2147483646 h 4631"/>
                <a:gd name="T14" fmla="*/ 2147483646 w 6180"/>
                <a:gd name="T15" fmla="*/ 2147483646 h 4631"/>
                <a:gd name="T16" fmla="*/ 2147483646 w 6180"/>
                <a:gd name="T17" fmla="*/ 2147483646 h 4631"/>
                <a:gd name="T18" fmla="*/ 2147483646 w 6180"/>
                <a:gd name="T19" fmla="*/ 2147483646 h 4631"/>
                <a:gd name="T20" fmla="*/ 2147483646 w 6180"/>
                <a:gd name="T21" fmla="*/ 2147483646 h 4631"/>
                <a:gd name="T22" fmla="*/ 2147483646 w 6180"/>
                <a:gd name="T23" fmla="*/ 2147483646 h 4631"/>
                <a:gd name="T24" fmla="*/ 2147483646 w 6180"/>
                <a:gd name="T25" fmla="*/ 2147483646 h 4631"/>
                <a:gd name="T26" fmla="*/ 2147483646 w 6180"/>
                <a:gd name="T27" fmla="*/ 2147483646 h 4631"/>
                <a:gd name="T28" fmla="*/ 2147483646 w 6180"/>
                <a:gd name="T29" fmla="*/ 2147483646 h 4631"/>
                <a:gd name="T30" fmla="*/ 2147483646 w 6180"/>
                <a:gd name="T31" fmla="*/ 2147483646 h 4631"/>
                <a:gd name="T32" fmla="*/ 2147483646 w 6180"/>
                <a:gd name="T33" fmla="*/ 2147483646 h 4631"/>
                <a:gd name="T34" fmla="*/ 2147483646 w 6180"/>
                <a:gd name="T35" fmla="*/ 2147483646 h 4631"/>
                <a:gd name="T36" fmla="*/ 2147483646 w 6180"/>
                <a:gd name="T37" fmla="*/ 2147483646 h 4631"/>
                <a:gd name="T38" fmla="*/ 2147483646 w 6180"/>
                <a:gd name="T39" fmla="*/ 2147483646 h 4631"/>
                <a:gd name="T40" fmla="*/ 2147483646 w 6180"/>
                <a:gd name="T41" fmla="*/ 2147483646 h 4631"/>
                <a:gd name="T42" fmla="*/ 2147483646 w 6180"/>
                <a:gd name="T43" fmla="*/ 2147483646 h 4631"/>
                <a:gd name="T44" fmla="*/ 2147483646 w 6180"/>
                <a:gd name="T45" fmla="*/ 2147483646 h 4631"/>
                <a:gd name="T46" fmla="*/ 2147483646 w 6180"/>
                <a:gd name="T47" fmla="*/ 2147483646 h 4631"/>
                <a:gd name="T48" fmla="*/ 2147483646 w 6180"/>
                <a:gd name="T49" fmla="*/ 2147483646 h 4631"/>
                <a:gd name="T50" fmla="*/ 2147483646 w 6180"/>
                <a:gd name="T51" fmla="*/ 2147483646 h 4631"/>
                <a:gd name="T52" fmla="*/ 2147483646 w 6180"/>
                <a:gd name="T53" fmla="*/ 2147483646 h 4631"/>
                <a:gd name="T54" fmla="*/ 2147483646 w 6180"/>
                <a:gd name="T55" fmla="*/ 2147483646 h 4631"/>
                <a:gd name="T56" fmla="*/ 2147483646 w 6180"/>
                <a:gd name="T57" fmla="*/ 2147483646 h 4631"/>
                <a:gd name="T58" fmla="*/ 2147483646 w 6180"/>
                <a:gd name="T59" fmla="*/ 2147483646 h 4631"/>
                <a:gd name="T60" fmla="*/ 2147483646 w 6180"/>
                <a:gd name="T61" fmla="*/ 2147483646 h 4631"/>
                <a:gd name="T62" fmla="*/ 2147483646 w 6180"/>
                <a:gd name="T63" fmla="*/ 2147483646 h 4631"/>
                <a:gd name="T64" fmla="*/ 2147483646 w 6180"/>
                <a:gd name="T65" fmla="*/ 2147483646 h 4631"/>
                <a:gd name="T66" fmla="*/ 2147483646 w 6180"/>
                <a:gd name="T67" fmla="*/ 2147483646 h 4631"/>
                <a:gd name="T68" fmla="*/ 2147483646 w 6180"/>
                <a:gd name="T69" fmla="*/ 2147483646 h 4631"/>
                <a:gd name="T70" fmla="*/ 2147483646 w 6180"/>
                <a:gd name="T71" fmla="*/ 2147483646 h 4631"/>
                <a:gd name="T72" fmla="*/ 2147483646 w 6180"/>
                <a:gd name="T73" fmla="*/ 2147483646 h 4631"/>
                <a:gd name="T74" fmla="*/ 2147483646 w 6180"/>
                <a:gd name="T75" fmla="*/ 2147483646 h 4631"/>
                <a:gd name="T76" fmla="*/ 2147483646 w 6180"/>
                <a:gd name="T77" fmla="*/ 2147483646 h 4631"/>
                <a:gd name="T78" fmla="*/ 2147483646 w 6180"/>
                <a:gd name="T79" fmla="*/ 2147483646 h 4631"/>
                <a:gd name="T80" fmla="*/ 2147483646 w 6180"/>
                <a:gd name="T81" fmla="*/ 2147483646 h 4631"/>
                <a:gd name="T82" fmla="*/ 2147483646 w 6180"/>
                <a:gd name="T83" fmla="*/ 2147483646 h 4631"/>
                <a:gd name="T84" fmla="*/ 2147483646 w 6180"/>
                <a:gd name="T85" fmla="*/ 2147483646 h 4631"/>
                <a:gd name="T86" fmla="*/ 2147483646 w 6180"/>
                <a:gd name="T87" fmla="*/ 2147483646 h 4631"/>
                <a:gd name="T88" fmla="*/ 2147483646 w 6180"/>
                <a:gd name="T89" fmla="*/ 2147483646 h 4631"/>
                <a:gd name="T90" fmla="*/ 2147483646 w 6180"/>
                <a:gd name="T91" fmla="*/ 2147483646 h 4631"/>
                <a:gd name="T92" fmla="*/ 2147483646 w 6180"/>
                <a:gd name="T93" fmla="*/ 2147483646 h 4631"/>
                <a:gd name="T94" fmla="*/ 2147483646 w 6180"/>
                <a:gd name="T95" fmla="*/ 2147483646 h 4631"/>
                <a:gd name="T96" fmla="*/ 2147483646 w 6180"/>
                <a:gd name="T97" fmla="*/ 2147483646 h 4631"/>
                <a:gd name="T98" fmla="*/ 2147483646 w 6180"/>
                <a:gd name="T99" fmla="*/ 2147483646 h 4631"/>
                <a:gd name="T100" fmla="*/ 2147483646 w 6180"/>
                <a:gd name="T101" fmla="*/ 2147483646 h 4631"/>
                <a:gd name="T102" fmla="*/ 2147483646 w 6180"/>
                <a:gd name="T103" fmla="*/ 2147483646 h 4631"/>
                <a:gd name="T104" fmla="*/ 2147483646 w 6180"/>
                <a:gd name="T105" fmla="*/ 2147483646 h 4631"/>
                <a:gd name="T106" fmla="*/ 2147483646 w 6180"/>
                <a:gd name="T107" fmla="*/ 2147483646 h 4631"/>
                <a:gd name="T108" fmla="*/ 2147483646 w 6180"/>
                <a:gd name="T109" fmla="*/ 2147483646 h 4631"/>
                <a:gd name="T110" fmla="*/ 2147483646 w 6180"/>
                <a:gd name="T111" fmla="*/ 2147483646 h 4631"/>
                <a:gd name="T112" fmla="*/ 2147483646 w 6180"/>
                <a:gd name="T113" fmla="*/ 2147483646 h 4631"/>
                <a:gd name="T114" fmla="*/ 2147483646 w 6180"/>
                <a:gd name="T115" fmla="*/ 2147483646 h 4631"/>
                <a:gd name="T116" fmla="*/ 2147483646 w 6180"/>
                <a:gd name="T117" fmla="*/ 2147483646 h 4631"/>
                <a:gd name="T118" fmla="*/ 2147483646 w 6180"/>
                <a:gd name="T119" fmla="*/ 2147483646 h 4631"/>
                <a:gd name="T120" fmla="*/ 2147483646 w 6180"/>
                <a:gd name="T121" fmla="*/ 2147483646 h 463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80" h="4631">
                  <a:moveTo>
                    <a:pt x="4825" y="4498"/>
                  </a:moveTo>
                  <a:lnTo>
                    <a:pt x="5268" y="4498"/>
                  </a:lnTo>
                  <a:lnTo>
                    <a:pt x="5268" y="3754"/>
                  </a:lnTo>
                  <a:lnTo>
                    <a:pt x="5020" y="3754"/>
                  </a:lnTo>
                  <a:lnTo>
                    <a:pt x="5020" y="0"/>
                  </a:lnTo>
                  <a:lnTo>
                    <a:pt x="5907" y="0"/>
                  </a:lnTo>
                  <a:lnTo>
                    <a:pt x="5907" y="3754"/>
                  </a:lnTo>
                  <a:lnTo>
                    <a:pt x="5681" y="3754"/>
                  </a:lnTo>
                  <a:lnTo>
                    <a:pt x="5681" y="4498"/>
                  </a:lnTo>
                  <a:lnTo>
                    <a:pt x="6180" y="4498"/>
                  </a:lnTo>
                  <a:lnTo>
                    <a:pt x="6180" y="4631"/>
                  </a:lnTo>
                  <a:lnTo>
                    <a:pt x="4825" y="4631"/>
                  </a:lnTo>
                  <a:lnTo>
                    <a:pt x="4825" y="4498"/>
                  </a:lnTo>
                  <a:close/>
                  <a:moveTo>
                    <a:pt x="0" y="4498"/>
                  </a:moveTo>
                  <a:lnTo>
                    <a:pt x="443" y="4498"/>
                  </a:lnTo>
                  <a:lnTo>
                    <a:pt x="443" y="3754"/>
                  </a:lnTo>
                  <a:lnTo>
                    <a:pt x="195" y="3754"/>
                  </a:lnTo>
                  <a:lnTo>
                    <a:pt x="195" y="0"/>
                  </a:lnTo>
                  <a:lnTo>
                    <a:pt x="1082" y="0"/>
                  </a:lnTo>
                  <a:lnTo>
                    <a:pt x="1082" y="3754"/>
                  </a:lnTo>
                  <a:lnTo>
                    <a:pt x="856" y="3754"/>
                  </a:lnTo>
                  <a:lnTo>
                    <a:pt x="856" y="4498"/>
                  </a:lnTo>
                  <a:lnTo>
                    <a:pt x="1355" y="4498"/>
                  </a:lnTo>
                  <a:lnTo>
                    <a:pt x="1355" y="4631"/>
                  </a:lnTo>
                  <a:lnTo>
                    <a:pt x="0" y="4631"/>
                  </a:lnTo>
                  <a:lnTo>
                    <a:pt x="0" y="4498"/>
                  </a:lnTo>
                  <a:close/>
                  <a:moveTo>
                    <a:pt x="1552" y="137"/>
                  </a:moveTo>
                  <a:lnTo>
                    <a:pt x="4589" y="137"/>
                  </a:lnTo>
                  <a:lnTo>
                    <a:pt x="4773" y="137"/>
                  </a:lnTo>
                  <a:lnTo>
                    <a:pt x="4773" y="320"/>
                  </a:lnTo>
                  <a:lnTo>
                    <a:pt x="4773" y="2215"/>
                  </a:lnTo>
                  <a:lnTo>
                    <a:pt x="4773" y="2399"/>
                  </a:lnTo>
                  <a:lnTo>
                    <a:pt x="4589" y="2399"/>
                  </a:lnTo>
                  <a:lnTo>
                    <a:pt x="3474" y="2399"/>
                  </a:lnTo>
                  <a:lnTo>
                    <a:pt x="3474" y="2623"/>
                  </a:lnTo>
                  <a:lnTo>
                    <a:pt x="3863" y="2623"/>
                  </a:lnTo>
                  <a:lnTo>
                    <a:pt x="3863" y="2820"/>
                  </a:lnTo>
                  <a:lnTo>
                    <a:pt x="4385" y="2820"/>
                  </a:lnTo>
                  <a:lnTo>
                    <a:pt x="4523" y="2820"/>
                  </a:lnTo>
                  <a:lnTo>
                    <a:pt x="4523" y="2958"/>
                  </a:lnTo>
                  <a:lnTo>
                    <a:pt x="4523" y="4306"/>
                  </a:lnTo>
                  <a:lnTo>
                    <a:pt x="4523" y="4444"/>
                  </a:lnTo>
                  <a:lnTo>
                    <a:pt x="4385" y="4444"/>
                  </a:lnTo>
                  <a:lnTo>
                    <a:pt x="4231" y="4444"/>
                  </a:lnTo>
                  <a:lnTo>
                    <a:pt x="4231" y="4622"/>
                  </a:lnTo>
                  <a:lnTo>
                    <a:pt x="3982" y="4622"/>
                  </a:lnTo>
                  <a:lnTo>
                    <a:pt x="3982" y="4444"/>
                  </a:lnTo>
                  <a:lnTo>
                    <a:pt x="2232" y="4444"/>
                  </a:lnTo>
                  <a:lnTo>
                    <a:pt x="2232" y="4622"/>
                  </a:lnTo>
                  <a:lnTo>
                    <a:pt x="1983" y="4622"/>
                  </a:lnTo>
                  <a:lnTo>
                    <a:pt x="1983" y="4444"/>
                  </a:lnTo>
                  <a:lnTo>
                    <a:pt x="1846" y="4444"/>
                  </a:lnTo>
                  <a:lnTo>
                    <a:pt x="1708" y="4444"/>
                  </a:lnTo>
                  <a:lnTo>
                    <a:pt x="1708" y="4306"/>
                  </a:lnTo>
                  <a:lnTo>
                    <a:pt x="1708" y="2958"/>
                  </a:lnTo>
                  <a:lnTo>
                    <a:pt x="1708" y="2820"/>
                  </a:lnTo>
                  <a:lnTo>
                    <a:pt x="1846" y="2820"/>
                  </a:lnTo>
                  <a:lnTo>
                    <a:pt x="2400" y="2820"/>
                  </a:lnTo>
                  <a:lnTo>
                    <a:pt x="2400" y="2623"/>
                  </a:lnTo>
                  <a:lnTo>
                    <a:pt x="2757" y="2623"/>
                  </a:lnTo>
                  <a:lnTo>
                    <a:pt x="2757" y="2399"/>
                  </a:lnTo>
                  <a:lnTo>
                    <a:pt x="1552" y="2399"/>
                  </a:lnTo>
                  <a:lnTo>
                    <a:pt x="1368" y="2399"/>
                  </a:lnTo>
                  <a:lnTo>
                    <a:pt x="1368" y="2215"/>
                  </a:lnTo>
                  <a:lnTo>
                    <a:pt x="1368" y="320"/>
                  </a:lnTo>
                  <a:lnTo>
                    <a:pt x="1368" y="137"/>
                  </a:lnTo>
                  <a:lnTo>
                    <a:pt x="1552" y="137"/>
                  </a:lnTo>
                  <a:close/>
                  <a:moveTo>
                    <a:pt x="2513" y="3884"/>
                  </a:moveTo>
                  <a:lnTo>
                    <a:pt x="2513" y="4097"/>
                  </a:lnTo>
                  <a:lnTo>
                    <a:pt x="3712" y="4097"/>
                  </a:lnTo>
                  <a:lnTo>
                    <a:pt x="3712" y="3884"/>
                  </a:lnTo>
                  <a:lnTo>
                    <a:pt x="2513" y="3884"/>
                  </a:lnTo>
                  <a:close/>
                  <a:moveTo>
                    <a:pt x="2604" y="4122"/>
                  </a:moveTo>
                  <a:lnTo>
                    <a:pt x="2682" y="4122"/>
                  </a:lnTo>
                  <a:lnTo>
                    <a:pt x="2682" y="4168"/>
                  </a:lnTo>
                  <a:lnTo>
                    <a:pt x="3550" y="4168"/>
                  </a:lnTo>
                  <a:lnTo>
                    <a:pt x="3550" y="4122"/>
                  </a:lnTo>
                  <a:lnTo>
                    <a:pt x="3628" y="4122"/>
                  </a:lnTo>
                  <a:lnTo>
                    <a:pt x="3628" y="4168"/>
                  </a:lnTo>
                  <a:lnTo>
                    <a:pt x="4247" y="4168"/>
                  </a:lnTo>
                  <a:lnTo>
                    <a:pt x="4247" y="3718"/>
                  </a:lnTo>
                  <a:lnTo>
                    <a:pt x="1983" y="3718"/>
                  </a:lnTo>
                  <a:lnTo>
                    <a:pt x="1983" y="4168"/>
                  </a:lnTo>
                  <a:lnTo>
                    <a:pt x="2604" y="4168"/>
                  </a:lnTo>
                  <a:lnTo>
                    <a:pt x="2604" y="4122"/>
                  </a:lnTo>
                  <a:close/>
                  <a:moveTo>
                    <a:pt x="1983" y="3633"/>
                  </a:moveTo>
                  <a:lnTo>
                    <a:pt x="2417" y="3633"/>
                  </a:lnTo>
                  <a:lnTo>
                    <a:pt x="2417" y="3565"/>
                  </a:lnTo>
                  <a:lnTo>
                    <a:pt x="2524" y="3565"/>
                  </a:lnTo>
                  <a:lnTo>
                    <a:pt x="2524" y="3633"/>
                  </a:lnTo>
                  <a:lnTo>
                    <a:pt x="3712" y="3633"/>
                  </a:lnTo>
                  <a:lnTo>
                    <a:pt x="3712" y="3565"/>
                  </a:lnTo>
                  <a:lnTo>
                    <a:pt x="3818" y="3565"/>
                  </a:lnTo>
                  <a:lnTo>
                    <a:pt x="3818" y="3633"/>
                  </a:lnTo>
                  <a:lnTo>
                    <a:pt x="4247" y="3633"/>
                  </a:lnTo>
                  <a:lnTo>
                    <a:pt x="4247" y="3095"/>
                  </a:lnTo>
                  <a:lnTo>
                    <a:pt x="1983" y="3095"/>
                  </a:lnTo>
                  <a:lnTo>
                    <a:pt x="1983" y="3633"/>
                  </a:lnTo>
                  <a:close/>
                  <a:moveTo>
                    <a:pt x="2292" y="3239"/>
                  </a:moveTo>
                  <a:lnTo>
                    <a:pt x="2292" y="3531"/>
                  </a:lnTo>
                  <a:lnTo>
                    <a:pt x="3933" y="3531"/>
                  </a:lnTo>
                  <a:lnTo>
                    <a:pt x="3933" y="3239"/>
                  </a:lnTo>
                  <a:lnTo>
                    <a:pt x="2292" y="3239"/>
                  </a:lnTo>
                  <a:close/>
                  <a:moveTo>
                    <a:pt x="4406" y="504"/>
                  </a:moveTo>
                  <a:lnTo>
                    <a:pt x="1735" y="504"/>
                  </a:lnTo>
                  <a:lnTo>
                    <a:pt x="1735" y="2032"/>
                  </a:lnTo>
                  <a:lnTo>
                    <a:pt x="4406" y="2032"/>
                  </a:lnTo>
                  <a:lnTo>
                    <a:pt x="4406" y="504"/>
                  </a:lnTo>
                  <a:close/>
                  <a:moveTo>
                    <a:pt x="634" y="285"/>
                  </a:moveTo>
                  <a:lnTo>
                    <a:pt x="634" y="285"/>
                  </a:lnTo>
                  <a:lnTo>
                    <a:pt x="616" y="285"/>
                  </a:lnTo>
                  <a:lnTo>
                    <a:pt x="599" y="286"/>
                  </a:lnTo>
                  <a:lnTo>
                    <a:pt x="581" y="288"/>
                  </a:lnTo>
                  <a:lnTo>
                    <a:pt x="564" y="292"/>
                  </a:lnTo>
                  <a:lnTo>
                    <a:pt x="547" y="295"/>
                  </a:lnTo>
                  <a:lnTo>
                    <a:pt x="530" y="300"/>
                  </a:lnTo>
                  <a:lnTo>
                    <a:pt x="514" y="306"/>
                  </a:lnTo>
                  <a:lnTo>
                    <a:pt x="498" y="312"/>
                  </a:lnTo>
                  <a:lnTo>
                    <a:pt x="483" y="319"/>
                  </a:lnTo>
                  <a:lnTo>
                    <a:pt x="468" y="327"/>
                  </a:lnTo>
                  <a:lnTo>
                    <a:pt x="453" y="335"/>
                  </a:lnTo>
                  <a:lnTo>
                    <a:pt x="439" y="345"/>
                  </a:lnTo>
                  <a:lnTo>
                    <a:pt x="425" y="354"/>
                  </a:lnTo>
                  <a:lnTo>
                    <a:pt x="412" y="365"/>
                  </a:lnTo>
                  <a:lnTo>
                    <a:pt x="399" y="376"/>
                  </a:lnTo>
                  <a:lnTo>
                    <a:pt x="387" y="387"/>
                  </a:lnTo>
                  <a:lnTo>
                    <a:pt x="376" y="399"/>
                  </a:lnTo>
                  <a:lnTo>
                    <a:pt x="365" y="412"/>
                  </a:lnTo>
                  <a:lnTo>
                    <a:pt x="354" y="425"/>
                  </a:lnTo>
                  <a:lnTo>
                    <a:pt x="345" y="439"/>
                  </a:lnTo>
                  <a:lnTo>
                    <a:pt x="335" y="454"/>
                  </a:lnTo>
                  <a:lnTo>
                    <a:pt x="327" y="468"/>
                  </a:lnTo>
                  <a:lnTo>
                    <a:pt x="319" y="483"/>
                  </a:lnTo>
                  <a:lnTo>
                    <a:pt x="312" y="498"/>
                  </a:lnTo>
                  <a:lnTo>
                    <a:pt x="306" y="515"/>
                  </a:lnTo>
                  <a:lnTo>
                    <a:pt x="300" y="530"/>
                  </a:lnTo>
                  <a:lnTo>
                    <a:pt x="295" y="547"/>
                  </a:lnTo>
                  <a:lnTo>
                    <a:pt x="292" y="564"/>
                  </a:lnTo>
                  <a:lnTo>
                    <a:pt x="288" y="581"/>
                  </a:lnTo>
                  <a:lnTo>
                    <a:pt x="286" y="599"/>
                  </a:lnTo>
                  <a:lnTo>
                    <a:pt x="285" y="616"/>
                  </a:lnTo>
                  <a:lnTo>
                    <a:pt x="285" y="634"/>
                  </a:lnTo>
                  <a:lnTo>
                    <a:pt x="285" y="652"/>
                  </a:lnTo>
                  <a:lnTo>
                    <a:pt x="286" y="671"/>
                  </a:lnTo>
                  <a:lnTo>
                    <a:pt x="288" y="687"/>
                  </a:lnTo>
                  <a:lnTo>
                    <a:pt x="292" y="705"/>
                  </a:lnTo>
                  <a:lnTo>
                    <a:pt x="295" y="722"/>
                  </a:lnTo>
                  <a:lnTo>
                    <a:pt x="300" y="738"/>
                  </a:lnTo>
                  <a:lnTo>
                    <a:pt x="306" y="755"/>
                  </a:lnTo>
                  <a:lnTo>
                    <a:pt x="312" y="771"/>
                  </a:lnTo>
                  <a:lnTo>
                    <a:pt x="319" y="786"/>
                  </a:lnTo>
                  <a:lnTo>
                    <a:pt x="327" y="802"/>
                  </a:lnTo>
                  <a:lnTo>
                    <a:pt x="335" y="816"/>
                  </a:lnTo>
                  <a:lnTo>
                    <a:pt x="345" y="830"/>
                  </a:lnTo>
                  <a:lnTo>
                    <a:pt x="354" y="844"/>
                  </a:lnTo>
                  <a:lnTo>
                    <a:pt x="365" y="857"/>
                  </a:lnTo>
                  <a:lnTo>
                    <a:pt x="376" y="870"/>
                  </a:lnTo>
                  <a:lnTo>
                    <a:pt x="387" y="882"/>
                  </a:lnTo>
                  <a:lnTo>
                    <a:pt x="399" y="894"/>
                  </a:lnTo>
                  <a:lnTo>
                    <a:pt x="412" y="905"/>
                  </a:lnTo>
                  <a:lnTo>
                    <a:pt x="425" y="915"/>
                  </a:lnTo>
                  <a:lnTo>
                    <a:pt x="439" y="925"/>
                  </a:lnTo>
                  <a:lnTo>
                    <a:pt x="453" y="934"/>
                  </a:lnTo>
                  <a:lnTo>
                    <a:pt x="468" y="942"/>
                  </a:lnTo>
                  <a:lnTo>
                    <a:pt x="483" y="949"/>
                  </a:lnTo>
                  <a:lnTo>
                    <a:pt x="498" y="957"/>
                  </a:lnTo>
                  <a:lnTo>
                    <a:pt x="514" y="964"/>
                  </a:lnTo>
                  <a:lnTo>
                    <a:pt x="530" y="968"/>
                  </a:lnTo>
                  <a:lnTo>
                    <a:pt x="547" y="973"/>
                  </a:lnTo>
                  <a:lnTo>
                    <a:pt x="564" y="978"/>
                  </a:lnTo>
                  <a:lnTo>
                    <a:pt x="581" y="980"/>
                  </a:lnTo>
                  <a:lnTo>
                    <a:pt x="599" y="982"/>
                  </a:lnTo>
                  <a:lnTo>
                    <a:pt x="616" y="984"/>
                  </a:lnTo>
                  <a:lnTo>
                    <a:pt x="634" y="985"/>
                  </a:lnTo>
                  <a:lnTo>
                    <a:pt x="653" y="984"/>
                  </a:lnTo>
                  <a:lnTo>
                    <a:pt x="671" y="982"/>
                  </a:lnTo>
                  <a:lnTo>
                    <a:pt x="687" y="980"/>
                  </a:lnTo>
                  <a:lnTo>
                    <a:pt x="705" y="978"/>
                  </a:lnTo>
                  <a:lnTo>
                    <a:pt x="722" y="973"/>
                  </a:lnTo>
                  <a:lnTo>
                    <a:pt x="738" y="968"/>
                  </a:lnTo>
                  <a:lnTo>
                    <a:pt x="755" y="964"/>
                  </a:lnTo>
                  <a:lnTo>
                    <a:pt x="770" y="957"/>
                  </a:lnTo>
                  <a:lnTo>
                    <a:pt x="787" y="949"/>
                  </a:lnTo>
                  <a:lnTo>
                    <a:pt x="801" y="942"/>
                  </a:lnTo>
                  <a:lnTo>
                    <a:pt x="816" y="934"/>
                  </a:lnTo>
                  <a:lnTo>
                    <a:pt x="830" y="925"/>
                  </a:lnTo>
                  <a:lnTo>
                    <a:pt x="843" y="915"/>
                  </a:lnTo>
                  <a:lnTo>
                    <a:pt x="857" y="905"/>
                  </a:lnTo>
                  <a:lnTo>
                    <a:pt x="869" y="894"/>
                  </a:lnTo>
                  <a:lnTo>
                    <a:pt x="882" y="882"/>
                  </a:lnTo>
                  <a:lnTo>
                    <a:pt x="894" y="870"/>
                  </a:lnTo>
                  <a:lnTo>
                    <a:pt x="905" y="857"/>
                  </a:lnTo>
                  <a:lnTo>
                    <a:pt x="915" y="844"/>
                  </a:lnTo>
                  <a:lnTo>
                    <a:pt x="925" y="830"/>
                  </a:lnTo>
                  <a:lnTo>
                    <a:pt x="934" y="816"/>
                  </a:lnTo>
                  <a:lnTo>
                    <a:pt x="942" y="802"/>
                  </a:lnTo>
                  <a:lnTo>
                    <a:pt x="949" y="786"/>
                  </a:lnTo>
                  <a:lnTo>
                    <a:pt x="957" y="771"/>
                  </a:lnTo>
                  <a:lnTo>
                    <a:pt x="964" y="755"/>
                  </a:lnTo>
                  <a:lnTo>
                    <a:pt x="968" y="738"/>
                  </a:lnTo>
                  <a:lnTo>
                    <a:pt x="973" y="722"/>
                  </a:lnTo>
                  <a:lnTo>
                    <a:pt x="978" y="705"/>
                  </a:lnTo>
                  <a:lnTo>
                    <a:pt x="980" y="687"/>
                  </a:lnTo>
                  <a:lnTo>
                    <a:pt x="983" y="671"/>
                  </a:lnTo>
                  <a:lnTo>
                    <a:pt x="984" y="652"/>
                  </a:lnTo>
                  <a:lnTo>
                    <a:pt x="985" y="634"/>
                  </a:lnTo>
                  <a:lnTo>
                    <a:pt x="984" y="616"/>
                  </a:lnTo>
                  <a:lnTo>
                    <a:pt x="983" y="599"/>
                  </a:lnTo>
                  <a:lnTo>
                    <a:pt x="980" y="581"/>
                  </a:lnTo>
                  <a:lnTo>
                    <a:pt x="978" y="564"/>
                  </a:lnTo>
                  <a:lnTo>
                    <a:pt x="973" y="547"/>
                  </a:lnTo>
                  <a:lnTo>
                    <a:pt x="968" y="530"/>
                  </a:lnTo>
                  <a:lnTo>
                    <a:pt x="964" y="515"/>
                  </a:lnTo>
                  <a:lnTo>
                    <a:pt x="957" y="498"/>
                  </a:lnTo>
                  <a:lnTo>
                    <a:pt x="949" y="483"/>
                  </a:lnTo>
                  <a:lnTo>
                    <a:pt x="942" y="468"/>
                  </a:lnTo>
                  <a:lnTo>
                    <a:pt x="934" y="454"/>
                  </a:lnTo>
                  <a:lnTo>
                    <a:pt x="925" y="439"/>
                  </a:lnTo>
                  <a:lnTo>
                    <a:pt x="915" y="425"/>
                  </a:lnTo>
                  <a:lnTo>
                    <a:pt x="905" y="412"/>
                  </a:lnTo>
                  <a:lnTo>
                    <a:pt x="894" y="399"/>
                  </a:lnTo>
                  <a:lnTo>
                    <a:pt x="882" y="387"/>
                  </a:lnTo>
                  <a:lnTo>
                    <a:pt x="869" y="376"/>
                  </a:lnTo>
                  <a:lnTo>
                    <a:pt x="857" y="365"/>
                  </a:lnTo>
                  <a:lnTo>
                    <a:pt x="843" y="354"/>
                  </a:lnTo>
                  <a:lnTo>
                    <a:pt x="830" y="345"/>
                  </a:lnTo>
                  <a:lnTo>
                    <a:pt x="816" y="335"/>
                  </a:lnTo>
                  <a:lnTo>
                    <a:pt x="801" y="327"/>
                  </a:lnTo>
                  <a:lnTo>
                    <a:pt x="787" y="319"/>
                  </a:lnTo>
                  <a:lnTo>
                    <a:pt x="770" y="312"/>
                  </a:lnTo>
                  <a:lnTo>
                    <a:pt x="755" y="306"/>
                  </a:lnTo>
                  <a:lnTo>
                    <a:pt x="738" y="300"/>
                  </a:lnTo>
                  <a:lnTo>
                    <a:pt x="722" y="295"/>
                  </a:lnTo>
                  <a:lnTo>
                    <a:pt x="705" y="292"/>
                  </a:lnTo>
                  <a:lnTo>
                    <a:pt x="687" y="288"/>
                  </a:lnTo>
                  <a:lnTo>
                    <a:pt x="671" y="286"/>
                  </a:lnTo>
                  <a:lnTo>
                    <a:pt x="653" y="285"/>
                  </a:lnTo>
                  <a:lnTo>
                    <a:pt x="634" y="285"/>
                  </a:lnTo>
                  <a:close/>
                  <a:moveTo>
                    <a:pt x="634" y="2318"/>
                  </a:moveTo>
                  <a:lnTo>
                    <a:pt x="634" y="2318"/>
                  </a:lnTo>
                  <a:lnTo>
                    <a:pt x="616" y="2318"/>
                  </a:lnTo>
                  <a:lnTo>
                    <a:pt x="599" y="2319"/>
                  </a:lnTo>
                  <a:lnTo>
                    <a:pt x="581" y="2321"/>
                  </a:lnTo>
                  <a:lnTo>
                    <a:pt x="564" y="2325"/>
                  </a:lnTo>
                  <a:lnTo>
                    <a:pt x="547" y="2329"/>
                  </a:lnTo>
                  <a:lnTo>
                    <a:pt x="530" y="2333"/>
                  </a:lnTo>
                  <a:lnTo>
                    <a:pt x="514" y="2339"/>
                  </a:lnTo>
                  <a:lnTo>
                    <a:pt x="498" y="2345"/>
                  </a:lnTo>
                  <a:lnTo>
                    <a:pt x="483" y="2352"/>
                  </a:lnTo>
                  <a:lnTo>
                    <a:pt x="468" y="2360"/>
                  </a:lnTo>
                  <a:lnTo>
                    <a:pt x="453" y="2369"/>
                  </a:lnTo>
                  <a:lnTo>
                    <a:pt x="439" y="2378"/>
                  </a:lnTo>
                  <a:lnTo>
                    <a:pt x="425" y="2388"/>
                  </a:lnTo>
                  <a:lnTo>
                    <a:pt x="412" y="2398"/>
                  </a:lnTo>
                  <a:lnTo>
                    <a:pt x="399" y="2409"/>
                  </a:lnTo>
                  <a:lnTo>
                    <a:pt x="387" y="2421"/>
                  </a:lnTo>
                  <a:lnTo>
                    <a:pt x="376" y="2432"/>
                  </a:lnTo>
                  <a:lnTo>
                    <a:pt x="365" y="2445"/>
                  </a:lnTo>
                  <a:lnTo>
                    <a:pt x="354" y="2458"/>
                  </a:lnTo>
                  <a:lnTo>
                    <a:pt x="345" y="2473"/>
                  </a:lnTo>
                  <a:lnTo>
                    <a:pt x="335" y="2487"/>
                  </a:lnTo>
                  <a:lnTo>
                    <a:pt x="327" y="2501"/>
                  </a:lnTo>
                  <a:lnTo>
                    <a:pt x="319" y="2516"/>
                  </a:lnTo>
                  <a:lnTo>
                    <a:pt x="312" y="2532"/>
                  </a:lnTo>
                  <a:lnTo>
                    <a:pt x="306" y="2548"/>
                  </a:lnTo>
                  <a:lnTo>
                    <a:pt x="300" y="2564"/>
                  </a:lnTo>
                  <a:lnTo>
                    <a:pt x="295" y="2580"/>
                  </a:lnTo>
                  <a:lnTo>
                    <a:pt x="292" y="2598"/>
                  </a:lnTo>
                  <a:lnTo>
                    <a:pt x="288" y="2614"/>
                  </a:lnTo>
                  <a:lnTo>
                    <a:pt x="286" y="2632"/>
                  </a:lnTo>
                  <a:lnTo>
                    <a:pt x="285" y="2650"/>
                  </a:lnTo>
                  <a:lnTo>
                    <a:pt x="285" y="2667"/>
                  </a:lnTo>
                  <a:lnTo>
                    <a:pt x="285" y="2686"/>
                  </a:lnTo>
                  <a:lnTo>
                    <a:pt x="286" y="2704"/>
                  </a:lnTo>
                  <a:lnTo>
                    <a:pt x="288" y="2721"/>
                  </a:lnTo>
                  <a:lnTo>
                    <a:pt x="292" y="2738"/>
                  </a:lnTo>
                  <a:lnTo>
                    <a:pt x="295" y="2755"/>
                  </a:lnTo>
                  <a:lnTo>
                    <a:pt x="300" y="2771"/>
                  </a:lnTo>
                  <a:lnTo>
                    <a:pt x="306" y="2788"/>
                  </a:lnTo>
                  <a:lnTo>
                    <a:pt x="312" y="2804"/>
                  </a:lnTo>
                  <a:lnTo>
                    <a:pt x="319" y="2820"/>
                  </a:lnTo>
                  <a:lnTo>
                    <a:pt x="327" y="2835"/>
                  </a:lnTo>
                  <a:lnTo>
                    <a:pt x="335" y="2849"/>
                  </a:lnTo>
                  <a:lnTo>
                    <a:pt x="345" y="2863"/>
                  </a:lnTo>
                  <a:lnTo>
                    <a:pt x="354" y="2878"/>
                  </a:lnTo>
                  <a:lnTo>
                    <a:pt x="365" y="2891"/>
                  </a:lnTo>
                  <a:lnTo>
                    <a:pt x="376" y="2904"/>
                  </a:lnTo>
                  <a:lnTo>
                    <a:pt x="387" y="2915"/>
                  </a:lnTo>
                  <a:lnTo>
                    <a:pt x="399" y="2927"/>
                  </a:lnTo>
                  <a:lnTo>
                    <a:pt x="412" y="2938"/>
                  </a:lnTo>
                  <a:lnTo>
                    <a:pt x="425" y="2948"/>
                  </a:lnTo>
                  <a:lnTo>
                    <a:pt x="439" y="2958"/>
                  </a:lnTo>
                  <a:lnTo>
                    <a:pt x="453" y="2967"/>
                  </a:lnTo>
                  <a:lnTo>
                    <a:pt x="468" y="2976"/>
                  </a:lnTo>
                  <a:lnTo>
                    <a:pt x="483" y="2983"/>
                  </a:lnTo>
                  <a:lnTo>
                    <a:pt x="498" y="2990"/>
                  </a:lnTo>
                  <a:lnTo>
                    <a:pt x="514" y="2997"/>
                  </a:lnTo>
                  <a:lnTo>
                    <a:pt x="530" y="3002"/>
                  </a:lnTo>
                  <a:lnTo>
                    <a:pt x="547" y="3006"/>
                  </a:lnTo>
                  <a:lnTo>
                    <a:pt x="564" y="3011"/>
                  </a:lnTo>
                  <a:lnTo>
                    <a:pt x="581" y="3013"/>
                  </a:lnTo>
                  <a:lnTo>
                    <a:pt x="599" y="3016"/>
                  </a:lnTo>
                  <a:lnTo>
                    <a:pt x="616" y="3017"/>
                  </a:lnTo>
                  <a:lnTo>
                    <a:pt x="634" y="3018"/>
                  </a:lnTo>
                  <a:lnTo>
                    <a:pt x="653" y="3017"/>
                  </a:lnTo>
                  <a:lnTo>
                    <a:pt x="671" y="3016"/>
                  </a:lnTo>
                  <a:lnTo>
                    <a:pt x="687" y="3013"/>
                  </a:lnTo>
                  <a:lnTo>
                    <a:pt x="705" y="3011"/>
                  </a:lnTo>
                  <a:lnTo>
                    <a:pt x="722" y="3006"/>
                  </a:lnTo>
                  <a:lnTo>
                    <a:pt x="738" y="3002"/>
                  </a:lnTo>
                  <a:lnTo>
                    <a:pt x="755" y="2997"/>
                  </a:lnTo>
                  <a:lnTo>
                    <a:pt x="770" y="2990"/>
                  </a:lnTo>
                  <a:lnTo>
                    <a:pt x="787" y="2983"/>
                  </a:lnTo>
                  <a:lnTo>
                    <a:pt x="801" y="2976"/>
                  </a:lnTo>
                  <a:lnTo>
                    <a:pt x="816" y="2967"/>
                  </a:lnTo>
                  <a:lnTo>
                    <a:pt x="830" y="2958"/>
                  </a:lnTo>
                  <a:lnTo>
                    <a:pt x="843" y="2948"/>
                  </a:lnTo>
                  <a:lnTo>
                    <a:pt x="857" y="2938"/>
                  </a:lnTo>
                  <a:lnTo>
                    <a:pt x="869" y="2927"/>
                  </a:lnTo>
                  <a:lnTo>
                    <a:pt x="882" y="2915"/>
                  </a:lnTo>
                  <a:lnTo>
                    <a:pt x="894" y="2904"/>
                  </a:lnTo>
                  <a:lnTo>
                    <a:pt x="905" y="2891"/>
                  </a:lnTo>
                  <a:lnTo>
                    <a:pt x="915" y="2878"/>
                  </a:lnTo>
                  <a:lnTo>
                    <a:pt x="925" y="2863"/>
                  </a:lnTo>
                  <a:lnTo>
                    <a:pt x="934" y="2849"/>
                  </a:lnTo>
                  <a:lnTo>
                    <a:pt x="942" y="2835"/>
                  </a:lnTo>
                  <a:lnTo>
                    <a:pt x="949" y="2820"/>
                  </a:lnTo>
                  <a:lnTo>
                    <a:pt x="957" y="2804"/>
                  </a:lnTo>
                  <a:lnTo>
                    <a:pt x="964" y="2788"/>
                  </a:lnTo>
                  <a:lnTo>
                    <a:pt x="968" y="2771"/>
                  </a:lnTo>
                  <a:lnTo>
                    <a:pt x="973" y="2755"/>
                  </a:lnTo>
                  <a:lnTo>
                    <a:pt x="978" y="2738"/>
                  </a:lnTo>
                  <a:lnTo>
                    <a:pt x="980" y="2721"/>
                  </a:lnTo>
                  <a:lnTo>
                    <a:pt x="983" y="2704"/>
                  </a:lnTo>
                  <a:lnTo>
                    <a:pt x="984" y="2686"/>
                  </a:lnTo>
                  <a:lnTo>
                    <a:pt x="985" y="2667"/>
                  </a:lnTo>
                  <a:lnTo>
                    <a:pt x="984" y="2650"/>
                  </a:lnTo>
                  <a:lnTo>
                    <a:pt x="983" y="2632"/>
                  </a:lnTo>
                  <a:lnTo>
                    <a:pt x="980" y="2614"/>
                  </a:lnTo>
                  <a:lnTo>
                    <a:pt x="978" y="2598"/>
                  </a:lnTo>
                  <a:lnTo>
                    <a:pt x="973" y="2580"/>
                  </a:lnTo>
                  <a:lnTo>
                    <a:pt x="968" y="2564"/>
                  </a:lnTo>
                  <a:lnTo>
                    <a:pt x="964" y="2548"/>
                  </a:lnTo>
                  <a:lnTo>
                    <a:pt x="957" y="2532"/>
                  </a:lnTo>
                  <a:lnTo>
                    <a:pt x="949" y="2516"/>
                  </a:lnTo>
                  <a:lnTo>
                    <a:pt x="942" y="2501"/>
                  </a:lnTo>
                  <a:lnTo>
                    <a:pt x="934" y="2487"/>
                  </a:lnTo>
                  <a:lnTo>
                    <a:pt x="925" y="2473"/>
                  </a:lnTo>
                  <a:lnTo>
                    <a:pt x="915" y="2458"/>
                  </a:lnTo>
                  <a:lnTo>
                    <a:pt x="905" y="2445"/>
                  </a:lnTo>
                  <a:lnTo>
                    <a:pt x="894" y="2432"/>
                  </a:lnTo>
                  <a:lnTo>
                    <a:pt x="882" y="2421"/>
                  </a:lnTo>
                  <a:lnTo>
                    <a:pt x="869" y="2409"/>
                  </a:lnTo>
                  <a:lnTo>
                    <a:pt x="857" y="2398"/>
                  </a:lnTo>
                  <a:lnTo>
                    <a:pt x="843" y="2388"/>
                  </a:lnTo>
                  <a:lnTo>
                    <a:pt x="830" y="2378"/>
                  </a:lnTo>
                  <a:lnTo>
                    <a:pt x="816" y="2369"/>
                  </a:lnTo>
                  <a:lnTo>
                    <a:pt x="801" y="2360"/>
                  </a:lnTo>
                  <a:lnTo>
                    <a:pt x="787" y="2352"/>
                  </a:lnTo>
                  <a:lnTo>
                    <a:pt x="770" y="2345"/>
                  </a:lnTo>
                  <a:lnTo>
                    <a:pt x="755" y="2339"/>
                  </a:lnTo>
                  <a:lnTo>
                    <a:pt x="738" y="2333"/>
                  </a:lnTo>
                  <a:lnTo>
                    <a:pt x="722" y="2329"/>
                  </a:lnTo>
                  <a:lnTo>
                    <a:pt x="705" y="2325"/>
                  </a:lnTo>
                  <a:lnTo>
                    <a:pt x="687" y="2321"/>
                  </a:lnTo>
                  <a:lnTo>
                    <a:pt x="671" y="2319"/>
                  </a:lnTo>
                  <a:lnTo>
                    <a:pt x="653" y="2318"/>
                  </a:lnTo>
                  <a:lnTo>
                    <a:pt x="634" y="2318"/>
                  </a:lnTo>
                  <a:close/>
                  <a:moveTo>
                    <a:pt x="752" y="2549"/>
                  </a:moveTo>
                  <a:lnTo>
                    <a:pt x="752" y="2549"/>
                  </a:lnTo>
                  <a:lnTo>
                    <a:pt x="740" y="2539"/>
                  </a:lnTo>
                  <a:lnTo>
                    <a:pt x="727" y="2529"/>
                  </a:lnTo>
                  <a:lnTo>
                    <a:pt x="714" y="2521"/>
                  </a:lnTo>
                  <a:lnTo>
                    <a:pt x="699" y="2514"/>
                  </a:lnTo>
                  <a:lnTo>
                    <a:pt x="684" y="2509"/>
                  </a:lnTo>
                  <a:lnTo>
                    <a:pt x="668" y="2504"/>
                  </a:lnTo>
                  <a:lnTo>
                    <a:pt x="652" y="2502"/>
                  </a:lnTo>
                  <a:lnTo>
                    <a:pt x="634" y="2501"/>
                  </a:lnTo>
                  <a:lnTo>
                    <a:pt x="618" y="2502"/>
                  </a:lnTo>
                  <a:lnTo>
                    <a:pt x="601" y="2504"/>
                  </a:lnTo>
                  <a:lnTo>
                    <a:pt x="585" y="2509"/>
                  </a:lnTo>
                  <a:lnTo>
                    <a:pt x="569" y="2514"/>
                  </a:lnTo>
                  <a:lnTo>
                    <a:pt x="555" y="2521"/>
                  </a:lnTo>
                  <a:lnTo>
                    <a:pt x="542" y="2529"/>
                  </a:lnTo>
                  <a:lnTo>
                    <a:pt x="529" y="2540"/>
                  </a:lnTo>
                  <a:lnTo>
                    <a:pt x="517" y="2551"/>
                  </a:lnTo>
                  <a:lnTo>
                    <a:pt x="517" y="2549"/>
                  </a:lnTo>
                  <a:lnTo>
                    <a:pt x="505" y="2562"/>
                  </a:lnTo>
                  <a:lnTo>
                    <a:pt x="496" y="2574"/>
                  </a:lnTo>
                  <a:lnTo>
                    <a:pt x="488" y="2588"/>
                  </a:lnTo>
                  <a:lnTo>
                    <a:pt x="481" y="2602"/>
                  </a:lnTo>
                  <a:lnTo>
                    <a:pt x="476" y="2618"/>
                  </a:lnTo>
                  <a:lnTo>
                    <a:pt x="471" y="2634"/>
                  </a:lnTo>
                  <a:lnTo>
                    <a:pt x="469" y="2651"/>
                  </a:lnTo>
                  <a:lnTo>
                    <a:pt x="468" y="2667"/>
                  </a:lnTo>
                  <a:lnTo>
                    <a:pt x="469" y="2685"/>
                  </a:lnTo>
                  <a:lnTo>
                    <a:pt x="471" y="2702"/>
                  </a:lnTo>
                  <a:lnTo>
                    <a:pt x="476" y="2717"/>
                  </a:lnTo>
                  <a:lnTo>
                    <a:pt x="482" y="2732"/>
                  </a:lnTo>
                  <a:lnTo>
                    <a:pt x="488" y="2747"/>
                  </a:lnTo>
                  <a:lnTo>
                    <a:pt x="497" y="2761"/>
                  </a:lnTo>
                  <a:lnTo>
                    <a:pt x="507" y="2774"/>
                  </a:lnTo>
                  <a:lnTo>
                    <a:pt x="517" y="2785"/>
                  </a:lnTo>
                  <a:lnTo>
                    <a:pt x="529" y="2796"/>
                  </a:lnTo>
                  <a:lnTo>
                    <a:pt x="542" y="2806"/>
                  </a:lnTo>
                  <a:lnTo>
                    <a:pt x="555" y="2814"/>
                  </a:lnTo>
                  <a:lnTo>
                    <a:pt x="569" y="2821"/>
                  </a:lnTo>
                  <a:lnTo>
                    <a:pt x="585" y="2827"/>
                  </a:lnTo>
                  <a:lnTo>
                    <a:pt x="601" y="2830"/>
                  </a:lnTo>
                  <a:lnTo>
                    <a:pt x="618" y="2833"/>
                  </a:lnTo>
                  <a:lnTo>
                    <a:pt x="634" y="2834"/>
                  </a:lnTo>
                  <a:lnTo>
                    <a:pt x="652" y="2833"/>
                  </a:lnTo>
                  <a:lnTo>
                    <a:pt x="668" y="2830"/>
                  </a:lnTo>
                  <a:lnTo>
                    <a:pt x="684" y="2827"/>
                  </a:lnTo>
                  <a:lnTo>
                    <a:pt x="699" y="2821"/>
                  </a:lnTo>
                  <a:lnTo>
                    <a:pt x="714" y="2814"/>
                  </a:lnTo>
                  <a:lnTo>
                    <a:pt x="727" y="2806"/>
                  </a:lnTo>
                  <a:lnTo>
                    <a:pt x="740" y="2796"/>
                  </a:lnTo>
                  <a:lnTo>
                    <a:pt x="752" y="2785"/>
                  </a:lnTo>
                  <a:lnTo>
                    <a:pt x="763" y="2774"/>
                  </a:lnTo>
                  <a:lnTo>
                    <a:pt x="772" y="2761"/>
                  </a:lnTo>
                  <a:lnTo>
                    <a:pt x="781" y="2747"/>
                  </a:lnTo>
                  <a:lnTo>
                    <a:pt x="788" y="2732"/>
                  </a:lnTo>
                  <a:lnTo>
                    <a:pt x="794" y="2717"/>
                  </a:lnTo>
                  <a:lnTo>
                    <a:pt x="797" y="2702"/>
                  </a:lnTo>
                  <a:lnTo>
                    <a:pt x="799" y="2685"/>
                  </a:lnTo>
                  <a:lnTo>
                    <a:pt x="801" y="2667"/>
                  </a:lnTo>
                  <a:lnTo>
                    <a:pt x="799" y="2651"/>
                  </a:lnTo>
                  <a:lnTo>
                    <a:pt x="797" y="2634"/>
                  </a:lnTo>
                  <a:lnTo>
                    <a:pt x="794" y="2618"/>
                  </a:lnTo>
                  <a:lnTo>
                    <a:pt x="788" y="2602"/>
                  </a:lnTo>
                  <a:lnTo>
                    <a:pt x="781" y="2588"/>
                  </a:lnTo>
                  <a:lnTo>
                    <a:pt x="772" y="2574"/>
                  </a:lnTo>
                  <a:lnTo>
                    <a:pt x="763" y="2562"/>
                  </a:lnTo>
                  <a:lnTo>
                    <a:pt x="752" y="2549"/>
                  </a:lnTo>
                  <a:close/>
                  <a:moveTo>
                    <a:pt x="634" y="1295"/>
                  </a:moveTo>
                  <a:lnTo>
                    <a:pt x="634" y="1295"/>
                  </a:lnTo>
                  <a:lnTo>
                    <a:pt x="616" y="1297"/>
                  </a:lnTo>
                  <a:lnTo>
                    <a:pt x="599" y="1298"/>
                  </a:lnTo>
                  <a:lnTo>
                    <a:pt x="581" y="1300"/>
                  </a:lnTo>
                  <a:lnTo>
                    <a:pt x="564" y="1302"/>
                  </a:lnTo>
                  <a:lnTo>
                    <a:pt x="547" y="1307"/>
                  </a:lnTo>
                  <a:lnTo>
                    <a:pt x="530" y="1312"/>
                  </a:lnTo>
                  <a:lnTo>
                    <a:pt x="514" y="1317"/>
                  </a:lnTo>
                  <a:lnTo>
                    <a:pt x="498" y="1324"/>
                  </a:lnTo>
                  <a:lnTo>
                    <a:pt x="483" y="1331"/>
                  </a:lnTo>
                  <a:lnTo>
                    <a:pt x="468" y="1338"/>
                  </a:lnTo>
                  <a:lnTo>
                    <a:pt x="453" y="1346"/>
                  </a:lnTo>
                  <a:lnTo>
                    <a:pt x="439" y="1356"/>
                  </a:lnTo>
                  <a:lnTo>
                    <a:pt x="425" y="1365"/>
                  </a:lnTo>
                  <a:lnTo>
                    <a:pt x="412" y="1376"/>
                  </a:lnTo>
                  <a:lnTo>
                    <a:pt x="399" y="1386"/>
                  </a:lnTo>
                  <a:lnTo>
                    <a:pt x="387" y="1398"/>
                  </a:lnTo>
                  <a:lnTo>
                    <a:pt x="376" y="1411"/>
                  </a:lnTo>
                  <a:lnTo>
                    <a:pt x="365" y="1424"/>
                  </a:lnTo>
                  <a:lnTo>
                    <a:pt x="354" y="1437"/>
                  </a:lnTo>
                  <a:lnTo>
                    <a:pt x="345" y="1450"/>
                  </a:lnTo>
                  <a:lnTo>
                    <a:pt x="335" y="1464"/>
                  </a:lnTo>
                  <a:lnTo>
                    <a:pt x="327" y="1480"/>
                  </a:lnTo>
                  <a:lnTo>
                    <a:pt x="319" y="1494"/>
                  </a:lnTo>
                  <a:lnTo>
                    <a:pt x="312" y="1510"/>
                  </a:lnTo>
                  <a:lnTo>
                    <a:pt x="306" y="1526"/>
                  </a:lnTo>
                  <a:lnTo>
                    <a:pt x="300" y="1542"/>
                  </a:lnTo>
                  <a:lnTo>
                    <a:pt x="295" y="1559"/>
                  </a:lnTo>
                  <a:lnTo>
                    <a:pt x="292" y="1575"/>
                  </a:lnTo>
                  <a:lnTo>
                    <a:pt x="288" y="1593"/>
                  </a:lnTo>
                  <a:lnTo>
                    <a:pt x="286" y="1609"/>
                  </a:lnTo>
                  <a:lnTo>
                    <a:pt x="285" y="1627"/>
                  </a:lnTo>
                  <a:lnTo>
                    <a:pt x="285" y="1646"/>
                  </a:lnTo>
                  <a:lnTo>
                    <a:pt x="285" y="1664"/>
                  </a:lnTo>
                  <a:lnTo>
                    <a:pt x="286" y="1681"/>
                  </a:lnTo>
                  <a:lnTo>
                    <a:pt x="288" y="1699"/>
                  </a:lnTo>
                  <a:lnTo>
                    <a:pt x="292" y="1716"/>
                  </a:lnTo>
                  <a:lnTo>
                    <a:pt x="295" y="1733"/>
                  </a:lnTo>
                  <a:lnTo>
                    <a:pt x="300" y="1750"/>
                  </a:lnTo>
                  <a:lnTo>
                    <a:pt x="306" y="1767"/>
                  </a:lnTo>
                  <a:lnTo>
                    <a:pt x="312" y="1782"/>
                  </a:lnTo>
                  <a:lnTo>
                    <a:pt x="319" y="1797"/>
                  </a:lnTo>
                  <a:lnTo>
                    <a:pt x="327" y="1813"/>
                  </a:lnTo>
                  <a:lnTo>
                    <a:pt x="335" y="1827"/>
                  </a:lnTo>
                  <a:lnTo>
                    <a:pt x="345" y="1841"/>
                  </a:lnTo>
                  <a:lnTo>
                    <a:pt x="354" y="1855"/>
                  </a:lnTo>
                  <a:lnTo>
                    <a:pt x="365" y="1868"/>
                  </a:lnTo>
                  <a:lnTo>
                    <a:pt x="376" y="1881"/>
                  </a:lnTo>
                  <a:lnTo>
                    <a:pt x="387" y="1893"/>
                  </a:lnTo>
                  <a:lnTo>
                    <a:pt x="399" y="1905"/>
                  </a:lnTo>
                  <a:lnTo>
                    <a:pt x="412" y="1915"/>
                  </a:lnTo>
                  <a:lnTo>
                    <a:pt x="425" y="1926"/>
                  </a:lnTo>
                  <a:lnTo>
                    <a:pt x="439" y="1937"/>
                  </a:lnTo>
                  <a:lnTo>
                    <a:pt x="453" y="1945"/>
                  </a:lnTo>
                  <a:lnTo>
                    <a:pt x="468" y="1953"/>
                  </a:lnTo>
                  <a:lnTo>
                    <a:pt x="483" y="1961"/>
                  </a:lnTo>
                  <a:lnTo>
                    <a:pt x="498" y="1968"/>
                  </a:lnTo>
                  <a:lnTo>
                    <a:pt x="514" y="1974"/>
                  </a:lnTo>
                  <a:lnTo>
                    <a:pt x="530" y="1980"/>
                  </a:lnTo>
                  <a:lnTo>
                    <a:pt x="547" y="1985"/>
                  </a:lnTo>
                  <a:lnTo>
                    <a:pt x="564" y="1988"/>
                  </a:lnTo>
                  <a:lnTo>
                    <a:pt x="581" y="1992"/>
                  </a:lnTo>
                  <a:lnTo>
                    <a:pt x="599" y="1994"/>
                  </a:lnTo>
                  <a:lnTo>
                    <a:pt x="616" y="1996"/>
                  </a:lnTo>
                  <a:lnTo>
                    <a:pt x="634" y="1996"/>
                  </a:lnTo>
                  <a:lnTo>
                    <a:pt x="653" y="1996"/>
                  </a:lnTo>
                  <a:lnTo>
                    <a:pt x="671" y="1994"/>
                  </a:lnTo>
                  <a:lnTo>
                    <a:pt x="687" y="1992"/>
                  </a:lnTo>
                  <a:lnTo>
                    <a:pt x="705" y="1988"/>
                  </a:lnTo>
                  <a:lnTo>
                    <a:pt x="722" y="1985"/>
                  </a:lnTo>
                  <a:lnTo>
                    <a:pt x="738" y="1980"/>
                  </a:lnTo>
                  <a:lnTo>
                    <a:pt x="755" y="1974"/>
                  </a:lnTo>
                  <a:lnTo>
                    <a:pt x="770" y="1968"/>
                  </a:lnTo>
                  <a:lnTo>
                    <a:pt x="787" y="1961"/>
                  </a:lnTo>
                  <a:lnTo>
                    <a:pt x="801" y="1953"/>
                  </a:lnTo>
                  <a:lnTo>
                    <a:pt x="816" y="1945"/>
                  </a:lnTo>
                  <a:lnTo>
                    <a:pt x="830" y="1937"/>
                  </a:lnTo>
                  <a:lnTo>
                    <a:pt x="843" y="1926"/>
                  </a:lnTo>
                  <a:lnTo>
                    <a:pt x="857" y="1915"/>
                  </a:lnTo>
                  <a:lnTo>
                    <a:pt x="869" y="1905"/>
                  </a:lnTo>
                  <a:lnTo>
                    <a:pt x="882" y="1893"/>
                  </a:lnTo>
                  <a:lnTo>
                    <a:pt x="894" y="1881"/>
                  </a:lnTo>
                  <a:lnTo>
                    <a:pt x="905" y="1868"/>
                  </a:lnTo>
                  <a:lnTo>
                    <a:pt x="915" y="1855"/>
                  </a:lnTo>
                  <a:lnTo>
                    <a:pt x="925" y="1841"/>
                  </a:lnTo>
                  <a:lnTo>
                    <a:pt x="934" y="1827"/>
                  </a:lnTo>
                  <a:lnTo>
                    <a:pt x="942" y="1813"/>
                  </a:lnTo>
                  <a:lnTo>
                    <a:pt x="949" y="1797"/>
                  </a:lnTo>
                  <a:lnTo>
                    <a:pt x="957" y="1782"/>
                  </a:lnTo>
                  <a:lnTo>
                    <a:pt x="964" y="1767"/>
                  </a:lnTo>
                  <a:lnTo>
                    <a:pt x="968" y="1750"/>
                  </a:lnTo>
                  <a:lnTo>
                    <a:pt x="973" y="1733"/>
                  </a:lnTo>
                  <a:lnTo>
                    <a:pt x="978" y="1716"/>
                  </a:lnTo>
                  <a:lnTo>
                    <a:pt x="980" y="1699"/>
                  </a:lnTo>
                  <a:lnTo>
                    <a:pt x="983" y="1681"/>
                  </a:lnTo>
                  <a:lnTo>
                    <a:pt x="984" y="1664"/>
                  </a:lnTo>
                  <a:lnTo>
                    <a:pt x="985" y="1646"/>
                  </a:lnTo>
                  <a:lnTo>
                    <a:pt x="984" y="1627"/>
                  </a:lnTo>
                  <a:lnTo>
                    <a:pt x="983" y="1609"/>
                  </a:lnTo>
                  <a:lnTo>
                    <a:pt x="980" y="1593"/>
                  </a:lnTo>
                  <a:lnTo>
                    <a:pt x="978" y="1575"/>
                  </a:lnTo>
                  <a:lnTo>
                    <a:pt x="973" y="1559"/>
                  </a:lnTo>
                  <a:lnTo>
                    <a:pt x="968" y="1542"/>
                  </a:lnTo>
                  <a:lnTo>
                    <a:pt x="964" y="1526"/>
                  </a:lnTo>
                  <a:lnTo>
                    <a:pt x="957" y="1510"/>
                  </a:lnTo>
                  <a:lnTo>
                    <a:pt x="949" y="1494"/>
                  </a:lnTo>
                  <a:lnTo>
                    <a:pt x="942" y="1480"/>
                  </a:lnTo>
                  <a:lnTo>
                    <a:pt x="934" y="1464"/>
                  </a:lnTo>
                  <a:lnTo>
                    <a:pt x="925" y="1450"/>
                  </a:lnTo>
                  <a:lnTo>
                    <a:pt x="915" y="1437"/>
                  </a:lnTo>
                  <a:lnTo>
                    <a:pt x="905" y="1424"/>
                  </a:lnTo>
                  <a:lnTo>
                    <a:pt x="894" y="1411"/>
                  </a:lnTo>
                  <a:lnTo>
                    <a:pt x="882" y="1398"/>
                  </a:lnTo>
                  <a:lnTo>
                    <a:pt x="869" y="1386"/>
                  </a:lnTo>
                  <a:lnTo>
                    <a:pt x="857" y="1376"/>
                  </a:lnTo>
                  <a:lnTo>
                    <a:pt x="843" y="1365"/>
                  </a:lnTo>
                  <a:lnTo>
                    <a:pt x="830" y="1356"/>
                  </a:lnTo>
                  <a:lnTo>
                    <a:pt x="816" y="1346"/>
                  </a:lnTo>
                  <a:lnTo>
                    <a:pt x="801" y="1338"/>
                  </a:lnTo>
                  <a:lnTo>
                    <a:pt x="787" y="1331"/>
                  </a:lnTo>
                  <a:lnTo>
                    <a:pt x="770" y="1324"/>
                  </a:lnTo>
                  <a:lnTo>
                    <a:pt x="755" y="1317"/>
                  </a:lnTo>
                  <a:lnTo>
                    <a:pt x="738" y="1312"/>
                  </a:lnTo>
                  <a:lnTo>
                    <a:pt x="722" y="1307"/>
                  </a:lnTo>
                  <a:lnTo>
                    <a:pt x="705" y="1302"/>
                  </a:lnTo>
                  <a:lnTo>
                    <a:pt x="687" y="1300"/>
                  </a:lnTo>
                  <a:lnTo>
                    <a:pt x="671" y="1298"/>
                  </a:lnTo>
                  <a:lnTo>
                    <a:pt x="653" y="1297"/>
                  </a:lnTo>
                  <a:lnTo>
                    <a:pt x="634" y="1295"/>
                  </a:lnTo>
                  <a:close/>
                  <a:moveTo>
                    <a:pt x="752" y="1528"/>
                  </a:moveTo>
                  <a:lnTo>
                    <a:pt x="752" y="1528"/>
                  </a:lnTo>
                  <a:lnTo>
                    <a:pt x="740" y="1517"/>
                  </a:lnTo>
                  <a:lnTo>
                    <a:pt x="727" y="1508"/>
                  </a:lnTo>
                  <a:lnTo>
                    <a:pt x="714" y="1500"/>
                  </a:lnTo>
                  <a:lnTo>
                    <a:pt x="699" y="1493"/>
                  </a:lnTo>
                  <a:lnTo>
                    <a:pt x="684" y="1487"/>
                  </a:lnTo>
                  <a:lnTo>
                    <a:pt x="668" y="1483"/>
                  </a:lnTo>
                  <a:lnTo>
                    <a:pt x="652" y="1481"/>
                  </a:lnTo>
                  <a:lnTo>
                    <a:pt x="634" y="1480"/>
                  </a:lnTo>
                  <a:lnTo>
                    <a:pt x="618" y="1481"/>
                  </a:lnTo>
                  <a:lnTo>
                    <a:pt x="601" y="1483"/>
                  </a:lnTo>
                  <a:lnTo>
                    <a:pt x="585" y="1487"/>
                  </a:lnTo>
                  <a:lnTo>
                    <a:pt x="569" y="1493"/>
                  </a:lnTo>
                  <a:lnTo>
                    <a:pt x="555" y="1500"/>
                  </a:lnTo>
                  <a:lnTo>
                    <a:pt x="542" y="1508"/>
                  </a:lnTo>
                  <a:lnTo>
                    <a:pt x="529" y="1517"/>
                  </a:lnTo>
                  <a:lnTo>
                    <a:pt x="517" y="1528"/>
                  </a:lnTo>
                  <a:lnTo>
                    <a:pt x="505" y="1540"/>
                  </a:lnTo>
                  <a:lnTo>
                    <a:pt x="496" y="1553"/>
                  </a:lnTo>
                  <a:lnTo>
                    <a:pt x="488" y="1566"/>
                  </a:lnTo>
                  <a:lnTo>
                    <a:pt x="481" y="1581"/>
                  </a:lnTo>
                  <a:lnTo>
                    <a:pt x="476" y="1596"/>
                  </a:lnTo>
                  <a:lnTo>
                    <a:pt x="471" y="1612"/>
                  </a:lnTo>
                  <a:lnTo>
                    <a:pt x="469" y="1628"/>
                  </a:lnTo>
                  <a:lnTo>
                    <a:pt x="468" y="1646"/>
                  </a:lnTo>
                  <a:lnTo>
                    <a:pt x="469" y="1663"/>
                  </a:lnTo>
                  <a:lnTo>
                    <a:pt x="471" y="1679"/>
                  </a:lnTo>
                  <a:lnTo>
                    <a:pt x="476" y="1696"/>
                  </a:lnTo>
                  <a:lnTo>
                    <a:pt x="482" y="1711"/>
                  </a:lnTo>
                  <a:lnTo>
                    <a:pt x="488" y="1725"/>
                  </a:lnTo>
                  <a:lnTo>
                    <a:pt x="497" y="1738"/>
                  </a:lnTo>
                  <a:lnTo>
                    <a:pt x="507" y="1751"/>
                  </a:lnTo>
                  <a:lnTo>
                    <a:pt x="517" y="1763"/>
                  </a:lnTo>
                  <a:lnTo>
                    <a:pt x="529" y="1774"/>
                  </a:lnTo>
                  <a:lnTo>
                    <a:pt x="542" y="1783"/>
                  </a:lnTo>
                  <a:lnTo>
                    <a:pt x="555" y="1792"/>
                  </a:lnTo>
                  <a:lnTo>
                    <a:pt x="569" y="1798"/>
                  </a:lnTo>
                  <a:lnTo>
                    <a:pt x="585" y="1804"/>
                  </a:lnTo>
                  <a:lnTo>
                    <a:pt x="601" y="1809"/>
                  </a:lnTo>
                  <a:lnTo>
                    <a:pt x="618" y="1811"/>
                  </a:lnTo>
                  <a:lnTo>
                    <a:pt x="634" y="1813"/>
                  </a:lnTo>
                  <a:lnTo>
                    <a:pt x="652" y="1811"/>
                  </a:lnTo>
                  <a:lnTo>
                    <a:pt x="668" y="1809"/>
                  </a:lnTo>
                  <a:lnTo>
                    <a:pt x="684" y="1804"/>
                  </a:lnTo>
                  <a:lnTo>
                    <a:pt x="699" y="1800"/>
                  </a:lnTo>
                  <a:lnTo>
                    <a:pt x="714" y="1792"/>
                  </a:lnTo>
                  <a:lnTo>
                    <a:pt x="727" y="1784"/>
                  </a:lnTo>
                  <a:lnTo>
                    <a:pt x="740" y="1775"/>
                  </a:lnTo>
                  <a:lnTo>
                    <a:pt x="752" y="1763"/>
                  </a:lnTo>
                  <a:lnTo>
                    <a:pt x="763" y="1751"/>
                  </a:lnTo>
                  <a:lnTo>
                    <a:pt x="772" y="1738"/>
                  </a:lnTo>
                  <a:lnTo>
                    <a:pt x="781" y="1725"/>
                  </a:lnTo>
                  <a:lnTo>
                    <a:pt x="788" y="1711"/>
                  </a:lnTo>
                  <a:lnTo>
                    <a:pt x="794" y="1696"/>
                  </a:lnTo>
                  <a:lnTo>
                    <a:pt x="797" y="1679"/>
                  </a:lnTo>
                  <a:lnTo>
                    <a:pt x="799" y="1663"/>
                  </a:lnTo>
                  <a:lnTo>
                    <a:pt x="801" y="1646"/>
                  </a:lnTo>
                  <a:lnTo>
                    <a:pt x="799" y="1628"/>
                  </a:lnTo>
                  <a:lnTo>
                    <a:pt x="797" y="1612"/>
                  </a:lnTo>
                  <a:lnTo>
                    <a:pt x="794" y="1596"/>
                  </a:lnTo>
                  <a:lnTo>
                    <a:pt x="788" y="1581"/>
                  </a:lnTo>
                  <a:lnTo>
                    <a:pt x="781" y="1566"/>
                  </a:lnTo>
                  <a:lnTo>
                    <a:pt x="772" y="1553"/>
                  </a:lnTo>
                  <a:lnTo>
                    <a:pt x="763" y="1540"/>
                  </a:lnTo>
                  <a:lnTo>
                    <a:pt x="752" y="1528"/>
                  </a:lnTo>
                  <a:close/>
                  <a:moveTo>
                    <a:pt x="752" y="517"/>
                  </a:moveTo>
                  <a:lnTo>
                    <a:pt x="752" y="517"/>
                  </a:lnTo>
                  <a:lnTo>
                    <a:pt x="740" y="505"/>
                  </a:lnTo>
                  <a:lnTo>
                    <a:pt x="727" y="496"/>
                  </a:lnTo>
                  <a:lnTo>
                    <a:pt x="714" y="488"/>
                  </a:lnTo>
                  <a:lnTo>
                    <a:pt x="699" y="481"/>
                  </a:lnTo>
                  <a:lnTo>
                    <a:pt x="684" y="476"/>
                  </a:lnTo>
                  <a:lnTo>
                    <a:pt x="668" y="471"/>
                  </a:lnTo>
                  <a:lnTo>
                    <a:pt x="652" y="469"/>
                  </a:lnTo>
                  <a:lnTo>
                    <a:pt x="634" y="468"/>
                  </a:lnTo>
                  <a:lnTo>
                    <a:pt x="618" y="469"/>
                  </a:lnTo>
                  <a:lnTo>
                    <a:pt x="601" y="471"/>
                  </a:lnTo>
                  <a:lnTo>
                    <a:pt x="585" y="476"/>
                  </a:lnTo>
                  <a:lnTo>
                    <a:pt x="569" y="482"/>
                  </a:lnTo>
                  <a:lnTo>
                    <a:pt x="555" y="488"/>
                  </a:lnTo>
                  <a:lnTo>
                    <a:pt x="542" y="497"/>
                  </a:lnTo>
                  <a:lnTo>
                    <a:pt x="529" y="507"/>
                  </a:lnTo>
                  <a:lnTo>
                    <a:pt x="517" y="517"/>
                  </a:lnTo>
                  <a:lnTo>
                    <a:pt x="505" y="529"/>
                  </a:lnTo>
                  <a:lnTo>
                    <a:pt x="496" y="541"/>
                  </a:lnTo>
                  <a:lnTo>
                    <a:pt x="488" y="555"/>
                  </a:lnTo>
                  <a:lnTo>
                    <a:pt x="481" y="569"/>
                  </a:lnTo>
                  <a:lnTo>
                    <a:pt x="476" y="585"/>
                  </a:lnTo>
                  <a:lnTo>
                    <a:pt x="471" y="601"/>
                  </a:lnTo>
                  <a:lnTo>
                    <a:pt x="469" y="618"/>
                  </a:lnTo>
                  <a:lnTo>
                    <a:pt x="468" y="634"/>
                  </a:lnTo>
                  <a:lnTo>
                    <a:pt x="469" y="652"/>
                  </a:lnTo>
                  <a:lnTo>
                    <a:pt x="471" y="668"/>
                  </a:lnTo>
                  <a:lnTo>
                    <a:pt x="476" y="684"/>
                  </a:lnTo>
                  <a:lnTo>
                    <a:pt x="482" y="699"/>
                  </a:lnTo>
                  <a:lnTo>
                    <a:pt x="488" y="713"/>
                  </a:lnTo>
                  <a:lnTo>
                    <a:pt x="497" y="727"/>
                  </a:lnTo>
                  <a:lnTo>
                    <a:pt x="507" y="740"/>
                  </a:lnTo>
                  <a:lnTo>
                    <a:pt x="517" y="752"/>
                  </a:lnTo>
                  <a:lnTo>
                    <a:pt x="529" y="763"/>
                  </a:lnTo>
                  <a:lnTo>
                    <a:pt x="542" y="772"/>
                  </a:lnTo>
                  <a:lnTo>
                    <a:pt x="555" y="781"/>
                  </a:lnTo>
                  <a:lnTo>
                    <a:pt x="569" y="788"/>
                  </a:lnTo>
                  <a:lnTo>
                    <a:pt x="585" y="794"/>
                  </a:lnTo>
                  <a:lnTo>
                    <a:pt x="601" y="797"/>
                  </a:lnTo>
                  <a:lnTo>
                    <a:pt x="618" y="799"/>
                  </a:lnTo>
                  <a:lnTo>
                    <a:pt x="634" y="801"/>
                  </a:lnTo>
                  <a:lnTo>
                    <a:pt x="652" y="799"/>
                  </a:lnTo>
                  <a:lnTo>
                    <a:pt x="668" y="797"/>
                  </a:lnTo>
                  <a:lnTo>
                    <a:pt x="684" y="794"/>
                  </a:lnTo>
                  <a:lnTo>
                    <a:pt x="699" y="788"/>
                  </a:lnTo>
                  <a:lnTo>
                    <a:pt x="714" y="781"/>
                  </a:lnTo>
                  <a:lnTo>
                    <a:pt x="727" y="772"/>
                  </a:lnTo>
                  <a:lnTo>
                    <a:pt x="740" y="763"/>
                  </a:lnTo>
                  <a:lnTo>
                    <a:pt x="752" y="752"/>
                  </a:lnTo>
                  <a:lnTo>
                    <a:pt x="763" y="740"/>
                  </a:lnTo>
                  <a:lnTo>
                    <a:pt x="772" y="727"/>
                  </a:lnTo>
                  <a:lnTo>
                    <a:pt x="781" y="713"/>
                  </a:lnTo>
                  <a:lnTo>
                    <a:pt x="788" y="699"/>
                  </a:lnTo>
                  <a:lnTo>
                    <a:pt x="794" y="684"/>
                  </a:lnTo>
                  <a:lnTo>
                    <a:pt x="797" y="668"/>
                  </a:lnTo>
                  <a:lnTo>
                    <a:pt x="799" y="652"/>
                  </a:lnTo>
                  <a:lnTo>
                    <a:pt x="801" y="634"/>
                  </a:lnTo>
                  <a:lnTo>
                    <a:pt x="799" y="618"/>
                  </a:lnTo>
                  <a:lnTo>
                    <a:pt x="797" y="601"/>
                  </a:lnTo>
                  <a:lnTo>
                    <a:pt x="794" y="585"/>
                  </a:lnTo>
                  <a:lnTo>
                    <a:pt x="788" y="569"/>
                  </a:lnTo>
                  <a:lnTo>
                    <a:pt x="781" y="555"/>
                  </a:lnTo>
                  <a:lnTo>
                    <a:pt x="772" y="541"/>
                  </a:lnTo>
                  <a:lnTo>
                    <a:pt x="763" y="529"/>
                  </a:lnTo>
                  <a:lnTo>
                    <a:pt x="752" y="517"/>
                  </a:lnTo>
                  <a:close/>
                  <a:moveTo>
                    <a:pt x="5459" y="285"/>
                  </a:moveTo>
                  <a:lnTo>
                    <a:pt x="5459" y="285"/>
                  </a:lnTo>
                  <a:lnTo>
                    <a:pt x="5442" y="285"/>
                  </a:lnTo>
                  <a:lnTo>
                    <a:pt x="5424" y="286"/>
                  </a:lnTo>
                  <a:lnTo>
                    <a:pt x="5406" y="288"/>
                  </a:lnTo>
                  <a:lnTo>
                    <a:pt x="5390" y="292"/>
                  </a:lnTo>
                  <a:lnTo>
                    <a:pt x="5372" y="295"/>
                  </a:lnTo>
                  <a:lnTo>
                    <a:pt x="5356" y="300"/>
                  </a:lnTo>
                  <a:lnTo>
                    <a:pt x="5340" y="306"/>
                  </a:lnTo>
                  <a:lnTo>
                    <a:pt x="5324" y="312"/>
                  </a:lnTo>
                  <a:lnTo>
                    <a:pt x="5308" y="319"/>
                  </a:lnTo>
                  <a:lnTo>
                    <a:pt x="5293" y="327"/>
                  </a:lnTo>
                  <a:lnTo>
                    <a:pt x="5279" y="335"/>
                  </a:lnTo>
                  <a:lnTo>
                    <a:pt x="5265" y="345"/>
                  </a:lnTo>
                  <a:lnTo>
                    <a:pt x="5250" y="354"/>
                  </a:lnTo>
                  <a:lnTo>
                    <a:pt x="5237" y="365"/>
                  </a:lnTo>
                  <a:lnTo>
                    <a:pt x="5224" y="376"/>
                  </a:lnTo>
                  <a:lnTo>
                    <a:pt x="5213" y="387"/>
                  </a:lnTo>
                  <a:lnTo>
                    <a:pt x="5201" y="399"/>
                  </a:lnTo>
                  <a:lnTo>
                    <a:pt x="5190" y="412"/>
                  </a:lnTo>
                  <a:lnTo>
                    <a:pt x="5180" y="425"/>
                  </a:lnTo>
                  <a:lnTo>
                    <a:pt x="5170" y="439"/>
                  </a:lnTo>
                  <a:lnTo>
                    <a:pt x="5161" y="454"/>
                  </a:lnTo>
                  <a:lnTo>
                    <a:pt x="5152" y="468"/>
                  </a:lnTo>
                  <a:lnTo>
                    <a:pt x="5144" y="483"/>
                  </a:lnTo>
                  <a:lnTo>
                    <a:pt x="5137" y="498"/>
                  </a:lnTo>
                  <a:lnTo>
                    <a:pt x="5131" y="515"/>
                  </a:lnTo>
                  <a:lnTo>
                    <a:pt x="5125" y="530"/>
                  </a:lnTo>
                  <a:lnTo>
                    <a:pt x="5121" y="547"/>
                  </a:lnTo>
                  <a:lnTo>
                    <a:pt x="5117" y="564"/>
                  </a:lnTo>
                  <a:lnTo>
                    <a:pt x="5115" y="581"/>
                  </a:lnTo>
                  <a:lnTo>
                    <a:pt x="5112" y="599"/>
                  </a:lnTo>
                  <a:lnTo>
                    <a:pt x="5111" y="616"/>
                  </a:lnTo>
                  <a:lnTo>
                    <a:pt x="5110" y="634"/>
                  </a:lnTo>
                  <a:lnTo>
                    <a:pt x="5111" y="652"/>
                  </a:lnTo>
                  <a:lnTo>
                    <a:pt x="5112" y="671"/>
                  </a:lnTo>
                  <a:lnTo>
                    <a:pt x="5115" y="687"/>
                  </a:lnTo>
                  <a:lnTo>
                    <a:pt x="5117" y="705"/>
                  </a:lnTo>
                  <a:lnTo>
                    <a:pt x="5121" y="722"/>
                  </a:lnTo>
                  <a:lnTo>
                    <a:pt x="5125" y="738"/>
                  </a:lnTo>
                  <a:lnTo>
                    <a:pt x="5131" y="755"/>
                  </a:lnTo>
                  <a:lnTo>
                    <a:pt x="5137" y="771"/>
                  </a:lnTo>
                  <a:lnTo>
                    <a:pt x="5144" y="786"/>
                  </a:lnTo>
                  <a:lnTo>
                    <a:pt x="5152" y="802"/>
                  </a:lnTo>
                  <a:lnTo>
                    <a:pt x="5161" y="816"/>
                  </a:lnTo>
                  <a:lnTo>
                    <a:pt x="5170" y="830"/>
                  </a:lnTo>
                  <a:lnTo>
                    <a:pt x="5180" y="844"/>
                  </a:lnTo>
                  <a:lnTo>
                    <a:pt x="5190" y="857"/>
                  </a:lnTo>
                  <a:lnTo>
                    <a:pt x="5201" y="870"/>
                  </a:lnTo>
                  <a:lnTo>
                    <a:pt x="5213" y="882"/>
                  </a:lnTo>
                  <a:lnTo>
                    <a:pt x="5224" y="894"/>
                  </a:lnTo>
                  <a:lnTo>
                    <a:pt x="5237" y="905"/>
                  </a:lnTo>
                  <a:lnTo>
                    <a:pt x="5250" y="915"/>
                  </a:lnTo>
                  <a:lnTo>
                    <a:pt x="5265" y="925"/>
                  </a:lnTo>
                  <a:lnTo>
                    <a:pt x="5279" y="934"/>
                  </a:lnTo>
                  <a:lnTo>
                    <a:pt x="5293" y="942"/>
                  </a:lnTo>
                  <a:lnTo>
                    <a:pt x="5308" y="949"/>
                  </a:lnTo>
                  <a:lnTo>
                    <a:pt x="5324" y="957"/>
                  </a:lnTo>
                  <a:lnTo>
                    <a:pt x="5340" y="964"/>
                  </a:lnTo>
                  <a:lnTo>
                    <a:pt x="5356" y="968"/>
                  </a:lnTo>
                  <a:lnTo>
                    <a:pt x="5372" y="973"/>
                  </a:lnTo>
                  <a:lnTo>
                    <a:pt x="5390" y="978"/>
                  </a:lnTo>
                  <a:lnTo>
                    <a:pt x="5406" y="980"/>
                  </a:lnTo>
                  <a:lnTo>
                    <a:pt x="5424" y="982"/>
                  </a:lnTo>
                  <a:lnTo>
                    <a:pt x="5442" y="984"/>
                  </a:lnTo>
                  <a:lnTo>
                    <a:pt x="5459" y="985"/>
                  </a:lnTo>
                  <a:lnTo>
                    <a:pt x="5478" y="984"/>
                  </a:lnTo>
                  <a:lnTo>
                    <a:pt x="5496" y="982"/>
                  </a:lnTo>
                  <a:lnTo>
                    <a:pt x="5514" y="980"/>
                  </a:lnTo>
                  <a:lnTo>
                    <a:pt x="5530" y="978"/>
                  </a:lnTo>
                  <a:lnTo>
                    <a:pt x="5547" y="973"/>
                  </a:lnTo>
                  <a:lnTo>
                    <a:pt x="5563" y="968"/>
                  </a:lnTo>
                  <a:lnTo>
                    <a:pt x="5580" y="964"/>
                  </a:lnTo>
                  <a:lnTo>
                    <a:pt x="5596" y="957"/>
                  </a:lnTo>
                  <a:lnTo>
                    <a:pt x="5612" y="949"/>
                  </a:lnTo>
                  <a:lnTo>
                    <a:pt x="5627" y="942"/>
                  </a:lnTo>
                  <a:lnTo>
                    <a:pt x="5641" y="934"/>
                  </a:lnTo>
                  <a:lnTo>
                    <a:pt x="5656" y="925"/>
                  </a:lnTo>
                  <a:lnTo>
                    <a:pt x="5670" y="915"/>
                  </a:lnTo>
                  <a:lnTo>
                    <a:pt x="5683" y="905"/>
                  </a:lnTo>
                  <a:lnTo>
                    <a:pt x="5694" y="894"/>
                  </a:lnTo>
                  <a:lnTo>
                    <a:pt x="5707" y="882"/>
                  </a:lnTo>
                  <a:lnTo>
                    <a:pt x="5719" y="870"/>
                  </a:lnTo>
                  <a:lnTo>
                    <a:pt x="5730" y="857"/>
                  </a:lnTo>
                  <a:lnTo>
                    <a:pt x="5741" y="844"/>
                  </a:lnTo>
                  <a:lnTo>
                    <a:pt x="5750" y="830"/>
                  </a:lnTo>
                  <a:lnTo>
                    <a:pt x="5759" y="816"/>
                  </a:lnTo>
                  <a:lnTo>
                    <a:pt x="5768" y="802"/>
                  </a:lnTo>
                  <a:lnTo>
                    <a:pt x="5776" y="786"/>
                  </a:lnTo>
                  <a:lnTo>
                    <a:pt x="5783" y="771"/>
                  </a:lnTo>
                  <a:lnTo>
                    <a:pt x="5789" y="755"/>
                  </a:lnTo>
                  <a:lnTo>
                    <a:pt x="5795" y="738"/>
                  </a:lnTo>
                  <a:lnTo>
                    <a:pt x="5800" y="722"/>
                  </a:lnTo>
                  <a:lnTo>
                    <a:pt x="5803" y="705"/>
                  </a:lnTo>
                  <a:lnTo>
                    <a:pt x="5805" y="687"/>
                  </a:lnTo>
                  <a:lnTo>
                    <a:pt x="5808" y="671"/>
                  </a:lnTo>
                  <a:lnTo>
                    <a:pt x="5809" y="652"/>
                  </a:lnTo>
                  <a:lnTo>
                    <a:pt x="5810" y="634"/>
                  </a:lnTo>
                  <a:lnTo>
                    <a:pt x="5809" y="616"/>
                  </a:lnTo>
                  <a:lnTo>
                    <a:pt x="5808" y="599"/>
                  </a:lnTo>
                  <a:lnTo>
                    <a:pt x="5805" y="581"/>
                  </a:lnTo>
                  <a:lnTo>
                    <a:pt x="5803" y="564"/>
                  </a:lnTo>
                  <a:lnTo>
                    <a:pt x="5800" y="547"/>
                  </a:lnTo>
                  <a:lnTo>
                    <a:pt x="5795" y="530"/>
                  </a:lnTo>
                  <a:lnTo>
                    <a:pt x="5789" y="515"/>
                  </a:lnTo>
                  <a:lnTo>
                    <a:pt x="5783" y="498"/>
                  </a:lnTo>
                  <a:lnTo>
                    <a:pt x="5776" y="483"/>
                  </a:lnTo>
                  <a:lnTo>
                    <a:pt x="5768" y="468"/>
                  </a:lnTo>
                  <a:lnTo>
                    <a:pt x="5759" y="454"/>
                  </a:lnTo>
                  <a:lnTo>
                    <a:pt x="5750" y="439"/>
                  </a:lnTo>
                  <a:lnTo>
                    <a:pt x="5741" y="425"/>
                  </a:lnTo>
                  <a:lnTo>
                    <a:pt x="5730" y="412"/>
                  </a:lnTo>
                  <a:lnTo>
                    <a:pt x="5719" y="399"/>
                  </a:lnTo>
                  <a:lnTo>
                    <a:pt x="5707" y="387"/>
                  </a:lnTo>
                  <a:lnTo>
                    <a:pt x="5694" y="376"/>
                  </a:lnTo>
                  <a:lnTo>
                    <a:pt x="5683" y="365"/>
                  </a:lnTo>
                  <a:lnTo>
                    <a:pt x="5670" y="354"/>
                  </a:lnTo>
                  <a:lnTo>
                    <a:pt x="5656" y="345"/>
                  </a:lnTo>
                  <a:lnTo>
                    <a:pt x="5641" y="335"/>
                  </a:lnTo>
                  <a:lnTo>
                    <a:pt x="5627" y="327"/>
                  </a:lnTo>
                  <a:lnTo>
                    <a:pt x="5612" y="319"/>
                  </a:lnTo>
                  <a:lnTo>
                    <a:pt x="5596" y="312"/>
                  </a:lnTo>
                  <a:lnTo>
                    <a:pt x="5580" y="306"/>
                  </a:lnTo>
                  <a:lnTo>
                    <a:pt x="5563" y="300"/>
                  </a:lnTo>
                  <a:lnTo>
                    <a:pt x="5547" y="295"/>
                  </a:lnTo>
                  <a:lnTo>
                    <a:pt x="5530" y="292"/>
                  </a:lnTo>
                  <a:lnTo>
                    <a:pt x="5514" y="288"/>
                  </a:lnTo>
                  <a:lnTo>
                    <a:pt x="5496" y="286"/>
                  </a:lnTo>
                  <a:lnTo>
                    <a:pt x="5478" y="285"/>
                  </a:lnTo>
                  <a:lnTo>
                    <a:pt x="5459" y="285"/>
                  </a:lnTo>
                  <a:close/>
                  <a:moveTo>
                    <a:pt x="5459" y="2318"/>
                  </a:moveTo>
                  <a:lnTo>
                    <a:pt x="5459" y="2318"/>
                  </a:lnTo>
                  <a:lnTo>
                    <a:pt x="5442" y="2318"/>
                  </a:lnTo>
                  <a:lnTo>
                    <a:pt x="5424" y="2319"/>
                  </a:lnTo>
                  <a:lnTo>
                    <a:pt x="5406" y="2321"/>
                  </a:lnTo>
                  <a:lnTo>
                    <a:pt x="5390" y="2325"/>
                  </a:lnTo>
                  <a:lnTo>
                    <a:pt x="5372" y="2329"/>
                  </a:lnTo>
                  <a:lnTo>
                    <a:pt x="5356" y="2333"/>
                  </a:lnTo>
                  <a:lnTo>
                    <a:pt x="5340" y="2339"/>
                  </a:lnTo>
                  <a:lnTo>
                    <a:pt x="5324" y="2345"/>
                  </a:lnTo>
                  <a:lnTo>
                    <a:pt x="5308" y="2352"/>
                  </a:lnTo>
                  <a:lnTo>
                    <a:pt x="5293" y="2360"/>
                  </a:lnTo>
                  <a:lnTo>
                    <a:pt x="5279" y="2369"/>
                  </a:lnTo>
                  <a:lnTo>
                    <a:pt x="5265" y="2378"/>
                  </a:lnTo>
                  <a:lnTo>
                    <a:pt x="5250" y="2388"/>
                  </a:lnTo>
                  <a:lnTo>
                    <a:pt x="5237" y="2398"/>
                  </a:lnTo>
                  <a:lnTo>
                    <a:pt x="5224" y="2409"/>
                  </a:lnTo>
                  <a:lnTo>
                    <a:pt x="5213" y="2421"/>
                  </a:lnTo>
                  <a:lnTo>
                    <a:pt x="5201" y="2432"/>
                  </a:lnTo>
                  <a:lnTo>
                    <a:pt x="5190" y="2445"/>
                  </a:lnTo>
                  <a:lnTo>
                    <a:pt x="5180" y="2458"/>
                  </a:lnTo>
                  <a:lnTo>
                    <a:pt x="5170" y="2473"/>
                  </a:lnTo>
                  <a:lnTo>
                    <a:pt x="5161" y="2487"/>
                  </a:lnTo>
                  <a:lnTo>
                    <a:pt x="5152" y="2501"/>
                  </a:lnTo>
                  <a:lnTo>
                    <a:pt x="5144" y="2516"/>
                  </a:lnTo>
                  <a:lnTo>
                    <a:pt x="5137" y="2532"/>
                  </a:lnTo>
                  <a:lnTo>
                    <a:pt x="5131" y="2548"/>
                  </a:lnTo>
                  <a:lnTo>
                    <a:pt x="5125" y="2564"/>
                  </a:lnTo>
                  <a:lnTo>
                    <a:pt x="5121" y="2580"/>
                  </a:lnTo>
                  <a:lnTo>
                    <a:pt x="5117" y="2598"/>
                  </a:lnTo>
                  <a:lnTo>
                    <a:pt x="5115" y="2614"/>
                  </a:lnTo>
                  <a:lnTo>
                    <a:pt x="5112" y="2632"/>
                  </a:lnTo>
                  <a:lnTo>
                    <a:pt x="5111" y="2650"/>
                  </a:lnTo>
                  <a:lnTo>
                    <a:pt x="5110" y="2667"/>
                  </a:lnTo>
                  <a:lnTo>
                    <a:pt x="5111" y="2686"/>
                  </a:lnTo>
                  <a:lnTo>
                    <a:pt x="5112" y="2704"/>
                  </a:lnTo>
                  <a:lnTo>
                    <a:pt x="5115" y="2721"/>
                  </a:lnTo>
                  <a:lnTo>
                    <a:pt x="5117" y="2738"/>
                  </a:lnTo>
                  <a:lnTo>
                    <a:pt x="5121" y="2755"/>
                  </a:lnTo>
                  <a:lnTo>
                    <a:pt x="5125" y="2771"/>
                  </a:lnTo>
                  <a:lnTo>
                    <a:pt x="5131" y="2788"/>
                  </a:lnTo>
                  <a:lnTo>
                    <a:pt x="5137" y="2804"/>
                  </a:lnTo>
                  <a:lnTo>
                    <a:pt x="5144" y="2820"/>
                  </a:lnTo>
                  <a:lnTo>
                    <a:pt x="5152" y="2835"/>
                  </a:lnTo>
                  <a:lnTo>
                    <a:pt x="5161" y="2849"/>
                  </a:lnTo>
                  <a:lnTo>
                    <a:pt x="5170" y="2863"/>
                  </a:lnTo>
                  <a:lnTo>
                    <a:pt x="5180" y="2878"/>
                  </a:lnTo>
                  <a:lnTo>
                    <a:pt x="5190" y="2891"/>
                  </a:lnTo>
                  <a:lnTo>
                    <a:pt x="5201" y="2904"/>
                  </a:lnTo>
                  <a:lnTo>
                    <a:pt x="5213" y="2915"/>
                  </a:lnTo>
                  <a:lnTo>
                    <a:pt x="5224" y="2927"/>
                  </a:lnTo>
                  <a:lnTo>
                    <a:pt x="5237" y="2938"/>
                  </a:lnTo>
                  <a:lnTo>
                    <a:pt x="5250" y="2948"/>
                  </a:lnTo>
                  <a:lnTo>
                    <a:pt x="5265" y="2958"/>
                  </a:lnTo>
                  <a:lnTo>
                    <a:pt x="5279" y="2967"/>
                  </a:lnTo>
                  <a:lnTo>
                    <a:pt x="5293" y="2976"/>
                  </a:lnTo>
                  <a:lnTo>
                    <a:pt x="5308" y="2983"/>
                  </a:lnTo>
                  <a:lnTo>
                    <a:pt x="5324" y="2990"/>
                  </a:lnTo>
                  <a:lnTo>
                    <a:pt x="5340" y="2997"/>
                  </a:lnTo>
                  <a:lnTo>
                    <a:pt x="5356" y="3002"/>
                  </a:lnTo>
                  <a:lnTo>
                    <a:pt x="5372" y="3006"/>
                  </a:lnTo>
                  <a:lnTo>
                    <a:pt x="5390" y="3011"/>
                  </a:lnTo>
                  <a:lnTo>
                    <a:pt x="5406" y="3013"/>
                  </a:lnTo>
                  <a:lnTo>
                    <a:pt x="5424" y="3016"/>
                  </a:lnTo>
                  <a:lnTo>
                    <a:pt x="5442" y="3017"/>
                  </a:lnTo>
                  <a:lnTo>
                    <a:pt x="5459" y="3018"/>
                  </a:lnTo>
                  <a:lnTo>
                    <a:pt x="5478" y="3017"/>
                  </a:lnTo>
                  <a:lnTo>
                    <a:pt x="5496" y="3016"/>
                  </a:lnTo>
                  <a:lnTo>
                    <a:pt x="5514" y="3013"/>
                  </a:lnTo>
                  <a:lnTo>
                    <a:pt x="5530" y="3011"/>
                  </a:lnTo>
                  <a:lnTo>
                    <a:pt x="5547" y="3006"/>
                  </a:lnTo>
                  <a:lnTo>
                    <a:pt x="5563" y="3002"/>
                  </a:lnTo>
                  <a:lnTo>
                    <a:pt x="5580" y="2997"/>
                  </a:lnTo>
                  <a:lnTo>
                    <a:pt x="5596" y="2990"/>
                  </a:lnTo>
                  <a:lnTo>
                    <a:pt x="5612" y="2983"/>
                  </a:lnTo>
                  <a:lnTo>
                    <a:pt x="5627" y="2976"/>
                  </a:lnTo>
                  <a:lnTo>
                    <a:pt x="5641" y="2967"/>
                  </a:lnTo>
                  <a:lnTo>
                    <a:pt x="5656" y="2958"/>
                  </a:lnTo>
                  <a:lnTo>
                    <a:pt x="5670" y="2948"/>
                  </a:lnTo>
                  <a:lnTo>
                    <a:pt x="5683" y="2938"/>
                  </a:lnTo>
                  <a:lnTo>
                    <a:pt x="5694" y="2927"/>
                  </a:lnTo>
                  <a:lnTo>
                    <a:pt x="5707" y="2915"/>
                  </a:lnTo>
                  <a:lnTo>
                    <a:pt x="5719" y="2904"/>
                  </a:lnTo>
                  <a:lnTo>
                    <a:pt x="5730" y="2891"/>
                  </a:lnTo>
                  <a:lnTo>
                    <a:pt x="5741" y="2878"/>
                  </a:lnTo>
                  <a:lnTo>
                    <a:pt x="5750" y="2863"/>
                  </a:lnTo>
                  <a:lnTo>
                    <a:pt x="5759" y="2849"/>
                  </a:lnTo>
                  <a:lnTo>
                    <a:pt x="5768" y="2835"/>
                  </a:lnTo>
                  <a:lnTo>
                    <a:pt x="5776" y="2820"/>
                  </a:lnTo>
                  <a:lnTo>
                    <a:pt x="5783" y="2804"/>
                  </a:lnTo>
                  <a:lnTo>
                    <a:pt x="5789" y="2788"/>
                  </a:lnTo>
                  <a:lnTo>
                    <a:pt x="5795" y="2771"/>
                  </a:lnTo>
                  <a:lnTo>
                    <a:pt x="5800" y="2755"/>
                  </a:lnTo>
                  <a:lnTo>
                    <a:pt x="5803" y="2738"/>
                  </a:lnTo>
                  <a:lnTo>
                    <a:pt x="5805" y="2721"/>
                  </a:lnTo>
                  <a:lnTo>
                    <a:pt x="5808" y="2704"/>
                  </a:lnTo>
                  <a:lnTo>
                    <a:pt x="5809" y="2686"/>
                  </a:lnTo>
                  <a:lnTo>
                    <a:pt x="5810" y="2667"/>
                  </a:lnTo>
                  <a:lnTo>
                    <a:pt x="5809" y="2650"/>
                  </a:lnTo>
                  <a:lnTo>
                    <a:pt x="5808" y="2632"/>
                  </a:lnTo>
                  <a:lnTo>
                    <a:pt x="5805" y="2614"/>
                  </a:lnTo>
                  <a:lnTo>
                    <a:pt x="5803" y="2598"/>
                  </a:lnTo>
                  <a:lnTo>
                    <a:pt x="5800" y="2580"/>
                  </a:lnTo>
                  <a:lnTo>
                    <a:pt x="5795" y="2564"/>
                  </a:lnTo>
                  <a:lnTo>
                    <a:pt x="5789" y="2548"/>
                  </a:lnTo>
                  <a:lnTo>
                    <a:pt x="5783" y="2532"/>
                  </a:lnTo>
                  <a:lnTo>
                    <a:pt x="5776" y="2516"/>
                  </a:lnTo>
                  <a:lnTo>
                    <a:pt x="5768" y="2501"/>
                  </a:lnTo>
                  <a:lnTo>
                    <a:pt x="5759" y="2487"/>
                  </a:lnTo>
                  <a:lnTo>
                    <a:pt x="5750" y="2473"/>
                  </a:lnTo>
                  <a:lnTo>
                    <a:pt x="5741" y="2458"/>
                  </a:lnTo>
                  <a:lnTo>
                    <a:pt x="5730" y="2445"/>
                  </a:lnTo>
                  <a:lnTo>
                    <a:pt x="5719" y="2432"/>
                  </a:lnTo>
                  <a:lnTo>
                    <a:pt x="5707" y="2421"/>
                  </a:lnTo>
                  <a:lnTo>
                    <a:pt x="5694" y="2409"/>
                  </a:lnTo>
                  <a:lnTo>
                    <a:pt x="5683" y="2398"/>
                  </a:lnTo>
                  <a:lnTo>
                    <a:pt x="5670" y="2388"/>
                  </a:lnTo>
                  <a:lnTo>
                    <a:pt x="5656" y="2378"/>
                  </a:lnTo>
                  <a:lnTo>
                    <a:pt x="5641" y="2369"/>
                  </a:lnTo>
                  <a:lnTo>
                    <a:pt x="5627" y="2360"/>
                  </a:lnTo>
                  <a:lnTo>
                    <a:pt x="5612" y="2352"/>
                  </a:lnTo>
                  <a:lnTo>
                    <a:pt x="5596" y="2345"/>
                  </a:lnTo>
                  <a:lnTo>
                    <a:pt x="5580" y="2339"/>
                  </a:lnTo>
                  <a:lnTo>
                    <a:pt x="5563" y="2333"/>
                  </a:lnTo>
                  <a:lnTo>
                    <a:pt x="5547" y="2329"/>
                  </a:lnTo>
                  <a:lnTo>
                    <a:pt x="5530" y="2325"/>
                  </a:lnTo>
                  <a:lnTo>
                    <a:pt x="5514" y="2321"/>
                  </a:lnTo>
                  <a:lnTo>
                    <a:pt x="5496" y="2319"/>
                  </a:lnTo>
                  <a:lnTo>
                    <a:pt x="5478" y="2318"/>
                  </a:lnTo>
                  <a:lnTo>
                    <a:pt x="5459" y="2318"/>
                  </a:lnTo>
                  <a:close/>
                  <a:moveTo>
                    <a:pt x="5578" y="2549"/>
                  </a:moveTo>
                  <a:lnTo>
                    <a:pt x="5578" y="2549"/>
                  </a:lnTo>
                  <a:lnTo>
                    <a:pt x="5566" y="2539"/>
                  </a:lnTo>
                  <a:lnTo>
                    <a:pt x="5553" y="2529"/>
                  </a:lnTo>
                  <a:lnTo>
                    <a:pt x="5540" y="2521"/>
                  </a:lnTo>
                  <a:lnTo>
                    <a:pt x="5524" y="2514"/>
                  </a:lnTo>
                  <a:lnTo>
                    <a:pt x="5509" y="2509"/>
                  </a:lnTo>
                  <a:lnTo>
                    <a:pt x="5494" y="2504"/>
                  </a:lnTo>
                  <a:lnTo>
                    <a:pt x="5477" y="2502"/>
                  </a:lnTo>
                  <a:lnTo>
                    <a:pt x="5459" y="2501"/>
                  </a:lnTo>
                  <a:lnTo>
                    <a:pt x="5443" y="2502"/>
                  </a:lnTo>
                  <a:lnTo>
                    <a:pt x="5426" y="2504"/>
                  </a:lnTo>
                  <a:lnTo>
                    <a:pt x="5411" y="2509"/>
                  </a:lnTo>
                  <a:lnTo>
                    <a:pt x="5396" y="2514"/>
                  </a:lnTo>
                  <a:lnTo>
                    <a:pt x="5380" y="2521"/>
                  </a:lnTo>
                  <a:lnTo>
                    <a:pt x="5367" y="2529"/>
                  </a:lnTo>
                  <a:lnTo>
                    <a:pt x="5354" y="2540"/>
                  </a:lnTo>
                  <a:lnTo>
                    <a:pt x="5343" y="2551"/>
                  </a:lnTo>
                  <a:lnTo>
                    <a:pt x="5343" y="2549"/>
                  </a:lnTo>
                  <a:lnTo>
                    <a:pt x="5332" y="2562"/>
                  </a:lnTo>
                  <a:lnTo>
                    <a:pt x="5322" y="2574"/>
                  </a:lnTo>
                  <a:lnTo>
                    <a:pt x="5314" y="2588"/>
                  </a:lnTo>
                  <a:lnTo>
                    <a:pt x="5307" y="2602"/>
                  </a:lnTo>
                  <a:lnTo>
                    <a:pt x="5301" y="2618"/>
                  </a:lnTo>
                  <a:lnTo>
                    <a:pt x="5297" y="2634"/>
                  </a:lnTo>
                  <a:lnTo>
                    <a:pt x="5294" y="2651"/>
                  </a:lnTo>
                  <a:lnTo>
                    <a:pt x="5294" y="2667"/>
                  </a:lnTo>
                  <a:lnTo>
                    <a:pt x="5294" y="2685"/>
                  </a:lnTo>
                  <a:lnTo>
                    <a:pt x="5297" y="2702"/>
                  </a:lnTo>
                  <a:lnTo>
                    <a:pt x="5301" y="2717"/>
                  </a:lnTo>
                  <a:lnTo>
                    <a:pt x="5307" y="2732"/>
                  </a:lnTo>
                  <a:lnTo>
                    <a:pt x="5314" y="2747"/>
                  </a:lnTo>
                  <a:lnTo>
                    <a:pt x="5322" y="2761"/>
                  </a:lnTo>
                  <a:lnTo>
                    <a:pt x="5332" y="2774"/>
                  </a:lnTo>
                  <a:lnTo>
                    <a:pt x="5343" y="2785"/>
                  </a:lnTo>
                  <a:lnTo>
                    <a:pt x="5354" y="2796"/>
                  </a:lnTo>
                  <a:lnTo>
                    <a:pt x="5367" y="2806"/>
                  </a:lnTo>
                  <a:lnTo>
                    <a:pt x="5380" y="2814"/>
                  </a:lnTo>
                  <a:lnTo>
                    <a:pt x="5396" y="2821"/>
                  </a:lnTo>
                  <a:lnTo>
                    <a:pt x="5411" y="2827"/>
                  </a:lnTo>
                  <a:lnTo>
                    <a:pt x="5426" y="2830"/>
                  </a:lnTo>
                  <a:lnTo>
                    <a:pt x="5443" y="2833"/>
                  </a:lnTo>
                  <a:lnTo>
                    <a:pt x="5459" y="2834"/>
                  </a:lnTo>
                  <a:lnTo>
                    <a:pt x="5477" y="2833"/>
                  </a:lnTo>
                  <a:lnTo>
                    <a:pt x="5494" y="2830"/>
                  </a:lnTo>
                  <a:lnTo>
                    <a:pt x="5509" y="2827"/>
                  </a:lnTo>
                  <a:lnTo>
                    <a:pt x="5524" y="2821"/>
                  </a:lnTo>
                  <a:lnTo>
                    <a:pt x="5540" y="2814"/>
                  </a:lnTo>
                  <a:lnTo>
                    <a:pt x="5553" y="2806"/>
                  </a:lnTo>
                  <a:lnTo>
                    <a:pt x="5566" y="2796"/>
                  </a:lnTo>
                  <a:lnTo>
                    <a:pt x="5578" y="2785"/>
                  </a:lnTo>
                  <a:lnTo>
                    <a:pt x="5588" y="2774"/>
                  </a:lnTo>
                  <a:lnTo>
                    <a:pt x="5598" y="2761"/>
                  </a:lnTo>
                  <a:lnTo>
                    <a:pt x="5606" y="2747"/>
                  </a:lnTo>
                  <a:lnTo>
                    <a:pt x="5613" y="2732"/>
                  </a:lnTo>
                  <a:lnTo>
                    <a:pt x="5619" y="2717"/>
                  </a:lnTo>
                  <a:lnTo>
                    <a:pt x="5622" y="2702"/>
                  </a:lnTo>
                  <a:lnTo>
                    <a:pt x="5626" y="2685"/>
                  </a:lnTo>
                  <a:lnTo>
                    <a:pt x="5626" y="2667"/>
                  </a:lnTo>
                  <a:lnTo>
                    <a:pt x="5626" y="2651"/>
                  </a:lnTo>
                  <a:lnTo>
                    <a:pt x="5624" y="2634"/>
                  </a:lnTo>
                  <a:lnTo>
                    <a:pt x="5619" y="2618"/>
                  </a:lnTo>
                  <a:lnTo>
                    <a:pt x="5613" y="2602"/>
                  </a:lnTo>
                  <a:lnTo>
                    <a:pt x="5606" y="2588"/>
                  </a:lnTo>
                  <a:lnTo>
                    <a:pt x="5598" y="2574"/>
                  </a:lnTo>
                  <a:lnTo>
                    <a:pt x="5588" y="2562"/>
                  </a:lnTo>
                  <a:lnTo>
                    <a:pt x="5578" y="2549"/>
                  </a:lnTo>
                  <a:close/>
                  <a:moveTo>
                    <a:pt x="5459" y="1295"/>
                  </a:moveTo>
                  <a:lnTo>
                    <a:pt x="5459" y="1295"/>
                  </a:lnTo>
                  <a:lnTo>
                    <a:pt x="5442" y="1297"/>
                  </a:lnTo>
                  <a:lnTo>
                    <a:pt x="5424" y="1298"/>
                  </a:lnTo>
                  <a:lnTo>
                    <a:pt x="5406" y="1300"/>
                  </a:lnTo>
                  <a:lnTo>
                    <a:pt x="5390" y="1302"/>
                  </a:lnTo>
                  <a:lnTo>
                    <a:pt x="5372" y="1307"/>
                  </a:lnTo>
                  <a:lnTo>
                    <a:pt x="5356" y="1312"/>
                  </a:lnTo>
                  <a:lnTo>
                    <a:pt x="5340" y="1317"/>
                  </a:lnTo>
                  <a:lnTo>
                    <a:pt x="5324" y="1324"/>
                  </a:lnTo>
                  <a:lnTo>
                    <a:pt x="5308" y="1331"/>
                  </a:lnTo>
                  <a:lnTo>
                    <a:pt x="5293" y="1338"/>
                  </a:lnTo>
                  <a:lnTo>
                    <a:pt x="5279" y="1346"/>
                  </a:lnTo>
                  <a:lnTo>
                    <a:pt x="5265" y="1356"/>
                  </a:lnTo>
                  <a:lnTo>
                    <a:pt x="5250" y="1365"/>
                  </a:lnTo>
                  <a:lnTo>
                    <a:pt x="5237" y="1376"/>
                  </a:lnTo>
                  <a:lnTo>
                    <a:pt x="5224" y="1386"/>
                  </a:lnTo>
                  <a:lnTo>
                    <a:pt x="5213" y="1398"/>
                  </a:lnTo>
                  <a:lnTo>
                    <a:pt x="5201" y="1411"/>
                  </a:lnTo>
                  <a:lnTo>
                    <a:pt x="5190" y="1424"/>
                  </a:lnTo>
                  <a:lnTo>
                    <a:pt x="5180" y="1437"/>
                  </a:lnTo>
                  <a:lnTo>
                    <a:pt x="5170" y="1450"/>
                  </a:lnTo>
                  <a:lnTo>
                    <a:pt x="5161" y="1464"/>
                  </a:lnTo>
                  <a:lnTo>
                    <a:pt x="5152" y="1480"/>
                  </a:lnTo>
                  <a:lnTo>
                    <a:pt x="5144" y="1494"/>
                  </a:lnTo>
                  <a:lnTo>
                    <a:pt x="5137" y="1510"/>
                  </a:lnTo>
                  <a:lnTo>
                    <a:pt x="5131" y="1526"/>
                  </a:lnTo>
                  <a:lnTo>
                    <a:pt x="5125" y="1542"/>
                  </a:lnTo>
                  <a:lnTo>
                    <a:pt x="5121" y="1559"/>
                  </a:lnTo>
                  <a:lnTo>
                    <a:pt x="5117" y="1575"/>
                  </a:lnTo>
                  <a:lnTo>
                    <a:pt x="5115" y="1593"/>
                  </a:lnTo>
                  <a:lnTo>
                    <a:pt x="5112" y="1609"/>
                  </a:lnTo>
                  <a:lnTo>
                    <a:pt x="5111" y="1627"/>
                  </a:lnTo>
                  <a:lnTo>
                    <a:pt x="5110" y="1646"/>
                  </a:lnTo>
                  <a:lnTo>
                    <a:pt x="5111" y="1664"/>
                  </a:lnTo>
                  <a:lnTo>
                    <a:pt x="5112" y="1681"/>
                  </a:lnTo>
                  <a:lnTo>
                    <a:pt x="5115" y="1699"/>
                  </a:lnTo>
                  <a:lnTo>
                    <a:pt x="5117" y="1716"/>
                  </a:lnTo>
                  <a:lnTo>
                    <a:pt x="5121" y="1733"/>
                  </a:lnTo>
                  <a:lnTo>
                    <a:pt x="5125" y="1750"/>
                  </a:lnTo>
                  <a:lnTo>
                    <a:pt x="5131" y="1767"/>
                  </a:lnTo>
                  <a:lnTo>
                    <a:pt x="5137" y="1782"/>
                  </a:lnTo>
                  <a:lnTo>
                    <a:pt x="5144" y="1797"/>
                  </a:lnTo>
                  <a:lnTo>
                    <a:pt x="5152" y="1813"/>
                  </a:lnTo>
                  <a:lnTo>
                    <a:pt x="5161" y="1827"/>
                  </a:lnTo>
                  <a:lnTo>
                    <a:pt x="5170" y="1841"/>
                  </a:lnTo>
                  <a:lnTo>
                    <a:pt x="5180" y="1855"/>
                  </a:lnTo>
                  <a:lnTo>
                    <a:pt x="5190" y="1868"/>
                  </a:lnTo>
                  <a:lnTo>
                    <a:pt x="5201" y="1881"/>
                  </a:lnTo>
                  <a:lnTo>
                    <a:pt x="5213" y="1893"/>
                  </a:lnTo>
                  <a:lnTo>
                    <a:pt x="5224" y="1905"/>
                  </a:lnTo>
                  <a:lnTo>
                    <a:pt x="5237" y="1915"/>
                  </a:lnTo>
                  <a:lnTo>
                    <a:pt x="5250" y="1926"/>
                  </a:lnTo>
                  <a:lnTo>
                    <a:pt x="5265" y="1937"/>
                  </a:lnTo>
                  <a:lnTo>
                    <a:pt x="5279" y="1945"/>
                  </a:lnTo>
                  <a:lnTo>
                    <a:pt x="5293" y="1953"/>
                  </a:lnTo>
                  <a:lnTo>
                    <a:pt x="5308" y="1961"/>
                  </a:lnTo>
                  <a:lnTo>
                    <a:pt x="5324" y="1968"/>
                  </a:lnTo>
                  <a:lnTo>
                    <a:pt x="5340" y="1974"/>
                  </a:lnTo>
                  <a:lnTo>
                    <a:pt x="5356" y="1980"/>
                  </a:lnTo>
                  <a:lnTo>
                    <a:pt x="5372" y="1985"/>
                  </a:lnTo>
                  <a:lnTo>
                    <a:pt x="5390" y="1988"/>
                  </a:lnTo>
                  <a:lnTo>
                    <a:pt x="5406" y="1992"/>
                  </a:lnTo>
                  <a:lnTo>
                    <a:pt x="5424" y="1994"/>
                  </a:lnTo>
                  <a:lnTo>
                    <a:pt x="5442" y="1996"/>
                  </a:lnTo>
                  <a:lnTo>
                    <a:pt x="5459" y="1996"/>
                  </a:lnTo>
                  <a:lnTo>
                    <a:pt x="5478" y="1996"/>
                  </a:lnTo>
                  <a:lnTo>
                    <a:pt x="5496" y="1994"/>
                  </a:lnTo>
                  <a:lnTo>
                    <a:pt x="5514" y="1992"/>
                  </a:lnTo>
                  <a:lnTo>
                    <a:pt x="5530" y="1988"/>
                  </a:lnTo>
                  <a:lnTo>
                    <a:pt x="5547" y="1985"/>
                  </a:lnTo>
                  <a:lnTo>
                    <a:pt x="5563" y="1980"/>
                  </a:lnTo>
                  <a:lnTo>
                    <a:pt x="5580" y="1974"/>
                  </a:lnTo>
                  <a:lnTo>
                    <a:pt x="5596" y="1968"/>
                  </a:lnTo>
                  <a:lnTo>
                    <a:pt x="5612" y="1961"/>
                  </a:lnTo>
                  <a:lnTo>
                    <a:pt x="5627" y="1953"/>
                  </a:lnTo>
                  <a:lnTo>
                    <a:pt x="5641" y="1945"/>
                  </a:lnTo>
                  <a:lnTo>
                    <a:pt x="5656" y="1937"/>
                  </a:lnTo>
                  <a:lnTo>
                    <a:pt x="5670" y="1926"/>
                  </a:lnTo>
                  <a:lnTo>
                    <a:pt x="5683" y="1915"/>
                  </a:lnTo>
                  <a:lnTo>
                    <a:pt x="5694" y="1905"/>
                  </a:lnTo>
                  <a:lnTo>
                    <a:pt x="5707" y="1893"/>
                  </a:lnTo>
                  <a:lnTo>
                    <a:pt x="5719" y="1881"/>
                  </a:lnTo>
                  <a:lnTo>
                    <a:pt x="5730" y="1868"/>
                  </a:lnTo>
                  <a:lnTo>
                    <a:pt x="5741" y="1855"/>
                  </a:lnTo>
                  <a:lnTo>
                    <a:pt x="5750" y="1841"/>
                  </a:lnTo>
                  <a:lnTo>
                    <a:pt x="5759" y="1827"/>
                  </a:lnTo>
                  <a:lnTo>
                    <a:pt x="5768" y="1813"/>
                  </a:lnTo>
                  <a:lnTo>
                    <a:pt x="5776" y="1797"/>
                  </a:lnTo>
                  <a:lnTo>
                    <a:pt x="5783" y="1782"/>
                  </a:lnTo>
                  <a:lnTo>
                    <a:pt x="5789" y="1767"/>
                  </a:lnTo>
                  <a:lnTo>
                    <a:pt x="5795" y="1750"/>
                  </a:lnTo>
                  <a:lnTo>
                    <a:pt x="5800" y="1733"/>
                  </a:lnTo>
                  <a:lnTo>
                    <a:pt x="5803" y="1716"/>
                  </a:lnTo>
                  <a:lnTo>
                    <a:pt x="5805" y="1699"/>
                  </a:lnTo>
                  <a:lnTo>
                    <a:pt x="5808" y="1681"/>
                  </a:lnTo>
                  <a:lnTo>
                    <a:pt x="5809" y="1664"/>
                  </a:lnTo>
                  <a:lnTo>
                    <a:pt x="5810" y="1646"/>
                  </a:lnTo>
                  <a:lnTo>
                    <a:pt x="5809" y="1627"/>
                  </a:lnTo>
                  <a:lnTo>
                    <a:pt x="5808" y="1609"/>
                  </a:lnTo>
                  <a:lnTo>
                    <a:pt x="5805" y="1593"/>
                  </a:lnTo>
                  <a:lnTo>
                    <a:pt x="5803" y="1575"/>
                  </a:lnTo>
                  <a:lnTo>
                    <a:pt x="5800" y="1559"/>
                  </a:lnTo>
                  <a:lnTo>
                    <a:pt x="5795" y="1542"/>
                  </a:lnTo>
                  <a:lnTo>
                    <a:pt x="5789" y="1526"/>
                  </a:lnTo>
                  <a:lnTo>
                    <a:pt x="5783" y="1510"/>
                  </a:lnTo>
                  <a:lnTo>
                    <a:pt x="5776" y="1494"/>
                  </a:lnTo>
                  <a:lnTo>
                    <a:pt x="5768" y="1480"/>
                  </a:lnTo>
                  <a:lnTo>
                    <a:pt x="5759" y="1464"/>
                  </a:lnTo>
                  <a:lnTo>
                    <a:pt x="5750" y="1450"/>
                  </a:lnTo>
                  <a:lnTo>
                    <a:pt x="5741" y="1437"/>
                  </a:lnTo>
                  <a:lnTo>
                    <a:pt x="5730" y="1424"/>
                  </a:lnTo>
                  <a:lnTo>
                    <a:pt x="5719" y="1411"/>
                  </a:lnTo>
                  <a:lnTo>
                    <a:pt x="5707" y="1398"/>
                  </a:lnTo>
                  <a:lnTo>
                    <a:pt x="5694" y="1386"/>
                  </a:lnTo>
                  <a:lnTo>
                    <a:pt x="5683" y="1376"/>
                  </a:lnTo>
                  <a:lnTo>
                    <a:pt x="5670" y="1365"/>
                  </a:lnTo>
                  <a:lnTo>
                    <a:pt x="5656" y="1356"/>
                  </a:lnTo>
                  <a:lnTo>
                    <a:pt x="5641" y="1346"/>
                  </a:lnTo>
                  <a:lnTo>
                    <a:pt x="5627" y="1338"/>
                  </a:lnTo>
                  <a:lnTo>
                    <a:pt x="5612" y="1331"/>
                  </a:lnTo>
                  <a:lnTo>
                    <a:pt x="5596" y="1324"/>
                  </a:lnTo>
                  <a:lnTo>
                    <a:pt x="5580" y="1317"/>
                  </a:lnTo>
                  <a:lnTo>
                    <a:pt x="5563" y="1312"/>
                  </a:lnTo>
                  <a:lnTo>
                    <a:pt x="5547" y="1307"/>
                  </a:lnTo>
                  <a:lnTo>
                    <a:pt x="5530" y="1302"/>
                  </a:lnTo>
                  <a:lnTo>
                    <a:pt x="5514" y="1300"/>
                  </a:lnTo>
                  <a:lnTo>
                    <a:pt x="5496" y="1298"/>
                  </a:lnTo>
                  <a:lnTo>
                    <a:pt x="5478" y="1297"/>
                  </a:lnTo>
                  <a:lnTo>
                    <a:pt x="5459" y="1295"/>
                  </a:lnTo>
                  <a:close/>
                  <a:moveTo>
                    <a:pt x="5578" y="1528"/>
                  </a:moveTo>
                  <a:lnTo>
                    <a:pt x="5578" y="1528"/>
                  </a:lnTo>
                  <a:lnTo>
                    <a:pt x="5566" y="1517"/>
                  </a:lnTo>
                  <a:lnTo>
                    <a:pt x="5553" y="1508"/>
                  </a:lnTo>
                  <a:lnTo>
                    <a:pt x="5540" y="1500"/>
                  </a:lnTo>
                  <a:lnTo>
                    <a:pt x="5524" y="1493"/>
                  </a:lnTo>
                  <a:lnTo>
                    <a:pt x="5509" y="1487"/>
                  </a:lnTo>
                  <a:lnTo>
                    <a:pt x="5494" y="1483"/>
                  </a:lnTo>
                  <a:lnTo>
                    <a:pt x="5477" y="1481"/>
                  </a:lnTo>
                  <a:lnTo>
                    <a:pt x="5459" y="1480"/>
                  </a:lnTo>
                  <a:lnTo>
                    <a:pt x="5443" y="1481"/>
                  </a:lnTo>
                  <a:lnTo>
                    <a:pt x="5426" y="1483"/>
                  </a:lnTo>
                  <a:lnTo>
                    <a:pt x="5411" y="1487"/>
                  </a:lnTo>
                  <a:lnTo>
                    <a:pt x="5396" y="1493"/>
                  </a:lnTo>
                  <a:lnTo>
                    <a:pt x="5380" y="1500"/>
                  </a:lnTo>
                  <a:lnTo>
                    <a:pt x="5367" y="1508"/>
                  </a:lnTo>
                  <a:lnTo>
                    <a:pt x="5354" y="1517"/>
                  </a:lnTo>
                  <a:lnTo>
                    <a:pt x="5343" y="1528"/>
                  </a:lnTo>
                  <a:lnTo>
                    <a:pt x="5332" y="1540"/>
                  </a:lnTo>
                  <a:lnTo>
                    <a:pt x="5322" y="1553"/>
                  </a:lnTo>
                  <a:lnTo>
                    <a:pt x="5314" y="1566"/>
                  </a:lnTo>
                  <a:lnTo>
                    <a:pt x="5307" y="1581"/>
                  </a:lnTo>
                  <a:lnTo>
                    <a:pt x="5301" y="1596"/>
                  </a:lnTo>
                  <a:lnTo>
                    <a:pt x="5297" y="1612"/>
                  </a:lnTo>
                  <a:lnTo>
                    <a:pt x="5294" y="1628"/>
                  </a:lnTo>
                  <a:lnTo>
                    <a:pt x="5294" y="1646"/>
                  </a:lnTo>
                  <a:lnTo>
                    <a:pt x="5294" y="1663"/>
                  </a:lnTo>
                  <a:lnTo>
                    <a:pt x="5297" y="1679"/>
                  </a:lnTo>
                  <a:lnTo>
                    <a:pt x="5301" y="1696"/>
                  </a:lnTo>
                  <a:lnTo>
                    <a:pt x="5307" y="1711"/>
                  </a:lnTo>
                  <a:lnTo>
                    <a:pt x="5314" y="1725"/>
                  </a:lnTo>
                  <a:lnTo>
                    <a:pt x="5322" y="1738"/>
                  </a:lnTo>
                  <a:lnTo>
                    <a:pt x="5332" y="1751"/>
                  </a:lnTo>
                  <a:lnTo>
                    <a:pt x="5343" y="1763"/>
                  </a:lnTo>
                  <a:lnTo>
                    <a:pt x="5354" y="1774"/>
                  </a:lnTo>
                  <a:lnTo>
                    <a:pt x="5367" y="1783"/>
                  </a:lnTo>
                  <a:lnTo>
                    <a:pt x="5380" y="1792"/>
                  </a:lnTo>
                  <a:lnTo>
                    <a:pt x="5396" y="1798"/>
                  </a:lnTo>
                  <a:lnTo>
                    <a:pt x="5411" y="1804"/>
                  </a:lnTo>
                  <a:lnTo>
                    <a:pt x="5426" y="1809"/>
                  </a:lnTo>
                  <a:lnTo>
                    <a:pt x="5443" y="1811"/>
                  </a:lnTo>
                  <a:lnTo>
                    <a:pt x="5459" y="1813"/>
                  </a:lnTo>
                  <a:lnTo>
                    <a:pt x="5477" y="1811"/>
                  </a:lnTo>
                  <a:lnTo>
                    <a:pt x="5494" y="1809"/>
                  </a:lnTo>
                  <a:lnTo>
                    <a:pt x="5509" y="1804"/>
                  </a:lnTo>
                  <a:lnTo>
                    <a:pt x="5524" y="1800"/>
                  </a:lnTo>
                  <a:lnTo>
                    <a:pt x="5540" y="1792"/>
                  </a:lnTo>
                  <a:lnTo>
                    <a:pt x="5553" y="1784"/>
                  </a:lnTo>
                  <a:lnTo>
                    <a:pt x="5566" y="1775"/>
                  </a:lnTo>
                  <a:lnTo>
                    <a:pt x="5578" y="1763"/>
                  </a:lnTo>
                  <a:lnTo>
                    <a:pt x="5588" y="1751"/>
                  </a:lnTo>
                  <a:lnTo>
                    <a:pt x="5598" y="1738"/>
                  </a:lnTo>
                  <a:lnTo>
                    <a:pt x="5606" y="1725"/>
                  </a:lnTo>
                  <a:lnTo>
                    <a:pt x="5613" y="1711"/>
                  </a:lnTo>
                  <a:lnTo>
                    <a:pt x="5619" y="1696"/>
                  </a:lnTo>
                  <a:lnTo>
                    <a:pt x="5622" y="1679"/>
                  </a:lnTo>
                  <a:lnTo>
                    <a:pt x="5626" y="1663"/>
                  </a:lnTo>
                  <a:lnTo>
                    <a:pt x="5626" y="1646"/>
                  </a:lnTo>
                  <a:lnTo>
                    <a:pt x="5626" y="1628"/>
                  </a:lnTo>
                  <a:lnTo>
                    <a:pt x="5624" y="1612"/>
                  </a:lnTo>
                  <a:lnTo>
                    <a:pt x="5619" y="1596"/>
                  </a:lnTo>
                  <a:lnTo>
                    <a:pt x="5613" y="1581"/>
                  </a:lnTo>
                  <a:lnTo>
                    <a:pt x="5606" y="1566"/>
                  </a:lnTo>
                  <a:lnTo>
                    <a:pt x="5598" y="1553"/>
                  </a:lnTo>
                  <a:lnTo>
                    <a:pt x="5588" y="1540"/>
                  </a:lnTo>
                  <a:lnTo>
                    <a:pt x="5578" y="1528"/>
                  </a:lnTo>
                  <a:close/>
                  <a:moveTo>
                    <a:pt x="5578" y="517"/>
                  </a:moveTo>
                  <a:lnTo>
                    <a:pt x="5578" y="517"/>
                  </a:lnTo>
                  <a:lnTo>
                    <a:pt x="5566" y="505"/>
                  </a:lnTo>
                  <a:lnTo>
                    <a:pt x="5553" y="496"/>
                  </a:lnTo>
                  <a:lnTo>
                    <a:pt x="5540" y="488"/>
                  </a:lnTo>
                  <a:lnTo>
                    <a:pt x="5524" y="481"/>
                  </a:lnTo>
                  <a:lnTo>
                    <a:pt x="5509" y="476"/>
                  </a:lnTo>
                  <a:lnTo>
                    <a:pt x="5494" y="471"/>
                  </a:lnTo>
                  <a:lnTo>
                    <a:pt x="5477" y="469"/>
                  </a:lnTo>
                  <a:lnTo>
                    <a:pt x="5459" y="468"/>
                  </a:lnTo>
                  <a:lnTo>
                    <a:pt x="5443" y="469"/>
                  </a:lnTo>
                  <a:lnTo>
                    <a:pt x="5426" y="471"/>
                  </a:lnTo>
                  <a:lnTo>
                    <a:pt x="5411" y="476"/>
                  </a:lnTo>
                  <a:lnTo>
                    <a:pt x="5396" y="482"/>
                  </a:lnTo>
                  <a:lnTo>
                    <a:pt x="5380" y="488"/>
                  </a:lnTo>
                  <a:lnTo>
                    <a:pt x="5367" y="497"/>
                  </a:lnTo>
                  <a:lnTo>
                    <a:pt x="5354" y="507"/>
                  </a:lnTo>
                  <a:lnTo>
                    <a:pt x="5343" y="517"/>
                  </a:lnTo>
                  <a:lnTo>
                    <a:pt x="5332" y="529"/>
                  </a:lnTo>
                  <a:lnTo>
                    <a:pt x="5322" y="541"/>
                  </a:lnTo>
                  <a:lnTo>
                    <a:pt x="5314" y="555"/>
                  </a:lnTo>
                  <a:lnTo>
                    <a:pt x="5307" y="569"/>
                  </a:lnTo>
                  <a:lnTo>
                    <a:pt x="5301" y="585"/>
                  </a:lnTo>
                  <a:lnTo>
                    <a:pt x="5297" y="601"/>
                  </a:lnTo>
                  <a:lnTo>
                    <a:pt x="5294" y="618"/>
                  </a:lnTo>
                  <a:lnTo>
                    <a:pt x="5294" y="634"/>
                  </a:lnTo>
                  <a:lnTo>
                    <a:pt x="5294" y="652"/>
                  </a:lnTo>
                  <a:lnTo>
                    <a:pt x="5297" y="668"/>
                  </a:lnTo>
                  <a:lnTo>
                    <a:pt x="5301" y="684"/>
                  </a:lnTo>
                  <a:lnTo>
                    <a:pt x="5307" y="699"/>
                  </a:lnTo>
                  <a:lnTo>
                    <a:pt x="5314" y="713"/>
                  </a:lnTo>
                  <a:lnTo>
                    <a:pt x="5322" y="727"/>
                  </a:lnTo>
                  <a:lnTo>
                    <a:pt x="5332" y="740"/>
                  </a:lnTo>
                  <a:lnTo>
                    <a:pt x="5343" y="752"/>
                  </a:lnTo>
                  <a:lnTo>
                    <a:pt x="5354" y="763"/>
                  </a:lnTo>
                  <a:lnTo>
                    <a:pt x="5367" y="772"/>
                  </a:lnTo>
                  <a:lnTo>
                    <a:pt x="5380" y="781"/>
                  </a:lnTo>
                  <a:lnTo>
                    <a:pt x="5396" y="788"/>
                  </a:lnTo>
                  <a:lnTo>
                    <a:pt x="5411" y="794"/>
                  </a:lnTo>
                  <a:lnTo>
                    <a:pt x="5426" y="797"/>
                  </a:lnTo>
                  <a:lnTo>
                    <a:pt x="5443" y="799"/>
                  </a:lnTo>
                  <a:lnTo>
                    <a:pt x="5459" y="801"/>
                  </a:lnTo>
                  <a:lnTo>
                    <a:pt x="5477" y="799"/>
                  </a:lnTo>
                  <a:lnTo>
                    <a:pt x="5494" y="797"/>
                  </a:lnTo>
                  <a:lnTo>
                    <a:pt x="5509" y="794"/>
                  </a:lnTo>
                  <a:lnTo>
                    <a:pt x="5524" y="788"/>
                  </a:lnTo>
                  <a:lnTo>
                    <a:pt x="5540" y="781"/>
                  </a:lnTo>
                  <a:lnTo>
                    <a:pt x="5553" y="772"/>
                  </a:lnTo>
                  <a:lnTo>
                    <a:pt x="5566" y="763"/>
                  </a:lnTo>
                  <a:lnTo>
                    <a:pt x="5578" y="752"/>
                  </a:lnTo>
                  <a:lnTo>
                    <a:pt x="5588" y="740"/>
                  </a:lnTo>
                  <a:lnTo>
                    <a:pt x="5598" y="727"/>
                  </a:lnTo>
                  <a:lnTo>
                    <a:pt x="5606" y="713"/>
                  </a:lnTo>
                  <a:lnTo>
                    <a:pt x="5613" y="699"/>
                  </a:lnTo>
                  <a:lnTo>
                    <a:pt x="5619" y="684"/>
                  </a:lnTo>
                  <a:lnTo>
                    <a:pt x="5622" y="668"/>
                  </a:lnTo>
                  <a:lnTo>
                    <a:pt x="5626" y="652"/>
                  </a:lnTo>
                  <a:lnTo>
                    <a:pt x="5626" y="634"/>
                  </a:lnTo>
                  <a:lnTo>
                    <a:pt x="5626" y="618"/>
                  </a:lnTo>
                  <a:lnTo>
                    <a:pt x="5624" y="601"/>
                  </a:lnTo>
                  <a:lnTo>
                    <a:pt x="5619" y="585"/>
                  </a:lnTo>
                  <a:lnTo>
                    <a:pt x="5613" y="569"/>
                  </a:lnTo>
                  <a:lnTo>
                    <a:pt x="5606" y="555"/>
                  </a:lnTo>
                  <a:lnTo>
                    <a:pt x="5598" y="541"/>
                  </a:lnTo>
                  <a:lnTo>
                    <a:pt x="5588" y="529"/>
                  </a:lnTo>
                  <a:lnTo>
                    <a:pt x="5578" y="5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13" name="文本框 112">
            <a:extLst>
              <a:ext uri="{FF2B5EF4-FFF2-40B4-BE49-F238E27FC236}">
                <a16:creationId xmlns:a16="http://schemas.microsoft.com/office/drawing/2014/main" id="{E70655D1-DF0D-4152-94D3-0C0EF2C0A0CD}"/>
              </a:ext>
            </a:extLst>
          </p:cNvPr>
          <p:cNvSpPr txBox="1"/>
          <p:nvPr/>
        </p:nvSpPr>
        <p:spPr>
          <a:xfrm>
            <a:off x="1779905" y="1027471"/>
            <a:ext cx="9451823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第二次迭代所涉及用户故事：向导查看、远程开门、远程操控设备、短信通知。</a:t>
            </a:r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2A14EE8A-A0A9-4E30-B4D4-85CF665E7758}"/>
              </a:ext>
            </a:extLst>
          </p:cNvPr>
          <p:cNvSpPr txBox="1"/>
          <p:nvPr/>
        </p:nvSpPr>
        <p:spPr>
          <a:xfrm>
            <a:off x="1779905" y="1904514"/>
            <a:ext cx="10200060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向导查看：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 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）、移动端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）、筛选条件一逻辑（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）、筛选条件二逻辑（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数据分析智能推荐（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E96162CA-94F3-4B3B-AE8A-9FF23CCAD7FE}"/>
              </a:ext>
            </a:extLst>
          </p:cNvPr>
          <p:cNvSpPr txBox="1"/>
          <p:nvPr/>
        </p:nvSpPr>
        <p:spPr>
          <a:xfrm>
            <a:off x="1779905" y="2874058"/>
            <a:ext cx="1020006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远程开门：移动端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）、控制逻辑（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）、硬件模块（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96891D1C-DDCA-4D41-A56D-19019BBFE4EF}"/>
              </a:ext>
            </a:extLst>
          </p:cNvPr>
          <p:cNvSpPr txBox="1"/>
          <p:nvPr/>
        </p:nvSpPr>
        <p:spPr>
          <a:xfrm>
            <a:off x="1779905" y="3381937"/>
            <a:ext cx="1020006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远程操控设备：移动端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）、控制逻辑（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）、硬件模块（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0B3DDADD-0BE7-444C-9C79-6F0E919D4AA8}"/>
              </a:ext>
            </a:extLst>
          </p:cNvPr>
          <p:cNvSpPr txBox="1"/>
          <p:nvPr/>
        </p:nvSpPr>
        <p:spPr>
          <a:xfrm>
            <a:off x="1758260" y="3889816"/>
            <a:ext cx="1020006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短信通知：短信通知业务逻辑（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）、集成测试（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0636883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3" grpId="0"/>
      <p:bldP spid="114" grpId="0"/>
      <p:bldP spid="115" grpId="0"/>
      <p:bldP spid="117" grpId="0"/>
      <p:bldP spid="1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图片 118" descr="timg (31)"/>
          <p:cNvPicPr>
            <a:picLocks noChangeAspect="1"/>
          </p:cNvPicPr>
          <p:nvPr/>
        </p:nvPicPr>
        <p:blipFill>
          <a:blip r:embed="rId4"/>
          <a:srcRect t="16825" b="3980"/>
          <a:stretch>
            <a:fillRect/>
          </a:stretch>
        </p:blipFill>
        <p:spPr>
          <a:xfrm>
            <a:off x="-7620" y="-38735"/>
            <a:ext cx="12213590" cy="6904355"/>
          </a:xfrm>
          <a:prstGeom prst="rect">
            <a:avLst/>
          </a:prstGeom>
        </p:spPr>
      </p:pic>
      <p:sp>
        <p:nvSpPr>
          <p:cNvPr id="116" name="矩形 115"/>
          <p:cNvSpPr/>
          <p:nvPr/>
        </p:nvSpPr>
        <p:spPr>
          <a:xfrm>
            <a:off x="886460" y="-46990"/>
            <a:ext cx="11322050" cy="691197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-7620" y="-46990"/>
            <a:ext cx="893445" cy="6898640"/>
          </a:xfrm>
          <a:prstGeom prst="rect">
            <a:avLst/>
          </a:prstGeom>
          <a:solidFill>
            <a:srgbClr val="86C62A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33680" y="4051935"/>
            <a:ext cx="410210" cy="2386965"/>
            <a:chOff x="227" y="6367"/>
            <a:chExt cx="646" cy="3759"/>
          </a:xfrm>
        </p:grpSpPr>
        <p:sp>
          <p:nvSpPr>
            <p:cNvPr id="18" name="箭头"/>
            <p:cNvSpPr/>
            <p:nvPr/>
          </p:nvSpPr>
          <p:spPr bwMode="auto">
            <a:xfrm>
              <a:off x="231" y="7502"/>
              <a:ext cx="643" cy="643"/>
            </a:xfrm>
            <a:custGeom>
              <a:avLst/>
              <a:gdLst>
                <a:gd name="T0" fmla="*/ 2156354 w 3019426"/>
                <a:gd name="T1" fmla="*/ 1446894 h 1601787"/>
                <a:gd name="T2" fmla="*/ 1892300 w 3019426"/>
                <a:gd name="T3" fmla="*/ 1511300 h 1601787"/>
                <a:gd name="T4" fmla="*/ 1681845 w 3019426"/>
                <a:gd name="T5" fmla="*/ 1575173 h 1601787"/>
                <a:gd name="T6" fmla="*/ 1509978 w 3019426"/>
                <a:gd name="T7" fmla="*/ 1601787 h 1601787"/>
                <a:gd name="T8" fmla="*/ 863072 w 3019426"/>
                <a:gd name="T9" fmla="*/ 1575173 h 1601787"/>
                <a:gd name="T10" fmla="*/ 652463 w 3019426"/>
                <a:gd name="T11" fmla="*/ 1511300 h 1601787"/>
                <a:gd name="T12" fmla="*/ 389623 w 3019426"/>
                <a:gd name="T13" fmla="*/ 1446894 h 1601787"/>
                <a:gd name="T14" fmla="*/ 89429 w 3019426"/>
                <a:gd name="T15" fmla="*/ 1420812 h 1601787"/>
                <a:gd name="T16" fmla="*/ 32279 w 3019426"/>
                <a:gd name="T17" fmla="*/ 1441571 h 1601787"/>
                <a:gd name="T18" fmla="*/ 2366963 w 3019426"/>
                <a:gd name="T19" fmla="*/ 1265475 h 1601787"/>
                <a:gd name="T20" fmla="*/ 2155237 w 3019426"/>
                <a:gd name="T21" fmla="*/ 1331815 h 1601787"/>
                <a:gd name="T22" fmla="*/ 1973739 w 3019426"/>
                <a:gd name="T23" fmla="*/ 1364189 h 1601787"/>
                <a:gd name="T24" fmla="*/ 1803737 w 3019426"/>
                <a:gd name="T25" fmla="*/ 1344021 h 1601787"/>
                <a:gd name="T26" fmla="*/ 1125009 w 3019426"/>
                <a:gd name="T27" fmla="*/ 1284050 h 1601787"/>
                <a:gd name="T28" fmla="*/ 873714 w 3019426"/>
                <a:gd name="T29" fmla="*/ 1217180 h 1601787"/>
                <a:gd name="T30" fmla="*/ 571975 w 3019426"/>
                <a:gd name="T31" fmla="*/ 1184806 h 1601787"/>
                <a:gd name="T32" fmla="*/ 512530 w 3019426"/>
                <a:gd name="T33" fmla="*/ 1200197 h 1601787"/>
                <a:gd name="T34" fmla="*/ 238116 w 3019426"/>
                <a:gd name="T35" fmla="*/ 1256453 h 1601787"/>
                <a:gd name="T36" fmla="*/ 2624077 w 3019426"/>
                <a:gd name="T37" fmla="*/ 1094317 h 1601787"/>
                <a:gd name="T38" fmla="*/ 2446868 w 3019426"/>
                <a:gd name="T39" fmla="*/ 1126596 h 1601787"/>
                <a:gd name="T40" fmla="*/ 2281337 w 3019426"/>
                <a:gd name="T41" fmla="*/ 1106488 h 1601787"/>
                <a:gd name="T42" fmla="*/ 2073275 w 3019426"/>
                <a:gd name="T43" fmla="*/ 1046162 h 1601787"/>
                <a:gd name="T44" fmla="*/ 1341439 w 3019426"/>
                <a:gd name="T45" fmla="*/ 980016 h 1601787"/>
                <a:gd name="T46" fmla="*/ 1045105 w 3019426"/>
                <a:gd name="T47" fmla="*/ 947737 h 1601787"/>
                <a:gd name="T48" fmla="*/ 985309 w 3019426"/>
                <a:gd name="T49" fmla="*/ 962554 h 1601787"/>
                <a:gd name="T50" fmla="*/ 716486 w 3019426"/>
                <a:gd name="T51" fmla="*/ 1019175 h 1601787"/>
                <a:gd name="T52" fmla="*/ 488331 w 3019426"/>
                <a:gd name="T53" fmla="*/ 1087438 h 1601787"/>
                <a:gd name="T54" fmla="*/ 2903166 w 3019426"/>
                <a:gd name="T55" fmla="*/ 887413 h 1601787"/>
                <a:gd name="T56" fmla="*/ 2736458 w 3019426"/>
                <a:gd name="T57" fmla="*/ 880005 h 1601787"/>
                <a:gd name="T58" fmla="*/ 2542118 w 3019426"/>
                <a:gd name="T59" fmla="*/ 827617 h 1601787"/>
                <a:gd name="T60" fmla="*/ 2299230 w 3019426"/>
                <a:gd name="T61" fmla="*/ 758296 h 1601787"/>
                <a:gd name="T62" fmla="*/ 1536514 w 3019426"/>
                <a:gd name="T63" fmla="*/ 714904 h 1601787"/>
                <a:gd name="T64" fmla="*/ 1474951 w 3019426"/>
                <a:gd name="T65" fmla="*/ 718079 h 1601787"/>
                <a:gd name="T66" fmla="*/ 1189567 w 3019426"/>
                <a:gd name="T67" fmla="*/ 766234 h 1601787"/>
                <a:gd name="T68" fmla="*/ 952500 w 3019426"/>
                <a:gd name="T69" fmla="*/ 836084 h 1601787"/>
                <a:gd name="T70" fmla="*/ 764647 w 3019426"/>
                <a:gd name="T71" fmla="*/ 884238 h 1601787"/>
                <a:gd name="T72" fmla="*/ 2728544 w 3019426"/>
                <a:gd name="T73" fmla="*/ 647191 h 1601787"/>
                <a:gd name="T74" fmla="*/ 2538943 w 3019426"/>
                <a:gd name="T75" fmla="*/ 599179 h 1601787"/>
                <a:gd name="T76" fmla="*/ 2303463 w 3019426"/>
                <a:gd name="T77" fmla="*/ 529534 h 1601787"/>
                <a:gd name="T78" fmla="*/ 2017918 w 3019426"/>
                <a:gd name="T79" fmla="*/ 482049 h 1601787"/>
                <a:gd name="T80" fmla="*/ 1956174 w 3019426"/>
                <a:gd name="T81" fmla="*/ 478883 h 1601787"/>
                <a:gd name="T82" fmla="*/ 1193272 w 3019426"/>
                <a:gd name="T83" fmla="*/ 521620 h 1601787"/>
                <a:gd name="T84" fmla="*/ 949325 w 3019426"/>
                <a:gd name="T85" fmla="*/ 591264 h 1601787"/>
                <a:gd name="T86" fmla="*/ 756709 w 3019426"/>
                <a:gd name="T87" fmla="*/ 643498 h 1601787"/>
                <a:gd name="T88" fmla="*/ 589335 w 3019426"/>
                <a:gd name="T89" fmla="*/ 650357 h 1601787"/>
                <a:gd name="T90" fmla="*/ 2535238 w 3019426"/>
                <a:gd name="T91" fmla="*/ 370556 h 1601787"/>
                <a:gd name="T92" fmla="*/ 2306109 w 3019426"/>
                <a:gd name="T93" fmla="*/ 301439 h 1601787"/>
                <a:gd name="T94" fmla="*/ 2025902 w 3019426"/>
                <a:gd name="T95" fmla="*/ 249205 h 1601787"/>
                <a:gd name="T96" fmla="*/ 1964690 w 3019426"/>
                <a:gd name="T97" fmla="*/ 239708 h 1601787"/>
                <a:gd name="T98" fmla="*/ 1671199 w 3019426"/>
                <a:gd name="T99" fmla="*/ 277696 h 1601787"/>
                <a:gd name="T100" fmla="*/ 947738 w 3019426"/>
                <a:gd name="T101" fmla="*/ 346286 h 1601787"/>
                <a:gd name="T102" fmla="*/ 749301 w 3019426"/>
                <a:gd name="T103" fmla="*/ 402212 h 1601787"/>
                <a:gd name="T104" fmla="*/ 580918 w 3019426"/>
                <a:gd name="T105" fmla="*/ 415930 h 1601787"/>
                <a:gd name="T106" fmla="*/ 400670 w 3019426"/>
                <a:gd name="T107" fmla="*/ 378470 h 1601787"/>
                <a:gd name="T108" fmla="*/ 2308226 w 3019426"/>
                <a:gd name="T109" fmla="*/ 72178 h 1601787"/>
                <a:gd name="T110" fmla="*/ 2033354 w 3019426"/>
                <a:gd name="T111" fmla="*/ 15922 h 1601787"/>
                <a:gd name="T112" fmla="*/ 1973739 w 3019426"/>
                <a:gd name="T113" fmla="*/ 531 h 1601787"/>
                <a:gd name="T114" fmla="*/ 1676522 w 3019426"/>
                <a:gd name="T115" fmla="*/ 32905 h 1601787"/>
                <a:gd name="T116" fmla="*/ 1420287 w 3019426"/>
                <a:gd name="T117" fmla="*/ 99775 h 1601787"/>
                <a:gd name="T118" fmla="*/ 742422 w 3019426"/>
                <a:gd name="T119" fmla="*/ 160277 h 1601787"/>
                <a:gd name="T120" fmla="*/ 571975 w 3019426"/>
                <a:gd name="T121" fmla="*/ 180444 h 1601787"/>
                <a:gd name="T122" fmla="*/ 394883 w 3019426"/>
                <a:gd name="T123" fmla="*/ 148071 h 1601787"/>
                <a:gd name="T124" fmla="*/ 178859 w 3019426"/>
                <a:gd name="T125" fmla="*/ 81200 h 160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19426" h="1601787">
                  <a:moveTo>
                    <a:pt x="2220384" y="1420812"/>
                  </a:moveTo>
                  <a:lnTo>
                    <a:pt x="2229909" y="1421344"/>
                  </a:lnTo>
                  <a:lnTo>
                    <a:pt x="2238376" y="1422409"/>
                  </a:lnTo>
                  <a:lnTo>
                    <a:pt x="2246842" y="1425070"/>
                  </a:lnTo>
                  <a:lnTo>
                    <a:pt x="2255309" y="1427732"/>
                  </a:lnTo>
                  <a:lnTo>
                    <a:pt x="2263246" y="1431458"/>
                  </a:lnTo>
                  <a:lnTo>
                    <a:pt x="2270655" y="1435716"/>
                  </a:lnTo>
                  <a:lnTo>
                    <a:pt x="2277005" y="1441571"/>
                  </a:lnTo>
                  <a:lnTo>
                    <a:pt x="2283884" y="1446894"/>
                  </a:lnTo>
                  <a:lnTo>
                    <a:pt x="2289705" y="1453813"/>
                  </a:lnTo>
                  <a:lnTo>
                    <a:pt x="2294997" y="1460201"/>
                  </a:lnTo>
                  <a:lnTo>
                    <a:pt x="2299230" y="1468185"/>
                  </a:lnTo>
                  <a:lnTo>
                    <a:pt x="2303463" y="1475637"/>
                  </a:lnTo>
                  <a:lnTo>
                    <a:pt x="2306109" y="1484153"/>
                  </a:lnTo>
                  <a:lnTo>
                    <a:pt x="2308226" y="1492670"/>
                  </a:lnTo>
                  <a:lnTo>
                    <a:pt x="2309284" y="1502251"/>
                  </a:lnTo>
                  <a:lnTo>
                    <a:pt x="2309813" y="1511300"/>
                  </a:lnTo>
                  <a:lnTo>
                    <a:pt x="2309284" y="1520348"/>
                  </a:lnTo>
                  <a:lnTo>
                    <a:pt x="2308226" y="1529397"/>
                  </a:lnTo>
                  <a:lnTo>
                    <a:pt x="2306109" y="1537914"/>
                  </a:lnTo>
                  <a:lnTo>
                    <a:pt x="2303463" y="1545898"/>
                  </a:lnTo>
                  <a:lnTo>
                    <a:pt x="2299230" y="1553882"/>
                  </a:lnTo>
                  <a:lnTo>
                    <a:pt x="2294997" y="1561866"/>
                  </a:lnTo>
                  <a:lnTo>
                    <a:pt x="2289705" y="1568786"/>
                  </a:lnTo>
                  <a:lnTo>
                    <a:pt x="2283884" y="1575173"/>
                  </a:lnTo>
                  <a:lnTo>
                    <a:pt x="2277005" y="1581028"/>
                  </a:lnTo>
                  <a:lnTo>
                    <a:pt x="2270655" y="1585819"/>
                  </a:lnTo>
                  <a:lnTo>
                    <a:pt x="2263246" y="1590609"/>
                  </a:lnTo>
                  <a:lnTo>
                    <a:pt x="2255309" y="1594335"/>
                  </a:lnTo>
                  <a:lnTo>
                    <a:pt x="2246842" y="1597529"/>
                  </a:lnTo>
                  <a:lnTo>
                    <a:pt x="2238376" y="1600190"/>
                  </a:lnTo>
                  <a:lnTo>
                    <a:pt x="2229909" y="1601255"/>
                  </a:lnTo>
                  <a:lnTo>
                    <a:pt x="2220384" y="1601787"/>
                  </a:lnTo>
                  <a:lnTo>
                    <a:pt x="2210859" y="1601255"/>
                  </a:lnTo>
                  <a:lnTo>
                    <a:pt x="2202392" y="1600190"/>
                  </a:lnTo>
                  <a:lnTo>
                    <a:pt x="2193925" y="1597529"/>
                  </a:lnTo>
                  <a:lnTo>
                    <a:pt x="2185459" y="1594335"/>
                  </a:lnTo>
                  <a:lnTo>
                    <a:pt x="2177521" y="1590609"/>
                  </a:lnTo>
                  <a:lnTo>
                    <a:pt x="2170113" y="1585819"/>
                  </a:lnTo>
                  <a:lnTo>
                    <a:pt x="2163234" y="1581028"/>
                  </a:lnTo>
                  <a:lnTo>
                    <a:pt x="2156354" y="1575173"/>
                  </a:lnTo>
                  <a:lnTo>
                    <a:pt x="2151063" y="1568786"/>
                  </a:lnTo>
                  <a:lnTo>
                    <a:pt x="2145771" y="1561866"/>
                  </a:lnTo>
                  <a:lnTo>
                    <a:pt x="2141538" y="1553882"/>
                  </a:lnTo>
                  <a:lnTo>
                    <a:pt x="2137304" y="1545898"/>
                  </a:lnTo>
                  <a:lnTo>
                    <a:pt x="2134129" y="1537914"/>
                  </a:lnTo>
                  <a:lnTo>
                    <a:pt x="2132013" y="1529397"/>
                  </a:lnTo>
                  <a:lnTo>
                    <a:pt x="2130954" y="1520348"/>
                  </a:lnTo>
                  <a:lnTo>
                    <a:pt x="2130425" y="1511300"/>
                  </a:lnTo>
                  <a:lnTo>
                    <a:pt x="2130954" y="1502251"/>
                  </a:lnTo>
                  <a:lnTo>
                    <a:pt x="2132013" y="1492670"/>
                  </a:lnTo>
                  <a:lnTo>
                    <a:pt x="2134129" y="1484153"/>
                  </a:lnTo>
                  <a:lnTo>
                    <a:pt x="2137304" y="1475637"/>
                  </a:lnTo>
                  <a:lnTo>
                    <a:pt x="2141538" y="1468185"/>
                  </a:lnTo>
                  <a:lnTo>
                    <a:pt x="2145771" y="1460201"/>
                  </a:lnTo>
                  <a:lnTo>
                    <a:pt x="2151063" y="1453813"/>
                  </a:lnTo>
                  <a:lnTo>
                    <a:pt x="2156354" y="1446894"/>
                  </a:lnTo>
                  <a:lnTo>
                    <a:pt x="2163234" y="1441571"/>
                  </a:lnTo>
                  <a:lnTo>
                    <a:pt x="2170113" y="1435716"/>
                  </a:lnTo>
                  <a:lnTo>
                    <a:pt x="2177521" y="1431458"/>
                  </a:lnTo>
                  <a:lnTo>
                    <a:pt x="2185459" y="1427732"/>
                  </a:lnTo>
                  <a:lnTo>
                    <a:pt x="2193925" y="1425070"/>
                  </a:lnTo>
                  <a:lnTo>
                    <a:pt x="2202392" y="1422409"/>
                  </a:lnTo>
                  <a:lnTo>
                    <a:pt x="2210859" y="1421344"/>
                  </a:lnTo>
                  <a:lnTo>
                    <a:pt x="2220384" y="1420812"/>
                  </a:lnTo>
                  <a:close/>
                  <a:moveTo>
                    <a:pt x="1983320" y="1420812"/>
                  </a:moveTo>
                  <a:lnTo>
                    <a:pt x="1992369" y="1421344"/>
                  </a:lnTo>
                  <a:lnTo>
                    <a:pt x="2001418" y="1422409"/>
                  </a:lnTo>
                  <a:lnTo>
                    <a:pt x="2009934" y="1425070"/>
                  </a:lnTo>
                  <a:lnTo>
                    <a:pt x="2017918" y="1427732"/>
                  </a:lnTo>
                  <a:lnTo>
                    <a:pt x="2025902" y="1431458"/>
                  </a:lnTo>
                  <a:lnTo>
                    <a:pt x="2033354" y="1435716"/>
                  </a:lnTo>
                  <a:lnTo>
                    <a:pt x="2040806" y="1441571"/>
                  </a:lnTo>
                  <a:lnTo>
                    <a:pt x="2046661" y="1446894"/>
                  </a:lnTo>
                  <a:lnTo>
                    <a:pt x="2053049" y="1453813"/>
                  </a:lnTo>
                  <a:lnTo>
                    <a:pt x="2057839" y="1460201"/>
                  </a:lnTo>
                  <a:lnTo>
                    <a:pt x="2062630" y="1468185"/>
                  </a:lnTo>
                  <a:lnTo>
                    <a:pt x="2066356" y="1475637"/>
                  </a:lnTo>
                  <a:lnTo>
                    <a:pt x="2069549" y="1484153"/>
                  </a:lnTo>
                  <a:lnTo>
                    <a:pt x="2071146" y="1492670"/>
                  </a:lnTo>
                  <a:lnTo>
                    <a:pt x="2073275" y="1502251"/>
                  </a:lnTo>
                  <a:lnTo>
                    <a:pt x="2073275" y="1511300"/>
                  </a:lnTo>
                  <a:lnTo>
                    <a:pt x="2073275" y="1520348"/>
                  </a:lnTo>
                  <a:lnTo>
                    <a:pt x="2071146" y="1529397"/>
                  </a:lnTo>
                  <a:lnTo>
                    <a:pt x="2069549" y="1537914"/>
                  </a:lnTo>
                  <a:lnTo>
                    <a:pt x="2066356" y="1545898"/>
                  </a:lnTo>
                  <a:lnTo>
                    <a:pt x="2062630" y="1553882"/>
                  </a:lnTo>
                  <a:lnTo>
                    <a:pt x="2057839" y="1561866"/>
                  </a:lnTo>
                  <a:lnTo>
                    <a:pt x="2053049" y="1568786"/>
                  </a:lnTo>
                  <a:lnTo>
                    <a:pt x="2046661" y="1575173"/>
                  </a:lnTo>
                  <a:lnTo>
                    <a:pt x="2040806" y="1581028"/>
                  </a:lnTo>
                  <a:lnTo>
                    <a:pt x="2033354" y="1585819"/>
                  </a:lnTo>
                  <a:lnTo>
                    <a:pt x="2025902" y="1590609"/>
                  </a:lnTo>
                  <a:lnTo>
                    <a:pt x="2017918" y="1594335"/>
                  </a:lnTo>
                  <a:lnTo>
                    <a:pt x="2009934" y="1597529"/>
                  </a:lnTo>
                  <a:lnTo>
                    <a:pt x="2001418" y="1600190"/>
                  </a:lnTo>
                  <a:lnTo>
                    <a:pt x="1992369" y="1601255"/>
                  </a:lnTo>
                  <a:lnTo>
                    <a:pt x="1983320" y="1601787"/>
                  </a:lnTo>
                  <a:lnTo>
                    <a:pt x="1973739" y="1601255"/>
                  </a:lnTo>
                  <a:lnTo>
                    <a:pt x="1964690" y="1600190"/>
                  </a:lnTo>
                  <a:lnTo>
                    <a:pt x="1956174" y="1597529"/>
                  </a:lnTo>
                  <a:lnTo>
                    <a:pt x="1947657" y="1594335"/>
                  </a:lnTo>
                  <a:lnTo>
                    <a:pt x="1939673" y="1590609"/>
                  </a:lnTo>
                  <a:lnTo>
                    <a:pt x="1932221" y="1585819"/>
                  </a:lnTo>
                  <a:lnTo>
                    <a:pt x="1925834" y="1581028"/>
                  </a:lnTo>
                  <a:lnTo>
                    <a:pt x="1918914" y="1575173"/>
                  </a:lnTo>
                  <a:lnTo>
                    <a:pt x="1913591" y="1568786"/>
                  </a:lnTo>
                  <a:lnTo>
                    <a:pt x="1907736" y="1561866"/>
                  </a:lnTo>
                  <a:lnTo>
                    <a:pt x="1903478" y="1553882"/>
                  </a:lnTo>
                  <a:lnTo>
                    <a:pt x="1899752" y="1545898"/>
                  </a:lnTo>
                  <a:lnTo>
                    <a:pt x="1897091" y="1537914"/>
                  </a:lnTo>
                  <a:lnTo>
                    <a:pt x="1894429" y="1529397"/>
                  </a:lnTo>
                  <a:lnTo>
                    <a:pt x="1893365" y="1520348"/>
                  </a:lnTo>
                  <a:lnTo>
                    <a:pt x="1892300" y="1511300"/>
                  </a:lnTo>
                  <a:lnTo>
                    <a:pt x="1893365" y="1502251"/>
                  </a:lnTo>
                  <a:lnTo>
                    <a:pt x="1894429" y="1492670"/>
                  </a:lnTo>
                  <a:lnTo>
                    <a:pt x="1897091" y="1484153"/>
                  </a:lnTo>
                  <a:lnTo>
                    <a:pt x="1899752" y="1475637"/>
                  </a:lnTo>
                  <a:lnTo>
                    <a:pt x="1903478" y="1468185"/>
                  </a:lnTo>
                  <a:lnTo>
                    <a:pt x="1907736" y="1460201"/>
                  </a:lnTo>
                  <a:lnTo>
                    <a:pt x="1913591" y="1453813"/>
                  </a:lnTo>
                  <a:lnTo>
                    <a:pt x="1918914" y="1446894"/>
                  </a:lnTo>
                  <a:lnTo>
                    <a:pt x="1925834" y="1441571"/>
                  </a:lnTo>
                  <a:lnTo>
                    <a:pt x="1932221" y="1435716"/>
                  </a:lnTo>
                  <a:lnTo>
                    <a:pt x="1939673" y="1431458"/>
                  </a:lnTo>
                  <a:lnTo>
                    <a:pt x="1947657" y="1427732"/>
                  </a:lnTo>
                  <a:lnTo>
                    <a:pt x="1956174" y="1425070"/>
                  </a:lnTo>
                  <a:lnTo>
                    <a:pt x="1964690" y="1422409"/>
                  </a:lnTo>
                  <a:lnTo>
                    <a:pt x="1973739" y="1421344"/>
                  </a:lnTo>
                  <a:lnTo>
                    <a:pt x="1983320" y="1420812"/>
                  </a:lnTo>
                  <a:close/>
                  <a:moveTo>
                    <a:pt x="1746251" y="1420812"/>
                  </a:moveTo>
                  <a:lnTo>
                    <a:pt x="1755299" y="1421344"/>
                  </a:lnTo>
                  <a:lnTo>
                    <a:pt x="1764881" y="1422409"/>
                  </a:lnTo>
                  <a:lnTo>
                    <a:pt x="1773397" y="1425070"/>
                  </a:lnTo>
                  <a:lnTo>
                    <a:pt x="1781381" y="1427732"/>
                  </a:lnTo>
                  <a:lnTo>
                    <a:pt x="1789365" y="1431458"/>
                  </a:lnTo>
                  <a:lnTo>
                    <a:pt x="1797350" y="1435716"/>
                  </a:lnTo>
                  <a:lnTo>
                    <a:pt x="1803737" y="1441571"/>
                  </a:lnTo>
                  <a:lnTo>
                    <a:pt x="1810124" y="1446894"/>
                  </a:lnTo>
                  <a:lnTo>
                    <a:pt x="1815979" y="1453813"/>
                  </a:lnTo>
                  <a:lnTo>
                    <a:pt x="1821302" y="1460201"/>
                  </a:lnTo>
                  <a:lnTo>
                    <a:pt x="1826093" y="1468185"/>
                  </a:lnTo>
                  <a:lnTo>
                    <a:pt x="1829819" y="1475637"/>
                  </a:lnTo>
                  <a:lnTo>
                    <a:pt x="1832480" y="1484153"/>
                  </a:lnTo>
                  <a:lnTo>
                    <a:pt x="1835141" y="1492670"/>
                  </a:lnTo>
                  <a:lnTo>
                    <a:pt x="1836206" y="1502251"/>
                  </a:lnTo>
                  <a:lnTo>
                    <a:pt x="1836738" y="1511300"/>
                  </a:lnTo>
                  <a:lnTo>
                    <a:pt x="1836206" y="1520348"/>
                  </a:lnTo>
                  <a:lnTo>
                    <a:pt x="1835141" y="1529397"/>
                  </a:lnTo>
                  <a:lnTo>
                    <a:pt x="1832480" y="1537914"/>
                  </a:lnTo>
                  <a:lnTo>
                    <a:pt x="1829819" y="1545898"/>
                  </a:lnTo>
                  <a:lnTo>
                    <a:pt x="1826093" y="1553882"/>
                  </a:lnTo>
                  <a:lnTo>
                    <a:pt x="1821302" y="1561866"/>
                  </a:lnTo>
                  <a:lnTo>
                    <a:pt x="1815979" y="1568786"/>
                  </a:lnTo>
                  <a:lnTo>
                    <a:pt x="1810124" y="1575173"/>
                  </a:lnTo>
                  <a:lnTo>
                    <a:pt x="1803737" y="1581028"/>
                  </a:lnTo>
                  <a:lnTo>
                    <a:pt x="1797350" y="1585819"/>
                  </a:lnTo>
                  <a:lnTo>
                    <a:pt x="1789365" y="1590609"/>
                  </a:lnTo>
                  <a:lnTo>
                    <a:pt x="1781381" y="1594335"/>
                  </a:lnTo>
                  <a:lnTo>
                    <a:pt x="1773397" y="1597529"/>
                  </a:lnTo>
                  <a:lnTo>
                    <a:pt x="1764881" y="1600190"/>
                  </a:lnTo>
                  <a:lnTo>
                    <a:pt x="1755299" y="1601255"/>
                  </a:lnTo>
                  <a:lnTo>
                    <a:pt x="1746251" y="1601787"/>
                  </a:lnTo>
                  <a:lnTo>
                    <a:pt x="1737202" y="1601255"/>
                  </a:lnTo>
                  <a:lnTo>
                    <a:pt x="1728153" y="1600190"/>
                  </a:lnTo>
                  <a:lnTo>
                    <a:pt x="1719637" y="1597529"/>
                  </a:lnTo>
                  <a:lnTo>
                    <a:pt x="1711120" y="1594335"/>
                  </a:lnTo>
                  <a:lnTo>
                    <a:pt x="1703668" y="1590609"/>
                  </a:lnTo>
                  <a:lnTo>
                    <a:pt x="1695684" y="1585819"/>
                  </a:lnTo>
                  <a:lnTo>
                    <a:pt x="1688765" y="1581028"/>
                  </a:lnTo>
                  <a:lnTo>
                    <a:pt x="1681845" y="1575173"/>
                  </a:lnTo>
                  <a:lnTo>
                    <a:pt x="1676522" y="1568786"/>
                  </a:lnTo>
                  <a:lnTo>
                    <a:pt x="1671199" y="1561866"/>
                  </a:lnTo>
                  <a:lnTo>
                    <a:pt x="1666941" y="1553882"/>
                  </a:lnTo>
                  <a:lnTo>
                    <a:pt x="1663215" y="1545898"/>
                  </a:lnTo>
                  <a:lnTo>
                    <a:pt x="1660021" y="1537914"/>
                  </a:lnTo>
                  <a:lnTo>
                    <a:pt x="1657360" y="1529397"/>
                  </a:lnTo>
                  <a:lnTo>
                    <a:pt x="1656296" y="1520348"/>
                  </a:lnTo>
                  <a:lnTo>
                    <a:pt x="1655763" y="1511300"/>
                  </a:lnTo>
                  <a:lnTo>
                    <a:pt x="1656296" y="1502251"/>
                  </a:lnTo>
                  <a:lnTo>
                    <a:pt x="1657360" y="1492670"/>
                  </a:lnTo>
                  <a:lnTo>
                    <a:pt x="1660021" y="1484153"/>
                  </a:lnTo>
                  <a:lnTo>
                    <a:pt x="1663215" y="1475637"/>
                  </a:lnTo>
                  <a:lnTo>
                    <a:pt x="1666941" y="1468185"/>
                  </a:lnTo>
                  <a:lnTo>
                    <a:pt x="1671199" y="1460201"/>
                  </a:lnTo>
                  <a:lnTo>
                    <a:pt x="1676522" y="1453813"/>
                  </a:lnTo>
                  <a:lnTo>
                    <a:pt x="1681845" y="1446894"/>
                  </a:lnTo>
                  <a:lnTo>
                    <a:pt x="1688765" y="1441571"/>
                  </a:lnTo>
                  <a:lnTo>
                    <a:pt x="1695684" y="1435716"/>
                  </a:lnTo>
                  <a:lnTo>
                    <a:pt x="1703668" y="1431458"/>
                  </a:lnTo>
                  <a:lnTo>
                    <a:pt x="1711120" y="1427732"/>
                  </a:lnTo>
                  <a:lnTo>
                    <a:pt x="1719637" y="1425070"/>
                  </a:lnTo>
                  <a:lnTo>
                    <a:pt x="1728153" y="1422409"/>
                  </a:lnTo>
                  <a:lnTo>
                    <a:pt x="1737202" y="1421344"/>
                  </a:lnTo>
                  <a:lnTo>
                    <a:pt x="1746251" y="1420812"/>
                  </a:lnTo>
                  <a:close/>
                  <a:moveTo>
                    <a:pt x="1509978" y="1420812"/>
                  </a:moveTo>
                  <a:lnTo>
                    <a:pt x="1519000" y="1421344"/>
                  </a:lnTo>
                  <a:lnTo>
                    <a:pt x="1528023" y="1422409"/>
                  </a:lnTo>
                  <a:lnTo>
                    <a:pt x="1536514" y="1425070"/>
                  </a:lnTo>
                  <a:lnTo>
                    <a:pt x="1545006" y="1427732"/>
                  </a:lnTo>
                  <a:lnTo>
                    <a:pt x="1552966" y="1431458"/>
                  </a:lnTo>
                  <a:lnTo>
                    <a:pt x="1560396" y="1435716"/>
                  </a:lnTo>
                  <a:lnTo>
                    <a:pt x="1567296" y="1441571"/>
                  </a:lnTo>
                  <a:lnTo>
                    <a:pt x="1574195" y="1446894"/>
                  </a:lnTo>
                  <a:lnTo>
                    <a:pt x="1579502" y="1453813"/>
                  </a:lnTo>
                  <a:lnTo>
                    <a:pt x="1584809" y="1460201"/>
                  </a:lnTo>
                  <a:lnTo>
                    <a:pt x="1589055" y="1468185"/>
                  </a:lnTo>
                  <a:lnTo>
                    <a:pt x="1592770" y="1475637"/>
                  </a:lnTo>
                  <a:lnTo>
                    <a:pt x="1595954" y="1484153"/>
                  </a:lnTo>
                  <a:lnTo>
                    <a:pt x="1598608" y="1492670"/>
                  </a:lnTo>
                  <a:lnTo>
                    <a:pt x="1599670" y="1502251"/>
                  </a:lnTo>
                  <a:lnTo>
                    <a:pt x="1600200" y="1511300"/>
                  </a:lnTo>
                  <a:lnTo>
                    <a:pt x="1599670" y="1520348"/>
                  </a:lnTo>
                  <a:lnTo>
                    <a:pt x="1598608" y="1529397"/>
                  </a:lnTo>
                  <a:lnTo>
                    <a:pt x="1595954" y="1537914"/>
                  </a:lnTo>
                  <a:lnTo>
                    <a:pt x="1592770" y="1545898"/>
                  </a:lnTo>
                  <a:lnTo>
                    <a:pt x="1589055" y="1553882"/>
                  </a:lnTo>
                  <a:lnTo>
                    <a:pt x="1584809" y="1561866"/>
                  </a:lnTo>
                  <a:lnTo>
                    <a:pt x="1579502" y="1568786"/>
                  </a:lnTo>
                  <a:lnTo>
                    <a:pt x="1574195" y="1575173"/>
                  </a:lnTo>
                  <a:lnTo>
                    <a:pt x="1567296" y="1581028"/>
                  </a:lnTo>
                  <a:lnTo>
                    <a:pt x="1560396" y="1585819"/>
                  </a:lnTo>
                  <a:lnTo>
                    <a:pt x="1552966" y="1590609"/>
                  </a:lnTo>
                  <a:lnTo>
                    <a:pt x="1545006" y="1594335"/>
                  </a:lnTo>
                  <a:lnTo>
                    <a:pt x="1536514" y="1597529"/>
                  </a:lnTo>
                  <a:lnTo>
                    <a:pt x="1528023" y="1600190"/>
                  </a:lnTo>
                  <a:lnTo>
                    <a:pt x="1519000" y="1601255"/>
                  </a:lnTo>
                  <a:lnTo>
                    <a:pt x="1509978" y="1601787"/>
                  </a:lnTo>
                  <a:lnTo>
                    <a:pt x="1500425" y="1601255"/>
                  </a:lnTo>
                  <a:lnTo>
                    <a:pt x="1491403" y="1600190"/>
                  </a:lnTo>
                  <a:lnTo>
                    <a:pt x="1482911" y="1597529"/>
                  </a:lnTo>
                  <a:lnTo>
                    <a:pt x="1474951" y="1594335"/>
                  </a:lnTo>
                  <a:lnTo>
                    <a:pt x="1466990" y="1590609"/>
                  </a:lnTo>
                  <a:lnTo>
                    <a:pt x="1459560" y="1585819"/>
                  </a:lnTo>
                  <a:lnTo>
                    <a:pt x="1452661" y="1581028"/>
                  </a:lnTo>
                  <a:lnTo>
                    <a:pt x="1446292" y="1575173"/>
                  </a:lnTo>
                  <a:lnTo>
                    <a:pt x="1440454" y="1568786"/>
                  </a:lnTo>
                  <a:lnTo>
                    <a:pt x="1435147" y="1561866"/>
                  </a:lnTo>
                  <a:lnTo>
                    <a:pt x="1430370" y="1553882"/>
                  </a:lnTo>
                  <a:lnTo>
                    <a:pt x="1426655" y="1545898"/>
                  </a:lnTo>
                  <a:lnTo>
                    <a:pt x="1423471" y="1537914"/>
                  </a:lnTo>
                  <a:lnTo>
                    <a:pt x="1421348" y="1529397"/>
                  </a:lnTo>
                  <a:lnTo>
                    <a:pt x="1420287" y="1520348"/>
                  </a:lnTo>
                  <a:lnTo>
                    <a:pt x="1419225" y="1511300"/>
                  </a:lnTo>
                  <a:lnTo>
                    <a:pt x="1420287" y="1502251"/>
                  </a:lnTo>
                  <a:lnTo>
                    <a:pt x="1421348" y="1492670"/>
                  </a:lnTo>
                  <a:lnTo>
                    <a:pt x="1423471" y="1484153"/>
                  </a:lnTo>
                  <a:lnTo>
                    <a:pt x="1426655" y="1475637"/>
                  </a:lnTo>
                  <a:lnTo>
                    <a:pt x="1430370" y="1468185"/>
                  </a:lnTo>
                  <a:lnTo>
                    <a:pt x="1435147" y="1460201"/>
                  </a:lnTo>
                  <a:lnTo>
                    <a:pt x="1440454" y="1453813"/>
                  </a:lnTo>
                  <a:lnTo>
                    <a:pt x="1446292" y="1446894"/>
                  </a:lnTo>
                  <a:lnTo>
                    <a:pt x="1452661" y="1441571"/>
                  </a:lnTo>
                  <a:lnTo>
                    <a:pt x="1459560" y="1435716"/>
                  </a:lnTo>
                  <a:lnTo>
                    <a:pt x="1466990" y="1431458"/>
                  </a:lnTo>
                  <a:lnTo>
                    <a:pt x="1474951" y="1427732"/>
                  </a:lnTo>
                  <a:lnTo>
                    <a:pt x="1482911" y="1425070"/>
                  </a:lnTo>
                  <a:lnTo>
                    <a:pt x="1491403" y="1422409"/>
                  </a:lnTo>
                  <a:lnTo>
                    <a:pt x="1500425" y="1421344"/>
                  </a:lnTo>
                  <a:lnTo>
                    <a:pt x="1509978" y="1420812"/>
                  </a:lnTo>
                  <a:close/>
                  <a:moveTo>
                    <a:pt x="799572" y="1420812"/>
                  </a:moveTo>
                  <a:lnTo>
                    <a:pt x="809097" y="1421344"/>
                  </a:lnTo>
                  <a:lnTo>
                    <a:pt x="817564" y="1422409"/>
                  </a:lnTo>
                  <a:lnTo>
                    <a:pt x="826559" y="1425070"/>
                  </a:lnTo>
                  <a:lnTo>
                    <a:pt x="834497" y="1427732"/>
                  </a:lnTo>
                  <a:lnTo>
                    <a:pt x="842434" y="1431458"/>
                  </a:lnTo>
                  <a:lnTo>
                    <a:pt x="849843" y="1435716"/>
                  </a:lnTo>
                  <a:lnTo>
                    <a:pt x="856722" y="1441571"/>
                  </a:lnTo>
                  <a:lnTo>
                    <a:pt x="863072" y="1446894"/>
                  </a:lnTo>
                  <a:lnTo>
                    <a:pt x="868893" y="1453813"/>
                  </a:lnTo>
                  <a:lnTo>
                    <a:pt x="874185" y="1460201"/>
                  </a:lnTo>
                  <a:lnTo>
                    <a:pt x="878947" y="1468185"/>
                  </a:lnTo>
                  <a:lnTo>
                    <a:pt x="882651" y="1475637"/>
                  </a:lnTo>
                  <a:lnTo>
                    <a:pt x="885826" y="1484153"/>
                  </a:lnTo>
                  <a:lnTo>
                    <a:pt x="887414" y="1492670"/>
                  </a:lnTo>
                  <a:lnTo>
                    <a:pt x="889001" y="1502251"/>
                  </a:lnTo>
                  <a:lnTo>
                    <a:pt x="889001" y="1511300"/>
                  </a:lnTo>
                  <a:lnTo>
                    <a:pt x="889001" y="1520348"/>
                  </a:lnTo>
                  <a:lnTo>
                    <a:pt x="887414" y="1529397"/>
                  </a:lnTo>
                  <a:lnTo>
                    <a:pt x="885826" y="1537914"/>
                  </a:lnTo>
                  <a:lnTo>
                    <a:pt x="882651" y="1545898"/>
                  </a:lnTo>
                  <a:lnTo>
                    <a:pt x="878947" y="1553882"/>
                  </a:lnTo>
                  <a:lnTo>
                    <a:pt x="874185" y="1561866"/>
                  </a:lnTo>
                  <a:lnTo>
                    <a:pt x="868893" y="1568786"/>
                  </a:lnTo>
                  <a:lnTo>
                    <a:pt x="863072" y="1575173"/>
                  </a:lnTo>
                  <a:lnTo>
                    <a:pt x="856722" y="1581028"/>
                  </a:lnTo>
                  <a:lnTo>
                    <a:pt x="849843" y="1585819"/>
                  </a:lnTo>
                  <a:lnTo>
                    <a:pt x="842434" y="1590609"/>
                  </a:lnTo>
                  <a:lnTo>
                    <a:pt x="834497" y="1594335"/>
                  </a:lnTo>
                  <a:lnTo>
                    <a:pt x="826559" y="1597529"/>
                  </a:lnTo>
                  <a:lnTo>
                    <a:pt x="817564" y="1600190"/>
                  </a:lnTo>
                  <a:lnTo>
                    <a:pt x="809097" y="1601255"/>
                  </a:lnTo>
                  <a:lnTo>
                    <a:pt x="799572" y="1601787"/>
                  </a:lnTo>
                  <a:lnTo>
                    <a:pt x="790576" y="1601255"/>
                  </a:lnTo>
                  <a:lnTo>
                    <a:pt x="781580" y="1600190"/>
                  </a:lnTo>
                  <a:lnTo>
                    <a:pt x="773113" y="1597529"/>
                  </a:lnTo>
                  <a:lnTo>
                    <a:pt x="764647" y="1594335"/>
                  </a:lnTo>
                  <a:lnTo>
                    <a:pt x="756709" y="1590609"/>
                  </a:lnTo>
                  <a:lnTo>
                    <a:pt x="749301" y="1585819"/>
                  </a:lnTo>
                  <a:lnTo>
                    <a:pt x="742422" y="1581028"/>
                  </a:lnTo>
                  <a:lnTo>
                    <a:pt x="735542" y="1575173"/>
                  </a:lnTo>
                  <a:lnTo>
                    <a:pt x="730251" y="1568786"/>
                  </a:lnTo>
                  <a:lnTo>
                    <a:pt x="724959" y="1561866"/>
                  </a:lnTo>
                  <a:lnTo>
                    <a:pt x="720726" y="1553882"/>
                  </a:lnTo>
                  <a:lnTo>
                    <a:pt x="717022" y="1545898"/>
                  </a:lnTo>
                  <a:lnTo>
                    <a:pt x="713847" y="1537914"/>
                  </a:lnTo>
                  <a:lnTo>
                    <a:pt x="711201" y="1529397"/>
                  </a:lnTo>
                  <a:lnTo>
                    <a:pt x="710142" y="1520348"/>
                  </a:lnTo>
                  <a:lnTo>
                    <a:pt x="709613" y="1511300"/>
                  </a:lnTo>
                  <a:lnTo>
                    <a:pt x="710142" y="1502251"/>
                  </a:lnTo>
                  <a:lnTo>
                    <a:pt x="711201" y="1492670"/>
                  </a:lnTo>
                  <a:lnTo>
                    <a:pt x="713847" y="1484153"/>
                  </a:lnTo>
                  <a:lnTo>
                    <a:pt x="717022" y="1475637"/>
                  </a:lnTo>
                  <a:lnTo>
                    <a:pt x="720726" y="1468185"/>
                  </a:lnTo>
                  <a:lnTo>
                    <a:pt x="724959" y="1460201"/>
                  </a:lnTo>
                  <a:lnTo>
                    <a:pt x="730251" y="1453813"/>
                  </a:lnTo>
                  <a:lnTo>
                    <a:pt x="735542" y="1446894"/>
                  </a:lnTo>
                  <a:lnTo>
                    <a:pt x="742422" y="1441571"/>
                  </a:lnTo>
                  <a:lnTo>
                    <a:pt x="749301" y="1435716"/>
                  </a:lnTo>
                  <a:lnTo>
                    <a:pt x="756709" y="1431458"/>
                  </a:lnTo>
                  <a:lnTo>
                    <a:pt x="764647" y="1427732"/>
                  </a:lnTo>
                  <a:lnTo>
                    <a:pt x="773113" y="1425070"/>
                  </a:lnTo>
                  <a:lnTo>
                    <a:pt x="781580" y="1422409"/>
                  </a:lnTo>
                  <a:lnTo>
                    <a:pt x="790576" y="1421344"/>
                  </a:lnTo>
                  <a:lnTo>
                    <a:pt x="799572" y="1420812"/>
                  </a:lnTo>
                  <a:close/>
                  <a:moveTo>
                    <a:pt x="563032" y="1420812"/>
                  </a:moveTo>
                  <a:lnTo>
                    <a:pt x="571975" y="1421344"/>
                  </a:lnTo>
                  <a:lnTo>
                    <a:pt x="580918" y="1422409"/>
                  </a:lnTo>
                  <a:lnTo>
                    <a:pt x="589335" y="1425070"/>
                  </a:lnTo>
                  <a:lnTo>
                    <a:pt x="597226" y="1427732"/>
                  </a:lnTo>
                  <a:lnTo>
                    <a:pt x="605117" y="1431458"/>
                  </a:lnTo>
                  <a:lnTo>
                    <a:pt x="613008" y="1435716"/>
                  </a:lnTo>
                  <a:lnTo>
                    <a:pt x="619847" y="1441571"/>
                  </a:lnTo>
                  <a:lnTo>
                    <a:pt x="625633" y="1446894"/>
                  </a:lnTo>
                  <a:lnTo>
                    <a:pt x="631946" y="1453813"/>
                  </a:lnTo>
                  <a:lnTo>
                    <a:pt x="636681" y="1460201"/>
                  </a:lnTo>
                  <a:lnTo>
                    <a:pt x="641415" y="1468185"/>
                  </a:lnTo>
                  <a:lnTo>
                    <a:pt x="645098" y="1475637"/>
                  </a:lnTo>
                  <a:lnTo>
                    <a:pt x="648254" y="1484153"/>
                  </a:lnTo>
                  <a:lnTo>
                    <a:pt x="650885" y="1492670"/>
                  </a:lnTo>
                  <a:lnTo>
                    <a:pt x="651937" y="1502251"/>
                  </a:lnTo>
                  <a:lnTo>
                    <a:pt x="652463" y="1511300"/>
                  </a:lnTo>
                  <a:lnTo>
                    <a:pt x="651937" y="1520348"/>
                  </a:lnTo>
                  <a:lnTo>
                    <a:pt x="650885" y="1529397"/>
                  </a:lnTo>
                  <a:lnTo>
                    <a:pt x="648254" y="1537914"/>
                  </a:lnTo>
                  <a:lnTo>
                    <a:pt x="645098" y="1545898"/>
                  </a:lnTo>
                  <a:lnTo>
                    <a:pt x="641415" y="1553882"/>
                  </a:lnTo>
                  <a:lnTo>
                    <a:pt x="636681" y="1561866"/>
                  </a:lnTo>
                  <a:lnTo>
                    <a:pt x="631946" y="1568786"/>
                  </a:lnTo>
                  <a:lnTo>
                    <a:pt x="625633" y="1575173"/>
                  </a:lnTo>
                  <a:lnTo>
                    <a:pt x="619847" y="1581028"/>
                  </a:lnTo>
                  <a:lnTo>
                    <a:pt x="613008" y="1585819"/>
                  </a:lnTo>
                  <a:lnTo>
                    <a:pt x="605117" y="1590609"/>
                  </a:lnTo>
                  <a:lnTo>
                    <a:pt x="597226" y="1594335"/>
                  </a:lnTo>
                  <a:lnTo>
                    <a:pt x="589335" y="1597529"/>
                  </a:lnTo>
                  <a:lnTo>
                    <a:pt x="580918" y="1600190"/>
                  </a:lnTo>
                  <a:lnTo>
                    <a:pt x="571975" y="1601255"/>
                  </a:lnTo>
                  <a:lnTo>
                    <a:pt x="563032" y="1601787"/>
                  </a:lnTo>
                  <a:lnTo>
                    <a:pt x="554089" y="1601255"/>
                  </a:lnTo>
                  <a:lnTo>
                    <a:pt x="544620" y="1600190"/>
                  </a:lnTo>
                  <a:lnTo>
                    <a:pt x="536202" y="1597529"/>
                  </a:lnTo>
                  <a:lnTo>
                    <a:pt x="527785" y="1594335"/>
                  </a:lnTo>
                  <a:lnTo>
                    <a:pt x="519894" y="1590609"/>
                  </a:lnTo>
                  <a:lnTo>
                    <a:pt x="512530" y="1585819"/>
                  </a:lnTo>
                  <a:lnTo>
                    <a:pt x="506217" y="1581028"/>
                  </a:lnTo>
                  <a:lnTo>
                    <a:pt x="499378" y="1575173"/>
                  </a:lnTo>
                  <a:lnTo>
                    <a:pt x="494117" y="1568786"/>
                  </a:lnTo>
                  <a:lnTo>
                    <a:pt x="488331" y="1561866"/>
                  </a:lnTo>
                  <a:lnTo>
                    <a:pt x="484122" y="1553882"/>
                  </a:lnTo>
                  <a:lnTo>
                    <a:pt x="480440" y="1545898"/>
                  </a:lnTo>
                  <a:lnTo>
                    <a:pt x="477809" y="1537914"/>
                  </a:lnTo>
                  <a:lnTo>
                    <a:pt x="475179" y="1529397"/>
                  </a:lnTo>
                  <a:lnTo>
                    <a:pt x="474127" y="1520348"/>
                  </a:lnTo>
                  <a:lnTo>
                    <a:pt x="473075" y="1511300"/>
                  </a:lnTo>
                  <a:lnTo>
                    <a:pt x="474127" y="1502251"/>
                  </a:lnTo>
                  <a:lnTo>
                    <a:pt x="475179" y="1492670"/>
                  </a:lnTo>
                  <a:lnTo>
                    <a:pt x="477809" y="1484153"/>
                  </a:lnTo>
                  <a:lnTo>
                    <a:pt x="480440" y="1475637"/>
                  </a:lnTo>
                  <a:lnTo>
                    <a:pt x="484122" y="1468185"/>
                  </a:lnTo>
                  <a:lnTo>
                    <a:pt x="488331" y="1460201"/>
                  </a:lnTo>
                  <a:lnTo>
                    <a:pt x="494117" y="1453813"/>
                  </a:lnTo>
                  <a:lnTo>
                    <a:pt x="499378" y="1446894"/>
                  </a:lnTo>
                  <a:lnTo>
                    <a:pt x="506217" y="1441571"/>
                  </a:lnTo>
                  <a:lnTo>
                    <a:pt x="512530" y="1435716"/>
                  </a:lnTo>
                  <a:lnTo>
                    <a:pt x="519894" y="1431458"/>
                  </a:lnTo>
                  <a:lnTo>
                    <a:pt x="527785" y="1427732"/>
                  </a:lnTo>
                  <a:lnTo>
                    <a:pt x="536202" y="1425070"/>
                  </a:lnTo>
                  <a:lnTo>
                    <a:pt x="544620" y="1422409"/>
                  </a:lnTo>
                  <a:lnTo>
                    <a:pt x="554089" y="1421344"/>
                  </a:lnTo>
                  <a:lnTo>
                    <a:pt x="563032" y="1420812"/>
                  </a:lnTo>
                  <a:close/>
                  <a:moveTo>
                    <a:pt x="325969" y="1420812"/>
                  </a:moveTo>
                  <a:lnTo>
                    <a:pt x="334912" y="1421344"/>
                  </a:lnTo>
                  <a:lnTo>
                    <a:pt x="344381" y="1422409"/>
                  </a:lnTo>
                  <a:lnTo>
                    <a:pt x="352798" y="1425070"/>
                  </a:lnTo>
                  <a:lnTo>
                    <a:pt x="361215" y="1427732"/>
                  </a:lnTo>
                  <a:lnTo>
                    <a:pt x="369106" y="1431458"/>
                  </a:lnTo>
                  <a:lnTo>
                    <a:pt x="376471" y="1435716"/>
                  </a:lnTo>
                  <a:lnTo>
                    <a:pt x="382784" y="1441571"/>
                  </a:lnTo>
                  <a:lnTo>
                    <a:pt x="389623" y="1446894"/>
                  </a:lnTo>
                  <a:lnTo>
                    <a:pt x="394883" y="1453813"/>
                  </a:lnTo>
                  <a:lnTo>
                    <a:pt x="400670" y="1460201"/>
                  </a:lnTo>
                  <a:lnTo>
                    <a:pt x="404878" y="1468185"/>
                  </a:lnTo>
                  <a:lnTo>
                    <a:pt x="408561" y="1475637"/>
                  </a:lnTo>
                  <a:lnTo>
                    <a:pt x="411191" y="1484153"/>
                  </a:lnTo>
                  <a:lnTo>
                    <a:pt x="413821" y="1492670"/>
                  </a:lnTo>
                  <a:lnTo>
                    <a:pt x="414874" y="1502251"/>
                  </a:lnTo>
                  <a:lnTo>
                    <a:pt x="415926" y="1511300"/>
                  </a:lnTo>
                  <a:lnTo>
                    <a:pt x="414874" y="1520348"/>
                  </a:lnTo>
                  <a:lnTo>
                    <a:pt x="413821" y="1529397"/>
                  </a:lnTo>
                  <a:lnTo>
                    <a:pt x="411191" y="1537914"/>
                  </a:lnTo>
                  <a:lnTo>
                    <a:pt x="408561" y="1545898"/>
                  </a:lnTo>
                  <a:lnTo>
                    <a:pt x="404878" y="1553882"/>
                  </a:lnTo>
                  <a:lnTo>
                    <a:pt x="400670" y="1561866"/>
                  </a:lnTo>
                  <a:lnTo>
                    <a:pt x="394883" y="1568786"/>
                  </a:lnTo>
                  <a:lnTo>
                    <a:pt x="389623" y="1575173"/>
                  </a:lnTo>
                  <a:lnTo>
                    <a:pt x="382784" y="1581028"/>
                  </a:lnTo>
                  <a:lnTo>
                    <a:pt x="376471" y="1585819"/>
                  </a:lnTo>
                  <a:lnTo>
                    <a:pt x="369106" y="1590609"/>
                  </a:lnTo>
                  <a:lnTo>
                    <a:pt x="361215" y="1594335"/>
                  </a:lnTo>
                  <a:lnTo>
                    <a:pt x="352798" y="1597529"/>
                  </a:lnTo>
                  <a:lnTo>
                    <a:pt x="344381" y="1600190"/>
                  </a:lnTo>
                  <a:lnTo>
                    <a:pt x="334912" y="1601255"/>
                  </a:lnTo>
                  <a:lnTo>
                    <a:pt x="325969" y="1601787"/>
                  </a:lnTo>
                  <a:lnTo>
                    <a:pt x="317026" y="1601255"/>
                  </a:lnTo>
                  <a:lnTo>
                    <a:pt x="308083" y="1600190"/>
                  </a:lnTo>
                  <a:lnTo>
                    <a:pt x="299665" y="1597529"/>
                  </a:lnTo>
                  <a:lnTo>
                    <a:pt x="291775" y="1594335"/>
                  </a:lnTo>
                  <a:lnTo>
                    <a:pt x="283884" y="1590609"/>
                  </a:lnTo>
                  <a:lnTo>
                    <a:pt x="276519" y="1585819"/>
                  </a:lnTo>
                  <a:lnTo>
                    <a:pt x="269154" y="1581028"/>
                  </a:lnTo>
                  <a:lnTo>
                    <a:pt x="263367" y="1575173"/>
                  </a:lnTo>
                  <a:lnTo>
                    <a:pt x="257054" y="1568786"/>
                  </a:lnTo>
                  <a:lnTo>
                    <a:pt x="252320" y="1561866"/>
                  </a:lnTo>
                  <a:lnTo>
                    <a:pt x="247585" y="1553882"/>
                  </a:lnTo>
                  <a:lnTo>
                    <a:pt x="243903" y="1545898"/>
                  </a:lnTo>
                  <a:lnTo>
                    <a:pt x="240746" y="1537914"/>
                  </a:lnTo>
                  <a:lnTo>
                    <a:pt x="238116" y="1529397"/>
                  </a:lnTo>
                  <a:lnTo>
                    <a:pt x="237064" y="1520348"/>
                  </a:lnTo>
                  <a:lnTo>
                    <a:pt x="236538" y="1511300"/>
                  </a:lnTo>
                  <a:lnTo>
                    <a:pt x="237064" y="1502251"/>
                  </a:lnTo>
                  <a:lnTo>
                    <a:pt x="238116" y="1492670"/>
                  </a:lnTo>
                  <a:lnTo>
                    <a:pt x="240746" y="1484153"/>
                  </a:lnTo>
                  <a:lnTo>
                    <a:pt x="243903" y="1475637"/>
                  </a:lnTo>
                  <a:lnTo>
                    <a:pt x="247585" y="1468185"/>
                  </a:lnTo>
                  <a:lnTo>
                    <a:pt x="252320" y="1460201"/>
                  </a:lnTo>
                  <a:lnTo>
                    <a:pt x="257054" y="1453813"/>
                  </a:lnTo>
                  <a:lnTo>
                    <a:pt x="263367" y="1446894"/>
                  </a:lnTo>
                  <a:lnTo>
                    <a:pt x="269154" y="1441571"/>
                  </a:lnTo>
                  <a:lnTo>
                    <a:pt x="276519" y="1435716"/>
                  </a:lnTo>
                  <a:lnTo>
                    <a:pt x="283884" y="1431458"/>
                  </a:lnTo>
                  <a:lnTo>
                    <a:pt x="291775" y="1427732"/>
                  </a:lnTo>
                  <a:lnTo>
                    <a:pt x="299665" y="1425070"/>
                  </a:lnTo>
                  <a:lnTo>
                    <a:pt x="308083" y="1422409"/>
                  </a:lnTo>
                  <a:lnTo>
                    <a:pt x="317026" y="1421344"/>
                  </a:lnTo>
                  <a:lnTo>
                    <a:pt x="325969" y="1420812"/>
                  </a:lnTo>
                  <a:close/>
                  <a:moveTo>
                    <a:pt x="89429" y="1420812"/>
                  </a:moveTo>
                  <a:lnTo>
                    <a:pt x="98425" y="1421344"/>
                  </a:lnTo>
                  <a:lnTo>
                    <a:pt x="107421" y="1422409"/>
                  </a:lnTo>
                  <a:lnTo>
                    <a:pt x="115888" y="1425070"/>
                  </a:lnTo>
                  <a:lnTo>
                    <a:pt x="124354" y="1427732"/>
                  </a:lnTo>
                  <a:lnTo>
                    <a:pt x="132292" y="1431458"/>
                  </a:lnTo>
                  <a:lnTo>
                    <a:pt x="139700" y="1435716"/>
                  </a:lnTo>
                  <a:lnTo>
                    <a:pt x="146579" y="1441571"/>
                  </a:lnTo>
                  <a:lnTo>
                    <a:pt x="153459" y="1446894"/>
                  </a:lnTo>
                  <a:lnTo>
                    <a:pt x="158750" y="1453813"/>
                  </a:lnTo>
                  <a:lnTo>
                    <a:pt x="164042" y="1460201"/>
                  </a:lnTo>
                  <a:lnTo>
                    <a:pt x="168275" y="1468185"/>
                  </a:lnTo>
                  <a:lnTo>
                    <a:pt x="171979" y="1475637"/>
                  </a:lnTo>
                  <a:lnTo>
                    <a:pt x="175154" y="1484153"/>
                  </a:lnTo>
                  <a:lnTo>
                    <a:pt x="177800" y="1492670"/>
                  </a:lnTo>
                  <a:lnTo>
                    <a:pt x="178859" y="1502251"/>
                  </a:lnTo>
                  <a:lnTo>
                    <a:pt x="179388" y="1511300"/>
                  </a:lnTo>
                  <a:lnTo>
                    <a:pt x="178859" y="1520348"/>
                  </a:lnTo>
                  <a:lnTo>
                    <a:pt x="177800" y="1529397"/>
                  </a:lnTo>
                  <a:lnTo>
                    <a:pt x="175154" y="1537914"/>
                  </a:lnTo>
                  <a:lnTo>
                    <a:pt x="171979" y="1545898"/>
                  </a:lnTo>
                  <a:lnTo>
                    <a:pt x="168275" y="1553882"/>
                  </a:lnTo>
                  <a:lnTo>
                    <a:pt x="164042" y="1561866"/>
                  </a:lnTo>
                  <a:lnTo>
                    <a:pt x="158750" y="1568786"/>
                  </a:lnTo>
                  <a:lnTo>
                    <a:pt x="153459" y="1575173"/>
                  </a:lnTo>
                  <a:lnTo>
                    <a:pt x="146579" y="1581028"/>
                  </a:lnTo>
                  <a:lnTo>
                    <a:pt x="139700" y="1585819"/>
                  </a:lnTo>
                  <a:lnTo>
                    <a:pt x="132292" y="1590609"/>
                  </a:lnTo>
                  <a:lnTo>
                    <a:pt x="124354" y="1594335"/>
                  </a:lnTo>
                  <a:lnTo>
                    <a:pt x="115888" y="1597529"/>
                  </a:lnTo>
                  <a:lnTo>
                    <a:pt x="107421" y="1600190"/>
                  </a:lnTo>
                  <a:lnTo>
                    <a:pt x="98425" y="1601255"/>
                  </a:lnTo>
                  <a:lnTo>
                    <a:pt x="89429" y="1601787"/>
                  </a:lnTo>
                  <a:lnTo>
                    <a:pt x="79904" y="1601255"/>
                  </a:lnTo>
                  <a:lnTo>
                    <a:pt x="71437" y="1600190"/>
                  </a:lnTo>
                  <a:lnTo>
                    <a:pt x="62442" y="1597529"/>
                  </a:lnTo>
                  <a:lnTo>
                    <a:pt x="54504" y="1594335"/>
                  </a:lnTo>
                  <a:lnTo>
                    <a:pt x="46567" y="1590609"/>
                  </a:lnTo>
                  <a:lnTo>
                    <a:pt x="39158" y="1585819"/>
                  </a:lnTo>
                  <a:lnTo>
                    <a:pt x="32279" y="1581028"/>
                  </a:lnTo>
                  <a:lnTo>
                    <a:pt x="25929" y="1575173"/>
                  </a:lnTo>
                  <a:lnTo>
                    <a:pt x="20108" y="1568786"/>
                  </a:lnTo>
                  <a:lnTo>
                    <a:pt x="14816" y="1561866"/>
                  </a:lnTo>
                  <a:lnTo>
                    <a:pt x="10054" y="1553882"/>
                  </a:lnTo>
                  <a:lnTo>
                    <a:pt x="6350" y="1545898"/>
                  </a:lnTo>
                  <a:lnTo>
                    <a:pt x="3704" y="1537914"/>
                  </a:lnTo>
                  <a:lnTo>
                    <a:pt x="1587" y="1529397"/>
                  </a:lnTo>
                  <a:lnTo>
                    <a:pt x="0" y="1520348"/>
                  </a:lnTo>
                  <a:lnTo>
                    <a:pt x="0" y="1511300"/>
                  </a:lnTo>
                  <a:lnTo>
                    <a:pt x="0" y="1502251"/>
                  </a:lnTo>
                  <a:lnTo>
                    <a:pt x="1587" y="1492670"/>
                  </a:lnTo>
                  <a:lnTo>
                    <a:pt x="3704" y="1484153"/>
                  </a:lnTo>
                  <a:lnTo>
                    <a:pt x="6350" y="1475637"/>
                  </a:lnTo>
                  <a:lnTo>
                    <a:pt x="10054" y="1468185"/>
                  </a:lnTo>
                  <a:lnTo>
                    <a:pt x="14816" y="1460201"/>
                  </a:lnTo>
                  <a:lnTo>
                    <a:pt x="20108" y="1453813"/>
                  </a:lnTo>
                  <a:lnTo>
                    <a:pt x="25929" y="1446894"/>
                  </a:lnTo>
                  <a:lnTo>
                    <a:pt x="32279" y="1441571"/>
                  </a:lnTo>
                  <a:lnTo>
                    <a:pt x="39158" y="1435716"/>
                  </a:lnTo>
                  <a:lnTo>
                    <a:pt x="46567" y="1431458"/>
                  </a:lnTo>
                  <a:lnTo>
                    <a:pt x="54504" y="1427732"/>
                  </a:lnTo>
                  <a:lnTo>
                    <a:pt x="62442" y="1425070"/>
                  </a:lnTo>
                  <a:lnTo>
                    <a:pt x="71437" y="1422409"/>
                  </a:lnTo>
                  <a:lnTo>
                    <a:pt x="79904" y="1421344"/>
                  </a:lnTo>
                  <a:lnTo>
                    <a:pt x="89429" y="1420812"/>
                  </a:lnTo>
                  <a:close/>
                  <a:moveTo>
                    <a:pt x="2456393" y="1184275"/>
                  </a:moveTo>
                  <a:lnTo>
                    <a:pt x="2465389" y="1184806"/>
                  </a:lnTo>
                  <a:lnTo>
                    <a:pt x="2474384" y="1185867"/>
                  </a:lnTo>
                  <a:lnTo>
                    <a:pt x="2482851" y="1188521"/>
                  </a:lnTo>
                  <a:lnTo>
                    <a:pt x="2491318" y="1191705"/>
                  </a:lnTo>
                  <a:lnTo>
                    <a:pt x="2499255" y="1195420"/>
                  </a:lnTo>
                  <a:lnTo>
                    <a:pt x="2506664" y="1200197"/>
                  </a:lnTo>
                  <a:lnTo>
                    <a:pt x="2513543" y="1204973"/>
                  </a:lnTo>
                  <a:lnTo>
                    <a:pt x="2519893" y="1211342"/>
                  </a:lnTo>
                  <a:lnTo>
                    <a:pt x="2525714" y="1217180"/>
                  </a:lnTo>
                  <a:lnTo>
                    <a:pt x="2531005" y="1224610"/>
                  </a:lnTo>
                  <a:lnTo>
                    <a:pt x="2535238" y="1232040"/>
                  </a:lnTo>
                  <a:lnTo>
                    <a:pt x="2538943" y="1240001"/>
                  </a:lnTo>
                  <a:lnTo>
                    <a:pt x="2542118" y="1247961"/>
                  </a:lnTo>
                  <a:lnTo>
                    <a:pt x="2544234" y="1256453"/>
                  </a:lnTo>
                  <a:lnTo>
                    <a:pt x="2545822" y="1265475"/>
                  </a:lnTo>
                  <a:lnTo>
                    <a:pt x="2546351" y="1274497"/>
                  </a:lnTo>
                  <a:lnTo>
                    <a:pt x="2545822" y="1284050"/>
                  </a:lnTo>
                  <a:lnTo>
                    <a:pt x="2544234" y="1293072"/>
                  </a:lnTo>
                  <a:lnTo>
                    <a:pt x="2542118" y="1301564"/>
                  </a:lnTo>
                  <a:lnTo>
                    <a:pt x="2538943" y="1310055"/>
                  </a:lnTo>
                  <a:lnTo>
                    <a:pt x="2535238" y="1318016"/>
                  </a:lnTo>
                  <a:lnTo>
                    <a:pt x="2531005" y="1325446"/>
                  </a:lnTo>
                  <a:lnTo>
                    <a:pt x="2525714" y="1331815"/>
                  </a:lnTo>
                  <a:lnTo>
                    <a:pt x="2519893" y="1338714"/>
                  </a:lnTo>
                  <a:lnTo>
                    <a:pt x="2513543" y="1344021"/>
                  </a:lnTo>
                  <a:lnTo>
                    <a:pt x="2506664" y="1349859"/>
                  </a:lnTo>
                  <a:lnTo>
                    <a:pt x="2499255" y="1354105"/>
                  </a:lnTo>
                  <a:lnTo>
                    <a:pt x="2491318" y="1357820"/>
                  </a:lnTo>
                  <a:lnTo>
                    <a:pt x="2482851" y="1361004"/>
                  </a:lnTo>
                  <a:lnTo>
                    <a:pt x="2474384" y="1363127"/>
                  </a:lnTo>
                  <a:lnTo>
                    <a:pt x="2465389" y="1364189"/>
                  </a:lnTo>
                  <a:lnTo>
                    <a:pt x="2456393" y="1365250"/>
                  </a:lnTo>
                  <a:lnTo>
                    <a:pt x="2446868" y="1364189"/>
                  </a:lnTo>
                  <a:lnTo>
                    <a:pt x="2438401" y="1363127"/>
                  </a:lnTo>
                  <a:lnTo>
                    <a:pt x="2429405" y="1361004"/>
                  </a:lnTo>
                  <a:lnTo>
                    <a:pt x="2421468" y="1357820"/>
                  </a:lnTo>
                  <a:lnTo>
                    <a:pt x="2413530" y="1354105"/>
                  </a:lnTo>
                  <a:lnTo>
                    <a:pt x="2406122" y="1349859"/>
                  </a:lnTo>
                  <a:lnTo>
                    <a:pt x="2399243" y="1344021"/>
                  </a:lnTo>
                  <a:lnTo>
                    <a:pt x="2392892" y="1338714"/>
                  </a:lnTo>
                  <a:lnTo>
                    <a:pt x="2387072" y="1331815"/>
                  </a:lnTo>
                  <a:lnTo>
                    <a:pt x="2381780" y="1325446"/>
                  </a:lnTo>
                  <a:lnTo>
                    <a:pt x="2377017" y="1318016"/>
                  </a:lnTo>
                  <a:lnTo>
                    <a:pt x="2373313" y="1310055"/>
                  </a:lnTo>
                  <a:lnTo>
                    <a:pt x="2370138" y="1301564"/>
                  </a:lnTo>
                  <a:lnTo>
                    <a:pt x="2368551" y="1293072"/>
                  </a:lnTo>
                  <a:lnTo>
                    <a:pt x="2366963" y="1284050"/>
                  </a:lnTo>
                  <a:lnTo>
                    <a:pt x="2366963" y="1274497"/>
                  </a:lnTo>
                  <a:lnTo>
                    <a:pt x="2366963" y="1265475"/>
                  </a:lnTo>
                  <a:lnTo>
                    <a:pt x="2368551" y="1256453"/>
                  </a:lnTo>
                  <a:lnTo>
                    <a:pt x="2370138" y="1247961"/>
                  </a:lnTo>
                  <a:lnTo>
                    <a:pt x="2373313" y="1240001"/>
                  </a:lnTo>
                  <a:lnTo>
                    <a:pt x="2377017" y="1232040"/>
                  </a:lnTo>
                  <a:lnTo>
                    <a:pt x="2381780" y="1224610"/>
                  </a:lnTo>
                  <a:lnTo>
                    <a:pt x="2387072" y="1217180"/>
                  </a:lnTo>
                  <a:lnTo>
                    <a:pt x="2392892" y="1211342"/>
                  </a:lnTo>
                  <a:lnTo>
                    <a:pt x="2399243" y="1204973"/>
                  </a:lnTo>
                  <a:lnTo>
                    <a:pt x="2406122" y="1200197"/>
                  </a:lnTo>
                  <a:lnTo>
                    <a:pt x="2413530" y="1195420"/>
                  </a:lnTo>
                  <a:lnTo>
                    <a:pt x="2421468" y="1191705"/>
                  </a:lnTo>
                  <a:lnTo>
                    <a:pt x="2429405" y="1188521"/>
                  </a:lnTo>
                  <a:lnTo>
                    <a:pt x="2438401" y="1185867"/>
                  </a:lnTo>
                  <a:lnTo>
                    <a:pt x="2446868" y="1184806"/>
                  </a:lnTo>
                  <a:lnTo>
                    <a:pt x="2456393" y="1184275"/>
                  </a:lnTo>
                  <a:close/>
                  <a:moveTo>
                    <a:pt x="2224355" y="1184275"/>
                  </a:moveTo>
                  <a:lnTo>
                    <a:pt x="2233852" y="1184806"/>
                  </a:lnTo>
                  <a:lnTo>
                    <a:pt x="2242821" y="1185867"/>
                  </a:lnTo>
                  <a:lnTo>
                    <a:pt x="2251263" y="1188521"/>
                  </a:lnTo>
                  <a:lnTo>
                    <a:pt x="2259705" y="1191705"/>
                  </a:lnTo>
                  <a:lnTo>
                    <a:pt x="2267619" y="1195420"/>
                  </a:lnTo>
                  <a:lnTo>
                    <a:pt x="2275005" y="1200197"/>
                  </a:lnTo>
                  <a:lnTo>
                    <a:pt x="2281337" y="1204973"/>
                  </a:lnTo>
                  <a:lnTo>
                    <a:pt x="2288196" y="1211342"/>
                  </a:lnTo>
                  <a:lnTo>
                    <a:pt x="2293472" y="1217180"/>
                  </a:lnTo>
                  <a:lnTo>
                    <a:pt x="2299276" y="1224610"/>
                  </a:lnTo>
                  <a:lnTo>
                    <a:pt x="2303496" y="1232040"/>
                  </a:lnTo>
                  <a:lnTo>
                    <a:pt x="2307190" y="1240001"/>
                  </a:lnTo>
                  <a:lnTo>
                    <a:pt x="2310355" y="1247961"/>
                  </a:lnTo>
                  <a:lnTo>
                    <a:pt x="2312466" y="1256453"/>
                  </a:lnTo>
                  <a:lnTo>
                    <a:pt x="2313521" y="1265475"/>
                  </a:lnTo>
                  <a:lnTo>
                    <a:pt x="2314576" y="1274497"/>
                  </a:lnTo>
                  <a:lnTo>
                    <a:pt x="2313521" y="1284050"/>
                  </a:lnTo>
                  <a:lnTo>
                    <a:pt x="2312466" y="1293072"/>
                  </a:lnTo>
                  <a:lnTo>
                    <a:pt x="2310355" y="1301564"/>
                  </a:lnTo>
                  <a:lnTo>
                    <a:pt x="2307190" y="1310055"/>
                  </a:lnTo>
                  <a:lnTo>
                    <a:pt x="2303496" y="1318016"/>
                  </a:lnTo>
                  <a:lnTo>
                    <a:pt x="2299276" y="1325446"/>
                  </a:lnTo>
                  <a:lnTo>
                    <a:pt x="2293472" y="1331815"/>
                  </a:lnTo>
                  <a:lnTo>
                    <a:pt x="2288196" y="1338714"/>
                  </a:lnTo>
                  <a:lnTo>
                    <a:pt x="2281337" y="1344021"/>
                  </a:lnTo>
                  <a:lnTo>
                    <a:pt x="2275005" y="1349859"/>
                  </a:lnTo>
                  <a:lnTo>
                    <a:pt x="2267619" y="1354105"/>
                  </a:lnTo>
                  <a:lnTo>
                    <a:pt x="2259705" y="1357820"/>
                  </a:lnTo>
                  <a:lnTo>
                    <a:pt x="2251263" y="1361004"/>
                  </a:lnTo>
                  <a:lnTo>
                    <a:pt x="2242821" y="1363127"/>
                  </a:lnTo>
                  <a:lnTo>
                    <a:pt x="2233852" y="1364189"/>
                  </a:lnTo>
                  <a:lnTo>
                    <a:pt x="2224355" y="1365250"/>
                  </a:lnTo>
                  <a:lnTo>
                    <a:pt x="2215385" y="1364189"/>
                  </a:lnTo>
                  <a:lnTo>
                    <a:pt x="2206416" y="1363127"/>
                  </a:lnTo>
                  <a:lnTo>
                    <a:pt x="2197974" y="1361004"/>
                  </a:lnTo>
                  <a:lnTo>
                    <a:pt x="2190060" y="1357820"/>
                  </a:lnTo>
                  <a:lnTo>
                    <a:pt x="2182146" y="1354105"/>
                  </a:lnTo>
                  <a:lnTo>
                    <a:pt x="2174759" y="1349859"/>
                  </a:lnTo>
                  <a:lnTo>
                    <a:pt x="2167373" y="1344021"/>
                  </a:lnTo>
                  <a:lnTo>
                    <a:pt x="2161569" y="1338714"/>
                  </a:lnTo>
                  <a:lnTo>
                    <a:pt x="2155237" y="1331815"/>
                  </a:lnTo>
                  <a:lnTo>
                    <a:pt x="2150489" y="1325446"/>
                  </a:lnTo>
                  <a:lnTo>
                    <a:pt x="2145740" y="1318016"/>
                  </a:lnTo>
                  <a:lnTo>
                    <a:pt x="2142047" y="1310055"/>
                  </a:lnTo>
                  <a:lnTo>
                    <a:pt x="2138882" y="1301564"/>
                  </a:lnTo>
                  <a:lnTo>
                    <a:pt x="2137299" y="1293072"/>
                  </a:lnTo>
                  <a:lnTo>
                    <a:pt x="2135188" y="1284050"/>
                  </a:lnTo>
                  <a:lnTo>
                    <a:pt x="2135188" y="1274497"/>
                  </a:lnTo>
                  <a:lnTo>
                    <a:pt x="2135188" y="1265475"/>
                  </a:lnTo>
                  <a:lnTo>
                    <a:pt x="2137299" y="1256453"/>
                  </a:lnTo>
                  <a:lnTo>
                    <a:pt x="2138882" y="1247961"/>
                  </a:lnTo>
                  <a:lnTo>
                    <a:pt x="2142047" y="1240001"/>
                  </a:lnTo>
                  <a:lnTo>
                    <a:pt x="2145740" y="1232040"/>
                  </a:lnTo>
                  <a:lnTo>
                    <a:pt x="2150489" y="1224610"/>
                  </a:lnTo>
                  <a:lnTo>
                    <a:pt x="2155237" y="1217180"/>
                  </a:lnTo>
                  <a:lnTo>
                    <a:pt x="2161569" y="1211342"/>
                  </a:lnTo>
                  <a:lnTo>
                    <a:pt x="2167373" y="1204973"/>
                  </a:lnTo>
                  <a:lnTo>
                    <a:pt x="2174759" y="1200197"/>
                  </a:lnTo>
                  <a:lnTo>
                    <a:pt x="2182146" y="1195420"/>
                  </a:lnTo>
                  <a:lnTo>
                    <a:pt x="2190060" y="1191705"/>
                  </a:lnTo>
                  <a:lnTo>
                    <a:pt x="2197974" y="1188521"/>
                  </a:lnTo>
                  <a:lnTo>
                    <a:pt x="2206416" y="1185867"/>
                  </a:lnTo>
                  <a:lnTo>
                    <a:pt x="2215385" y="1184806"/>
                  </a:lnTo>
                  <a:lnTo>
                    <a:pt x="2224355" y="1184275"/>
                  </a:lnTo>
                  <a:close/>
                  <a:moveTo>
                    <a:pt x="1983320" y="1184275"/>
                  </a:moveTo>
                  <a:lnTo>
                    <a:pt x="1992369" y="1184806"/>
                  </a:lnTo>
                  <a:lnTo>
                    <a:pt x="2001418" y="1185867"/>
                  </a:lnTo>
                  <a:lnTo>
                    <a:pt x="2009934" y="1188521"/>
                  </a:lnTo>
                  <a:lnTo>
                    <a:pt x="2017918" y="1191705"/>
                  </a:lnTo>
                  <a:lnTo>
                    <a:pt x="2025902" y="1195420"/>
                  </a:lnTo>
                  <a:lnTo>
                    <a:pt x="2033354" y="1200197"/>
                  </a:lnTo>
                  <a:lnTo>
                    <a:pt x="2040806" y="1204973"/>
                  </a:lnTo>
                  <a:lnTo>
                    <a:pt x="2046661" y="1211342"/>
                  </a:lnTo>
                  <a:lnTo>
                    <a:pt x="2053049" y="1217180"/>
                  </a:lnTo>
                  <a:lnTo>
                    <a:pt x="2057839" y="1224610"/>
                  </a:lnTo>
                  <a:lnTo>
                    <a:pt x="2062630" y="1232040"/>
                  </a:lnTo>
                  <a:lnTo>
                    <a:pt x="2066356" y="1240001"/>
                  </a:lnTo>
                  <a:lnTo>
                    <a:pt x="2069549" y="1247961"/>
                  </a:lnTo>
                  <a:lnTo>
                    <a:pt x="2071146" y="1256453"/>
                  </a:lnTo>
                  <a:lnTo>
                    <a:pt x="2073275" y="1265475"/>
                  </a:lnTo>
                  <a:lnTo>
                    <a:pt x="2073275" y="1274497"/>
                  </a:lnTo>
                  <a:lnTo>
                    <a:pt x="2073275" y="1284050"/>
                  </a:lnTo>
                  <a:lnTo>
                    <a:pt x="2071146" y="1293072"/>
                  </a:lnTo>
                  <a:lnTo>
                    <a:pt x="2069549" y="1301564"/>
                  </a:lnTo>
                  <a:lnTo>
                    <a:pt x="2066356" y="1310055"/>
                  </a:lnTo>
                  <a:lnTo>
                    <a:pt x="2062630" y="1318016"/>
                  </a:lnTo>
                  <a:lnTo>
                    <a:pt x="2057839" y="1325446"/>
                  </a:lnTo>
                  <a:lnTo>
                    <a:pt x="2053049" y="1331815"/>
                  </a:lnTo>
                  <a:lnTo>
                    <a:pt x="2046661" y="1338714"/>
                  </a:lnTo>
                  <a:lnTo>
                    <a:pt x="2040806" y="1344021"/>
                  </a:lnTo>
                  <a:lnTo>
                    <a:pt x="2033354" y="1349859"/>
                  </a:lnTo>
                  <a:lnTo>
                    <a:pt x="2025902" y="1354105"/>
                  </a:lnTo>
                  <a:lnTo>
                    <a:pt x="2017918" y="1357820"/>
                  </a:lnTo>
                  <a:lnTo>
                    <a:pt x="2009934" y="1361004"/>
                  </a:lnTo>
                  <a:lnTo>
                    <a:pt x="2001418" y="1363127"/>
                  </a:lnTo>
                  <a:lnTo>
                    <a:pt x="1992369" y="1364189"/>
                  </a:lnTo>
                  <a:lnTo>
                    <a:pt x="1983320" y="1365250"/>
                  </a:lnTo>
                  <a:lnTo>
                    <a:pt x="1973739" y="1364189"/>
                  </a:lnTo>
                  <a:lnTo>
                    <a:pt x="1964690" y="1363127"/>
                  </a:lnTo>
                  <a:lnTo>
                    <a:pt x="1956174" y="1361004"/>
                  </a:lnTo>
                  <a:lnTo>
                    <a:pt x="1947657" y="1357820"/>
                  </a:lnTo>
                  <a:lnTo>
                    <a:pt x="1939673" y="1354105"/>
                  </a:lnTo>
                  <a:lnTo>
                    <a:pt x="1932221" y="1349859"/>
                  </a:lnTo>
                  <a:lnTo>
                    <a:pt x="1925834" y="1344021"/>
                  </a:lnTo>
                  <a:lnTo>
                    <a:pt x="1918914" y="1338714"/>
                  </a:lnTo>
                  <a:lnTo>
                    <a:pt x="1913591" y="1331815"/>
                  </a:lnTo>
                  <a:lnTo>
                    <a:pt x="1907736" y="1325446"/>
                  </a:lnTo>
                  <a:lnTo>
                    <a:pt x="1903478" y="1318016"/>
                  </a:lnTo>
                  <a:lnTo>
                    <a:pt x="1899752" y="1310055"/>
                  </a:lnTo>
                  <a:lnTo>
                    <a:pt x="1897091" y="1301564"/>
                  </a:lnTo>
                  <a:lnTo>
                    <a:pt x="1894429" y="1293072"/>
                  </a:lnTo>
                  <a:lnTo>
                    <a:pt x="1893365" y="1284050"/>
                  </a:lnTo>
                  <a:lnTo>
                    <a:pt x="1892300" y="1274497"/>
                  </a:lnTo>
                  <a:lnTo>
                    <a:pt x="1893365" y="1265475"/>
                  </a:lnTo>
                  <a:lnTo>
                    <a:pt x="1894429" y="1256453"/>
                  </a:lnTo>
                  <a:lnTo>
                    <a:pt x="1897091" y="1247961"/>
                  </a:lnTo>
                  <a:lnTo>
                    <a:pt x="1899752" y="1240001"/>
                  </a:lnTo>
                  <a:lnTo>
                    <a:pt x="1903478" y="1232040"/>
                  </a:lnTo>
                  <a:lnTo>
                    <a:pt x="1907736" y="1224610"/>
                  </a:lnTo>
                  <a:lnTo>
                    <a:pt x="1913591" y="1217180"/>
                  </a:lnTo>
                  <a:lnTo>
                    <a:pt x="1918914" y="1211342"/>
                  </a:lnTo>
                  <a:lnTo>
                    <a:pt x="1925834" y="1204973"/>
                  </a:lnTo>
                  <a:lnTo>
                    <a:pt x="1932221" y="1200197"/>
                  </a:lnTo>
                  <a:lnTo>
                    <a:pt x="1939673" y="1195420"/>
                  </a:lnTo>
                  <a:lnTo>
                    <a:pt x="1947657" y="1191705"/>
                  </a:lnTo>
                  <a:lnTo>
                    <a:pt x="1956174" y="1188521"/>
                  </a:lnTo>
                  <a:lnTo>
                    <a:pt x="1964690" y="1185867"/>
                  </a:lnTo>
                  <a:lnTo>
                    <a:pt x="1973739" y="1184806"/>
                  </a:lnTo>
                  <a:lnTo>
                    <a:pt x="1983320" y="1184275"/>
                  </a:lnTo>
                  <a:close/>
                  <a:moveTo>
                    <a:pt x="1746251" y="1184275"/>
                  </a:moveTo>
                  <a:lnTo>
                    <a:pt x="1755299" y="1184806"/>
                  </a:lnTo>
                  <a:lnTo>
                    <a:pt x="1764881" y="1185867"/>
                  </a:lnTo>
                  <a:lnTo>
                    <a:pt x="1773397" y="1188521"/>
                  </a:lnTo>
                  <a:lnTo>
                    <a:pt x="1781381" y="1191705"/>
                  </a:lnTo>
                  <a:lnTo>
                    <a:pt x="1789365" y="1195420"/>
                  </a:lnTo>
                  <a:lnTo>
                    <a:pt x="1797350" y="1200197"/>
                  </a:lnTo>
                  <a:lnTo>
                    <a:pt x="1803737" y="1204973"/>
                  </a:lnTo>
                  <a:lnTo>
                    <a:pt x="1810124" y="1211342"/>
                  </a:lnTo>
                  <a:lnTo>
                    <a:pt x="1815979" y="1217180"/>
                  </a:lnTo>
                  <a:lnTo>
                    <a:pt x="1821302" y="1224610"/>
                  </a:lnTo>
                  <a:lnTo>
                    <a:pt x="1826093" y="1232040"/>
                  </a:lnTo>
                  <a:lnTo>
                    <a:pt x="1829819" y="1240001"/>
                  </a:lnTo>
                  <a:lnTo>
                    <a:pt x="1832480" y="1247961"/>
                  </a:lnTo>
                  <a:lnTo>
                    <a:pt x="1835141" y="1256453"/>
                  </a:lnTo>
                  <a:lnTo>
                    <a:pt x="1836206" y="1265475"/>
                  </a:lnTo>
                  <a:lnTo>
                    <a:pt x="1836738" y="1274497"/>
                  </a:lnTo>
                  <a:lnTo>
                    <a:pt x="1836206" y="1284050"/>
                  </a:lnTo>
                  <a:lnTo>
                    <a:pt x="1835141" y="1293072"/>
                  </a:lnTo>
                  <a:lnTo>
                    <a:pt x="1832480" y="1301564"/>
                  </a:lnTo>
                  <a:lnTo>
                    <a:pt x="1829819" y="1310055"/>
                  </a:lnTo>
                  <a:lnTo>
                    <a:pt x="1826093" y="1318016"/>
                  </a:lnTo>
                  <a:lnTo>
                    <a:pt x="1821302" y="1325446"/>
                  </a:lnTo>
                  <a:lnTo>
                    <a:pt x="1815979" y="1331815"/>
                  </a:lnTo>
                  <a:lnTo>
                    <a:pt x="1810124" y="1338714"/>
                  </a:lnTo>
                  <a:lnTo>
                    <a:pt x="1803737" y="1344021"/>
                  </a:lnTo>
                  <a:lnTo>
                    <a:pt x="1797350" y="1349859"/>
                  </a:lnTo>
                  <a:lnTo>
                    <a:pt x="1789365" y="1354105"/>
                  </a:lnTo>
                  <a:lnTo>
                    <a:pt x="1781381" y="1357820"/>
                  </a:lnTo>
                  <a:lnTo>
                    <a:pt x="1773397" y="1361004"/>
                  </a:lnTo>
                  <a:lnTo>
                    <a:pt x="1764881" y="1363127"/>
                  </a:lnTo>
                  <a:lnTo>
                    <a:pt x="1755299" y="1364189"/>
                  </a:lnTo>
                  <a:lnTo>
                    <a:pt x="1746251" y="1365250"/>
                  </a:lnTo>
                  <a:lnTo>
                    <a:pt x="1737202" y="1364189"/>
                  </a:lnTo>
                  <a:lnTo>
                    <a:pt x="1728153" y="1363127"/>
                  </a:lnTo>
                  <a:lnTo>
                    <a:pt x="1719637" y="1361004"/>
                  </a:lnTo>
                  <a:lnTo>
                    <a:pt x="1711120" y="1357820"/>
                  </a:lnTo>
                  <a:lnTo>
                    <a:pt x="1703668" y="1354105"/>
                  </a:lnTo>
                  <a:lnTo>
                    <a:pt x="1695684" y="1349859"/>
                  </a:lnTo>
                  <a:lnTo>
                    <a:pt x="1688765" y="1344021"/>
                  </a:lnTo>
                  <a:lnTo>
                    <a:pt x="1681845" y="1338714"/>
                  </a:lnTo>
                  <a:lnTo>
                    <a:pt x="1676522" y="1331815"/>
                  </a:lnTo>
                  <a:lnTo>
                    <a:pt x="1671199" y="1325446"/>
                  </a:lnTo>
                  <a:lnTo>
                    <a:pt x="1666941" y="1318016"/>
                  </a:lnTo>
                  <a:lnTo>
                    <a:pt x="1663215" y="1310055"/>
                  </a:lnTo>
                  <a:lnTo>
                    <a:pt x="1660021" y="1301564"/>
                  </a:lnTo>
                  <a:lnTo>
                    <a:pt x="1657360" y="1293072"/>
                  </a:lnTo>
                  <a:lnTo>
                    <a:pt x="1656296" y="1284050"/>
                  </a:lnTo>
                  <a:lnTo>
                    <a:pt x="1655763" y="1274497"/>
                  </a:lnTo>
                  <a:lnTo>
                    <a:pt x="1656296" y="1265475"/>
                  </a:lnTo>
                  <a:lnTo>
                    <a:pt x="1657360" y="1256453"/>
                  </a:lnTo>
                  <a:lnTo>
                    <a:pt x="1660021" y="1247961"/>
                  </a:lnTo>
                  <a:lnTo>
                    <a:pt x="1663215" y="1240001"/>
                  </a:lnTo>
                  <a:lnTo>
                    <a:pt x="1666941" y="1232040"/>
                  </a:lnTo>
                  <a:lnTo>
                    <a:pt x="1671199" y="1224610"/>
                  </a:lnTo>
                  <a:lnTo>
                    <a:pt x="1676522" y="1217180"/>
                  </a:lnTo>
                  <a:lnTo>
                    <a:pt x="1681845" y="1211342"/>
                  </a:lnTo>
                  <a:lnTo>
                    <a:pt x="1688765" y="1204973"/>
                  </a:lnTo>
                  <a:lnTo>
                    <a:pt x="1695684" y="1200197"/>
                  </a:lnTo>
                  <a:lnTo>
                    <a:pt x="1703668" y="1195420"/>
                  </a:lnTo>
                  <a:lnTo>
                    <a:pt x="1711120" y="1191705"/>
                  </a:lnTo>
                  <a:lnTo>
                    <a:pt x="1719637" y="1188521"/>
                  </a:lnTo>
                  <a:lnTo>
                    <a:pt x="1728153" y="1185867"/>
                  </a:lnTo>
                  <a:lnTo>
                    <a:pt x="1737202" y="1184806"/>
                  </a:lnTo>
                  <a:lnTo>
                    <a:pt x="1746251" y="1184275"/>
                  </a:lnTo>
                  <a:close/>
                  <a:moveTo>
                    <a:pt x="1036109" y="1184275"/>
                  </a:moveTo>
                  <a:lnTo>
                    <a:pt x="1045105" y="1184806"/>
                  </a:lnTo>
                  <a:lnTo>
                    <a:pt x="1053571" y="1185867"/>
                  </a:lnTo>
                  <a:lnTo>
                    <a:pt x="1062038" y="1188521"/>
                  </a:lnTo>
                  <a:lnTo>
                    <a:pt x="1070505" y="1191705"/>
                  </a:lnTo>
                  <a:lnTo>
                    <a:pt x="1078442" y="1195420"/>
                  </a:lnTo>
                  <a:lnTo>
                    <a:pt x="1085851" y="1200197"/>
                  </a:lnTo>
                  <a:lnTo>
                    <a:pt x="1092730" y="1204973"/>
                  </a:lnTo>
                  <a:lnTo>
                    <a:pt x="1099080" y="1211342"/>
                  </a:lnTo>
                  <a:lnTo>
                    <a:pt x="1105430" y="1217180"/>
                  </a:lnTo>
                  <a:lnTo>
                    <a:pt x="1110192" y="1224610"/>
                  </a:lnTo>
                  <a:lnTo>
                    <a:pt x="1114426" y="1232040"/>
                  </a:lnTo>
                  <a:lnTo>
                    <a:pt x="1118659" y="1240001"/>
                  </a:lnTo>
                  <a:lnTo>
                    <a:pt x="1121834" y="1247961"/>
                  </a:lnTo>
                  <a:lnTo>
                    <a:pt x="1123422" y="1256453"/>
                  </a:lnTo>
                  <a:lnTo>
                    <a:pt x="1125009" y="1265475"/>
                  </a:lnTo>
                  <a:lnTo>
                    <a:pt x="1125538" y="1274497"/>
                  </a:lnTo>
                  <a:lnTo>
                    <a:pt x="1125009" y="1284050"/>
                  </a:lnTo>
                  <a:lnTo>
                    <a:pt x="1123422" y="1293072"/>
                  </a:lnTo>
                  <a:lnTo>
                    <a:pt x="1121834" y="1301564"/>
                  </a:lnTo>
                  <a:lnTo>
                    <a:pt x="1118659" y="1310055"/>
                  </a:lnTo>
                  <a:lnTo>
                    <a:pt x="1114426" y="1318016"/>
                  </a:lnTo>
                  <a:lnTo>
                    <a:pt x="1110192" y="1325446"/>
                  </a:lnTo>
                  <a:lnTo>
                    <a:pt x="1105430" y="1331815"/>
                  </a:lnTo>
                  <a:lnTo>
                    <a:pt x="1099080" y="1338714"/>
                  </a:lnTo>
                  <a:lnTo>
                    <a:pt x="1092730" y="1344021"/>
                  </a:lnTo>
                  <a:lnTo>
                    <a:pt x="1085851" y="1349859"/>
                  </a:lnTo>
                  <a:lnTo>
                    <a:pt x="1078442" y="1354105"/>
                  </a:lnTo>
                  <a:lnTo>
                    <a:pt x="1070505" y="1357820"/>
                  </a:lnTo>
                  <a:lnTo>
                    <a:pt x="1062038" y="1361004"/>
                  </a:lnTo>
                  <a:lnTo>
                    <a:pt x="1053571" y="1363127"/>
                  </a:lnTo>
                  <a:lnTo>
                    <a:pt x="1045105" y="1364189"/>
                  </a:lnTo>
                  <a:lnTo>
                    <a:pt x="1036109" y="1365250"/>
                  </a:lnTo>
                  <a:lnTo>
                    <a:pt x="1026055" y="1364189"/>
                  </a:lnTo>
                  <a:lnTo>
                    <a:pt x="1017588" y="1363127"/>
                  </a:lnTo>
                  <a:lnTo>
                    <a:pt x="1009121" y="1361004"/>
                  </a:lnTo>
                  <a:lnTo>
                    <a:pt x="1000655" y="1357820"/>
                  </a:lnTo>
                  <a:lnTo>
                    <a:pt x="992717" y="1354105"/>
                  </a:lnTo>
                  <a:lnTo>
                    <a:pt x="985309" y="1349859"/>
                  </a:lnTo>
                  <a:lnTo>
                    <a:pt x="978959" y="1344021"/>
                  </a:lnTo>
                  <a:lnTo>
                    <a:pt x="972079" y="1338714"/>
                  </a:lnTo>
                  <a:lnTo>
                    <a:pt x="966259" y="1331815"/>
                  </a:lnTo>
                  <a:lnTo>
                    <a:pt x="960967" y="1325446"/>
                  </a:lnTo>
                  <a:lnTo>
                    <a:pt x="956734" y="1318016"/>
                  </a:lnTo>
                  <a:lnTo>
                    <a:pt x="952500" y="1310055"/>
                  </a:lnTo>
                  <a:lnTo>
                    <a:pt x="949325" y="1301564"/>
                  </a:lnTo>
                  <a:lnTo>
                    <a:pt x="947738" y="1293072"/>
                  </a:lnTo>
                  <a:lnTo>
                    <a:pt x="946679" y="1284050"/>
                  </a:lnTo>
                  <a:lnTo>
                    <a:pt x="946150" y="1274497"/>
                  </a:lnTo>
                  <a:lnTo>
                    <a:pt x="946679" y="1265475"/>
                  </a:lnTo>
                  <a:lnTo>
                    <a:pt x="947738" y="1256453"/>
                  </a:lnTo>
                  <a:lnTo>
                    <a:pt x="949325" y="1247961"/>
                  </a:lnTo>
                  <a:lnTo>
                    <a:pt x="952500" y="1240001"/>
                  </a:lnTo>
                  <a:lnTo>
                    <a:pt x="956734" y="1232040"/>
                  </a:lnTo>
                  <a:lnTo>
                    <a:pt x="960967" y="1224610"/>
                  </a:lnTo>
                  <a:lnTo>
                    <a:pt x="966259" y="1217180"/>
                  </a:lnTo>
                  <a:lnTo>
                    <a:pt x="972079" y="1211342"/>
                  </a:lnTo>
                  <a:lnTo>
                    <a:pt x="978959" y="1204973"/>
                  </a:lnTo>
                  <a:lnTo>
                    <a:pt x="985309" y="1200197"/>
                  </a:lnTo>
                  <a:lnTo>
                    <a:pt x="992717" y="1195420"/>
                  </a:lnTo>
                  <a:lnTo>
                    <a:pt x="1000655" y="1191705"/>
                  </a:lnTo>
                  <a:lnTo>
                    <a:pt x="1009121" y="1188521"/>
                  </a:lnTo>
                  <a:lnTo>
                    <a:pt x="1017588" y="1185867"/>
                  </a:lnTo>
                  <a:lnTo>
                    <a:pt x="1026055" y="1184806"/>
                  </a:lnTo>
                  <a:lnTo>
                    <a:pt x="1036109" y="1184275"/>
                  </a:lnTo>
                  <a:close/>
                  <a:moveTo>
                    <a:pt x="804069" y="1184275"/>
                  </a:moveTo>
                  <a:lnTo>
                    <a:pt x="813566" y="1184806"/>
                  </a:lnTo>
                  <a:lnTo>
                    <a:pt x="822008" y="1185867"/>
                  </a:lnTo>
                  <a:lnTo>
                    <a:pt x="830450" y="1188521"/>
                  </a:lnTo>
                  <a:lnTo>
                    <a:pt x="838892" y="1191705"/>
                  </a:lnTo>
                  <a:lnTo>
                    <a:pt x="846806" y="1195420"/>
                  </a:lnTo>
                  <a:lnTo>
                    <a:pt x="854192" y="1200197"/>
                  </a:lnTo>
                  <a:lnTo>
                    <a:pt x="860524" y="1204973"/>
                  </a:lnTo>
                  <a:lnTo>
                    <a:pt x="867383" y="1211342"/>
                  </a:lnTo>
                  <a:lnTo>
                    <a:pt x="873714" y="1217180"/>
                  </a:lnTo>
                  <a:lnTo>
                    <a:pt x="878463" y="1224610"/>
                  </a:lnTo>
                  <a:lnTo>
                    <a:pt x="882683" y="1232040"/>
                  </a:lnTo>
                  <a:lnTo>
                    <a:pt x="886904" y="1240001"/>
                  </a:lnTo>
                  <a:lnTo>
                    <a:pt x="890070" y="1247961"/>
                  </a:lnTo>
                  <a:lnTo>
                    <a:pt x="891653" y="1256453"/>
                  </a:lnTo>
                  <a:lnTo>
                    <a:pt x="892708" y="1265475"/>
                  </a:lnTo>
                  <a:lnTo>
                    <a:pt x="893763" y="1274497"/>
                  </a:lnTo>
                  <a:lnTo>
                    <a:pt x="892708" y="1284050"/>
                  </a:lnTo>
                  <a:lnTo>
                    <a:pt x="891653" y="1293072"/>
                  </a:lnTo>
                  <a:lnTo>
                    <a:pt x="890070" y="1301564"/>
                  </a:lnTo>
                  <a:lnTo>
                    <a:pt x="886904" y="1310055"/>
                  </a:lnTo>
                  <a:lnTo>
                    <a:pt x="882683" y="1318016"/>
                  </a:lnTo>
                  <a:lnTo>
                    <a:pt x="878463" y="1325446"/>
                  </a:lnTo>
                  <a:lnTo>
                    <a:pt x="873714" y="1331815"/>
                  </a:lnTo>
                  <a:lnTo>
                    <a:pt x="867383" y="1338714"/>
                  </a:lnTo>
                  <a:lnTo>
                    <a:pt x="860524" y="1344021"/>
                  </a:lnTo>
                  <a:lnTo>
                    <a:pt x="854192" y="1349859"/>
                  </a:lnTo>
                  <a:lnTo>
                    <a:pt x="846806" y="1354105"/>
                  </a:lnTo>
                  <a:lnTo>
                    <a:pt x="838892" y="1357820"/>
                  </a:lnTo>
                  <a:lnTo>
                    <a:pt x="830450" y="1361004"/>
                  </a:lnTo>
                  <a:lnTo>
                    <a:pt x="822008" y="1363127"/>
                  </a:lnTo>
                  <a:lnTo>
                    <a:pt x="813566" y="1364189"/>
                  </a:lnTo>
                  <a:lnTo>
                    <a:pt x="804069" y="1365250"/>
                  </a:lnTo>
                  <a:lnTo>
                    <a:pt x="794572" y="1364189"/>
                  </a:lnTo>
                  <a:lnTo>
                    <a:pt x="786130" y="1363127"/>
                  </a:lnTo>
                  <a:lnTo>
                    <a:pt x="777689" y="1361004"/>
                  </a:lnTo>
                  <a:lnTo>
                    <a:pt x="769247" y="1357820"/>
                  </a:lnTo>
                  <a:lnTo>
                    <a:pt x="761333" y="1354105"/>
                  </a:lnTo>
                  <a:lnTo>
                    <a:pt x="753946" y="1349859"/>
                  </a:lnTo>
                  <a:lnTo>
                    <a:pt x="747087" y="1344021"/>
                  </a:lnTo>
                  <a:lnTo>
                    <a:pt x="740756" y="1338714"/>
                  </a:lnTo>
                  <a:lnTo>
                    <a:pt x="734424" y="1331815"/>
                  </a:lnTo>
                  <a:lnTo>
                    <a:pt x="729676" y="1325446"/>
                  </a:lnTo>
                  <a:lnTo>
                    <a:pt x="725455" y="1318016"/>
                  </a:lnTo>
                  <a:lnTo>
                    <a:pt x="721234" y="1310055"/>
                  </a:lnTo>
                  <a:lnTo>
                    <a:pt x="718069" y="1301564"/>
                  </a:lnTo>
                  <a:lnTo>
                    <a:pt x="716486" y="1293072"/>
                  </a:lnTo>
                  <a:lnTo>
                    <a:pt x="714903" y="1284050"/>
                  </a:lnTo>
                  <a:lnTo>
                    <a:pt x="714375" y="1274497"/>
                  </a:lnTo>
                  <a:lnTo>
                    <a:pt x="714903" y="1265475"/>
                  </a:lnTo>
                  <a:lnTo>
                    <a:pt x="716486" y="1256453"/>
                  </a:lnTo>
                  <a:lnTo>
                    <a:pt x="718069" y="1247961"/>
                  </a:lnTo>
                  <a:lnTo>
                    <a:pt x="721234" y="1240001"/>
                  </a:lnTo>
                  <a:lnTo>
                    <a:pt x="725455" y="1232040"/>
                  </a:lnTo>
                  <a:lnTo>
                    <a:pt x="729676" y="1224610"/>
                  </a:lnTo>
                  <a:lnTo>
                    <a:pt x="734424" y="1217180"/>
                  </a:lnTo>
                  <a:lnTo>
                    <a:pt x="740756" y="1211342"/>
                  </a:lnTo>
                  <a:lnTo>
                    <a:pt x="747087" y="1204973"/>
                  </a:lnTo>
                  <a:lnTo>
                    <a:pt x="753946" y="1200197"/>
                  </a:lnTo>
                  <a:lnTo>
                    <a:pt x="761333" y="1195420"/>
                  </a:lnTo>
                  <a:lnTo>
                    <a:pt x="769247" y="1191705"/>
                  </a:lnTo>
                  <a:lnTo>
                    <a:pt x="777689" y="1188521"/>
                  </a:lnTo>
                  <a:lnTo>
                    <a:pt x="786130" y="1185867"/>
                  </a:lnTo>
                  <a:lnTo>
                    <a:pt x="794572" y="1184806"/>
                  </a:lnTo>
                  <a:lnTo>
                    <a:pt x="804069" y="1184275"/>
                  </a:lnTo>
                  <a:close/>
                  <a:moveTo>
                    <a:pt x="563032" y="1184275"/>
                  </a:moveTo>
                  <a:lnTo>
                    <a:pt x="571975" y="1184806"/>
                  </a:lnTo>
                  <a:lnTo>
                    <a:pt x="580918" y="1185867"/>
                  </a:lnTo>
                  <a:lnTo>
                    <a:pt x="589335" y="1188521"/>
                  </a:lnTo>
                  <a:lnTo>
                    <a:pt x="597226" y="1191705"/>
                  </a:lnTo>
                  <a:lnTo>
                    <a:pt x="605117" y="1195420"/>
                  </a:lnTo>
                  <a:lnTo>
                    <a:pt x="613008" y="1200197"/>
                  </a:lnTo>
                  <a:lnTo>
                    <a:pt x="619847" y="1204973"/>
                  </a:lnTo>
                  <a:lnTo>
                    <a:pt x="625633" y="1211342"/>
                  </a:lnTo>
                  <a:lnTo>
                    <a:pt x="631946" y="1217180"/>
                  </a:lnTo>
                  <a:lnTo>
                    <a:pt x="636681" y="1224610"/>
                  </a:lnTo>
                  <a:lnTo>
                    <a:pt x="641415" y="1232040"/>
                  </a:lnTo>
                  <a:lnTo>
                    <a:pt x="645098" y="1240001"/>
                  </a:lnTo>
                  <a:lnTo>
                    <a:pt x="648254" y="1247961"/>
                  </a:lnTo>
                  <a:lnTo>
                    <a:pt x="650885" y="1256453"/>
                  </a:lnTo>
                  <a:lnTo>
                    <a:pt x="651937" y="1265475"/>
                  </a:lnTo>
                  <a:lnTo>
                    <a:pt x="652463" y="1274497"/>
                  </a:lnTo>
                  <a:lnTo>
                    <a:pt x="651937" y="1284050"/>
                  </a:lnTo>
                  <a:lnTo>
                    <a:pt x="650885" y="1293072"/>
                  </a:lnTo>
                  <a:lnTo>
                    <a:pt x="648254" y="1301564"/>
                  </a:lnTo>
                  <a:lnTo>
                    <a:pt x="645098" y="1310055"/>
                  </a:lnTo>
                  <a:lnTo>
                    <a:pt x="641415" y="1318016"/>
                  </a:lnTo>
                  <a:lnTo>
                    <a:pt x="636681" y="1325446"/>
                  </a:lnTo>
                  <a:lnTo>
                    <a:pt x="631946" y="1331815"/>
                  </a:lnTo>
                  <a:lnTo>
                    <a:pt x="625633" y="1338714"/>
                  </a:lnTo>
                  <a:lnTo>
                    <a:pt x="619847" y="1344021"/>
                  </a:lnTo>
                  <a:lnTo>
                    <a:pt x="613008" y="1349859"/>
                  </a:lnTo>
                  <a:lnTo>
                    <a:pt x="605117" y="1354105"/>
                  </a:lnTo>
                  <a:lnTo>
                    <a:pt x="597226" y="1357820"/>
                  </a:lnTo>
                  <a:lnTo>
                    <a:pt x="589335" y="1361004"/>
                  </a:lnTo>
                  <a:lnTo>
                    <a:pt x="580918" y="1363127"/>
                  </a:lnTo>
                  <a:lnTo>
                    <a:pt x="571975" y="1364189"/>
                  </a:lnTo>
                  <a:lnTo>
                    <a:pt x="563032" y="1365250"/>
                  </a:lnTo>
                  <a:lnTo>
                    <a:pt x="554089" y="1364189"/>
                  </a:lnTo>
                  <a:lnTo>
                    <a:pt x="544620" y="1363127"/>
                  </a:lnTo>
                  <a:lnTo>
                    <a:pt x="536202" y="1361004"/>
                  </a:lnTo>
                  <a:lnTo>
                    <a:pt x="527785" y="1357820"/>
                  </a:lnTo>
                  <a:lnTo>
                    <a:pt x="519894" y="1354105"/>
                  </a:lnTo>
                  <a:lnTo>
                    <a:pt x="512530" y="1349859"/>
                  </a:lnTo>
                  <a:lnTo>
                    <a:pt x="506217" y="1344021"/>
                  </a:lnTo>
                  <a:lnTo>
                    <a:pt x="499378" y="1338714"/>
                  </a:lnTo>
                  <a:lnTo>
                    <a:pt x="494117" y="1331815"/>
                  </a:lnTo>
                  <a:lnTo>
                    <a:pt x="488331" y="1325446"/>
                  </a:lnTo>
                  <a:lnTo>
                    <a:pt x="484122" y="1318016"/>
                  </a:lnTo>
                  <a:lnTo>
                    <a:pt x="480440" y="1310055"/>
                  </a:lnTo>
                  <a:lnTo>
                    <a:pt x="477809" y="1301564"/>
                  </a:lnTo>
                  <a:lnTo>
                    <a:pt x="475179" y="1293072"/>
                  </a:lnTo>
                  <a:lnTo>
                    <a:pt x="474127" y="1284050"/>
                  </a:lnTo>
                  <a:lnTo>
                    <a:pt x="473075" y="1274497"/>
                  </a:lnTo>
                  <a:lnTo>
                    <a:pt x="474127" y="1265475"/>
                  </a:lnTo>
                  <a:lnTo>
                    <a:pt x="475179" y="1256453"/>
                  </a:lnTo>
                  <a:lnTo>
                    <a:pt x="477809" y="1247961"/>
                  </a:lnTo>
                  <a:lnTo>
                    <a:pt x="480440" y="1240001"/>
                  </a:lnTo>
                  <a:lnTo>
                    <a:pt x="484122" y="1232040"/>
                  </a:lnTo>
                  <a:lnTo>
                    <a:pt x="488331" y="1224610"/>
                  </a:lnTo>
                  <a:lnTo>
                    <a:pt x="494117" y="1217180"/>
                  </a:lnTo>
                  <a:lnTo>
                    <a:pt x="499378" y="1211342"/>
                  </a:lnTo>
                  <a:lnTo>
                    <a:pt x="506217" y="1204973"/>
                  </a:lnTo>
                  <a:lnTo>
                    <a:pt x="512530" y="1200197"/>
                  </a:lnTo>
                  <a:lnTo>
                    <a:pt x="519894" y="1195420"/>
                  </a:lnTo>
                  <a:lnTo>
                    <a:pt x="527785" y="1191705"/>
                  </a:lnTo>
                  <a:lnTo>
                    <a:pt x="536202" y="1188521"/>
                  </a:lnTo>
                  <a:lnTo>
                    <a:pt x="544620" y="1185867"/>
                  </a:lnTo>
                  <a:lnTo>
                    <a:pt x="554089" y="1184806"/>
                  </a:lnTo>
                  <a:lnTo>
                    <a:pt x="563032" y="1184275"/>
                  </a:lnTo>
                  <a:close/>
                  <a:moveTo>
                    <a:pt x="325969" y="1184275"/>
                  </a:moveTo>
                  <a:lnTo>
                    <a:pt x="334912" y="1184806"/>
                  </a:lnTo>
                  <a:lnTo>
                    <a:pt x="344381" y="1185867"/>
                  </a:lnTo>
                  <a:lnTo>
                    <a:pt x="352798" y="1188521"/>
                  </a:lnTo>
                  <a:lnTo>
                    <a:pt x="361215" y="1191705"/>
                  </a:lnTo>
                  <a:lnTo>
                    <a:pt x="369106" y="1195420"/>
                  </a:lnTo>
                  <a:lnTo>
                    <a:pt x="376471" y="1200197"/>
                  </a:lnTo>
                  <a:lnTo>
                    <a:pt x="382784" y="1204973"/>
                  </a:lnTo>
                  <a:lnTo>
                    <a:pt x="389623" y="1211342"/>
                  </a:lnTo>
                  <a:lnTo>
                    <a:pt x="394883" y="1217180"/>
                  </a:lnTo>
                  <a:lnTo>
                    <a:pt x="400670" y="1224610"/>
                  </a:lnTo>
                  <a:lnTo>
                    <a:pt x="404878" y="1232040"/>
                  </a:lnTo>
                  <a:lnTo>
                    <a:pt x="408561" y="1240001"/>
                  </a:lnTo>
                  <a:lnTo>
                    <a:pt x="411191" y="1247961"/>
                  </a:lnTo>
                  <a:lnTo>
                    <a:pt x="413821" y="1256453"/>
                  </a:lnTo>
                  <a:lnTo>
                    <a:pt x="414874" y="1265475"/>
                  </a:lnTo>
                  <a:lnTo>
                    <a:pt x="415926" y="1274497"/>
                  </a:lnTo>
                  <a:lnTo>
                    <a:pt x="414874" y="1284050"/>
                  </a:lnTo>
                  <a:lnTo>
                    <a:pt x="413821" y="1293072"/>
                  </a:lnTo>
                  <a:lnTo>
                    <a:pt x="411191" y="1301564"/>
                  </a:lnTo>
                  <a:lnTo>
                    <a:pt x="408561" y="1310055"/>
                  </a:lnTo>
                  <a:lnTo>
                    <a:pt x="404878" y="1318016"/>
                  </a:lnTo>
                  <a:lnTo>
                    <a:pt x="400670" y="1325446"/>
                  </a:lnTo>
                  <a:lnTo>
                    <a:pt x="394883" y="1331815"/>
                  </a:lnTo>
                  <a:lnTo>
                    <a:pt x="389623" y="1338714"/>
                  </a:lnTo>
                  <a:lnTo>
                    <a:pt x="382784" y="1344021"/>
                  </a:lnTo>
                  <a:lnTo>
                    <a:pt x="376471" y="1349859"/>
                  </a:lnTo>
                  <a:lnTo>
                    <a:pt x="369106" y="1354105"/>
                  </a:lnTo>
                  <a:lnTo>
                    <a:pt x="361215" y="1357820"/>
                  </a:lnTo>
                  <a:lnTo>
                    <a:pt x="352798" y="1361004"/>
                  </a:lnTo>
                  <a:lnTo>
                    <a:pt x="344381" y="1363127"/>
                  </a:lnTo>
                  <a:lnTo>
                    <a:pt x="334912" y="1364189"/>
                  </a:lnTo>
                  <a:lnTo>
                    <a:pt x="325969" y="1365250"/>
                  </a:lnTo>
                  <a:lnTo>
                    <a:pt x="317026" y="1364189"/>
                  </a:lnTo>
                  <a:lnTo>
                    <a:pt x="308083" y="1363127"/>
                  </a:lnTo>
                  <a:lnTo>
                    <a:pt x="299665" y="1361004"/>
                  </a:lnTo>
                  <a:lnTo>
                    <a:pt x="291775" y="1357820"/>
                  </a:lnTo>
                  <a:lnTo>
                    <a:pt x="283884" y="1354105"/>
                  </a:lnTo>
                  <a:lnTo>
                    <a:pt x="276519" y="1349859"/>
                  </a:lnTo>
                  <a:lnTo>
                    <a:pt x="269154" y="1344021"/>
                  </a:lnTo>
                  <a:lnTo>
                    <a:pt x="263367" y="1338714"/>
                  </a:lnTo>
                  <a:lnTo>
                    <a:pt x="257054" y="1331815"/>
                  </a:lnTo>
                  <a:lnTo>
                    <a:pt x="252320" y="1325446"/>
                  </a:lnTo>
                  <a:lnTo>
                    <a:pt x="247585" y="1318016"/>
                  </a:lnTo>
                  <a:lnTo>
                    <a:pt x="243903" y="1310055"/>
                  </a:lnTo>
                  <a:lnTo>
                    <a:pt x="240746" y="1301564"/>
                  </a:lnTo>
                  <a:lnTo>
                    <a:pt x="238116" y="1293072"/>
                  </a:lnTo>
                  <a:lnTo>
                    <a:pt x="237064" y="1284050"/>
                  </a:lnTo>
                  <a:lnTo>
                    <a:pt x="236538" y="1274497"/>
                  </a:lnTo>
                  <a:lnTo>
                    <a:pt x="237064" y="1265475"/>
                  </a:lnTo>
                  <a:lnTo>
                    <a:pt x="238116" y="1256453"/>
                  </a:lnTo>
                  <a:lnTo>
                    <a:pt x="240746" y="1247961"/>
                  </a:lnTo>
                  <a:lnTo>
                    <a:pt x="243903" y="1240001"/>
                  </a:lnTo>
                  <a:lnTo>
                    <a:pt x="247585" y="1232040"/>
                  </a:lnTo>
                  <a:lnTo>
                    <a:pt x="252320" y="1224610"/>
                  </a:lnTo>
                  <a:lnTo>
                    <a:pt x="257054" y="1217180"/>
                  </a:lnTo>
                  <a:lnTo>
                    <a:pt x="263367" y="1211342"/>
                  </a:lnTo>
                  <a:lnTo>
                    <a:pt x="269154" y="1204973"/>
                  </a:lnTo>
                  <a:lnTo>
                    <a:pt x="276519" y="1200197"/>
                  </a:lnTo>
                  <a:lnTo>
                    <a:pt x="283884" y="1195420"/>
                  </a:lnTo>
                  <a:lnTo>
                    <a:pt x="291775" y="1191705"/>
                  </a:lnTo>
                  <a:lnTo>
                    <a:pt x="299665" y="1188521"/>
                  </a:lnTo>
                  <a:lnTo>
                    <a:pt x="308083" y="1185867"/>
                  </a:lnTo>
                  <a:lnTo>
                    <a:pt x="317026" y="1184806"/>
                  </a:lnTo>
                  <a:lnTo>
                    <a:pt x="325969" y="1184275"/>
                  </a:lnTo>
                  <a:close/>
                  <a:moveTo>
                    <a:pt x="2684225" y="947737"/>
                  </a:moveTo>
                  <a:lnTo>
                    <a:pt x="2693194" y="947737"/>
                  </a:lnTo>
                  <a:lnTo>
                    <a:pt x="2702163" y="947737"/>
                  </a:lnTo>
                  <a:lnTo>
                    <a:pt x="2711660" y="949325"/>
                  </a:lnTo>
                  <a:lnTo>
                    <a:pt x="2720102" y="950912"/>
                  </a:lnTo>
                  <a:lnTo>
                    <a:pt x="2728544" y="954087"/>
                  </a:lnTo>
                  <a:lnTo>
                    <a:pt x="2736458" y="957791"/>
                  </a:lnTo>
                  <a:lnTo>
                    <a:pt x="2743845" y="962554"/>
                  </a:lnTo>
                  <a:lnTo>
                    <a:pt x="2750176" y="967846"/>
                  </a:lnTo>
                  <a:lnTo>
                    <a:pt x="2757035" y="973666"/>
                  </a:lnTo>
                  <a:lnTo>
                    <a:pt x="2762311" y="980016"/>
                  </a:lnTo>
                  <a:lnTo>
                    <a:pt x="2768115" y="986896"/>
                  </a:lnTo>
                  <a:lnTo>
                    <a:pt x="2772336" y="994304"/>
                  </a:lnTo>
                  <a:lnTo>
                    <a:pt x="2776029" y="1002241"/>
                  </a:lnTo>
                  <a:lnTo>
                    <a:pt x="2778667" y="1010179"/>
                  </a:lnTo>
                  <a:lnTo>
                    <a:pt x="2781305" y="1019175"/>
                  </a:lnTo>
                  <a:lnTo>
                    <a:pt x="2782360" y="1027642"/>
                  </a:lnTo>
                  <a:lnTo>
                    <a:pt x="2782888" y="1037167"/>
                  </a:lnTo>
                  <a:lnTo>
                    <a:pt x="2782360" y="1046162"/>
                  </a:lnTo>
                  <a:lnTo>
                    <a:pt x="2781305" y="1055158"/>
                  </a:lnTo>
                  <a:lnTo>
                    <a:pt x="2778667" y="1063625"/>
                  </a:lnTo>
                  <a:lnTo>
                    <a:pt x="2776029" y="1072092"/>
                  </a:lnTo>
                  <a:lnTo>
                    <a:pt x="2772336" y="1080029"/>
                  </a:lnTo>
                  <a:lnTo>
                    <a:pt x="2768115" y="1087438"/>
                  </a:lnTo>
                  <a:lnTo>
                    <a:pt x="2762311" y="1094317"/>
                  </a:lnTo>
                  <a:lnTo>
                    <a:pt x="2757035" y="1101196"/>
                  </a:lnTo>
                  <a:lnTo>
                    <a:pt x="2750176" y="1106488"/>
                  </a:lnTo>
                  <a:lnTo>
                    <a:pt x="2743845" y="1111779"/>
                  </a:lnTo>
                  <a:lnTo>
                    <a:pt x="2736458" y="1116013"/>
                  </a:lnTo>
                  <a:lnTo>
                    <a:pt x="2728544" y="1119717"/>
                  </a:lnTo>
                  <a:lnTo>
                    <a:pt x="2720102" y="1122892"/>
                  </a:lnTo>
                  <a:lnTo>
                    <a:pt x="2711660" y="1125538"/>
                  </a:lnTo>
                  <a:lnTo>
                    <a:pt x="2702163" y="1126596"/>
                  </a:lnTo>
                  <a:lnTo>
                    <a:pt x="2693194" y="1127125"/>
                  </a:lnTo>
                  <a:lnTo>
                    <a:pt x="2684225" y="1126596"/>
                  </a:lnTo>
                  <a:lnTo>
                    <a:pt x="2675255" y="1125538"/>
                  </a:lnTo>
                  <a:lnTo>
                    <a:pt x="2666813" y="1122892"/>
                  </a:lnTo>
                  <a:lnTo>
                    <a:pt x="2658899" y="1119717"/>
                  </a:lnTo>
                  <a:lnTo>
                    <a:pt x="2650985" y="1116013"/>
                  </a:lnTo>
                  <a:lnTo>
                    <a:pt x="2643598" y="1111779"/>
                  </a:lnTo>
                  <a:lnTo>
                    <a:pt x="2636212" y="1106488"/>
                  </a:lnTo>
                  <a:lnTo>
                    <a:pt x="2630408" y="1101196"/>
                  </a:lnTo>
                  <a:lnTo>
                    <a:pt x="2624077" y="1094317"/>
                  </a:lnTo>
                  <a:lnTo>
                    <a:pt x="2619328" y="1087438"/>
                  </a:lnTo>
                  <a:lnTo>
                    <a:pt x="2614580" y="1080029"/>
                  </a:lnTo>
                  <a:lnTo>
                    <a:pt x="2610887" y="1072092"/>
                  </a:lnTo>
                  <a:lnTo>
                    <a:pt x="2607721" y="1063625"/>
                  </a:lnTo>
                  <a:lnTo>
                    <a:pt x="2605083" y="1055158"/>
                  </a:lnTo>
                  <a:lnTo>
                    <a:pt x="2604028" y="1046162"/>
                  </a:lnTo>
                  <a:lnTo>
                    <a:pt x="2603500" y="1037167"/>
                  </a:lnTo>
                  <a:lnTo>
                    <a:pt x="2604028" y="1027642"/>
                  </a:lnTo>
                  <a:lnTo>
                    <a:pt x="2605083" y="1019175"/>
                  </a:lnTo>
                  <a:lnTo>
                    <a:pt x="2607721" y="1010179"/>
                  </a:lnTo>
                  <a:lnTo>
                    <a:pt x="2610887" y="1002241"/>
                  </a:lnTo>
                  <a:lnTo>
                    <a:pt x="2614580" y="994304"/>
                  </a:lnTo>
                  <a:lnTo>
                    <a:pt x="2619328" y="986896"/>
                  </a:lnTo>
                  <a:lnTo>
                    <a:pt x="2624077" y="980016"/>
                  </a:lnTo>
                  <a:lnTo>
                    <a:pt x="2630408" y="973666"/>
                  </a:lnTo>
                  <a:lnTo>
                    <a:pt x="2636212" y="967846"/>
                  </a:lnTo>
                  <a:lnTo>
                    <a:pt x="2643598" y="962554"/>
                  </a:lnTo>
                  <a:lnTo>
                    <a:pt x="2650985" y="957791"/>
                  </a:lnTo>
                  <a:lnTo>
                    <a:pt x="2658899" y="954087"/>
                  </a:lnTo>
                  <a:lnTo>
                    <a:pt x="2666813" y="950912"/>
                  </a:lnTo>
                  <a:lnTo>
                    <a:pt x="2675255" y="949325"/>
                  </a:lnTo>
                  <a:lnTo>
                    <a:pt x="2684225" y="947737"/>
                  </a:lnTo>
                  <a:close/>
                  <a:moveTo>
                    <a:pt x="2446868" y="947737"/>
                  </a:moveTo>
                  <a:lnTo>
                    <a:pt x="2456393" y="947737"/>
                  </a:lnTo>
                  <a:lnTo>
                    <a:pt x="2465389" y="947737"/>
                  </a:lnTo>
                  <a:lnTo>
                    <a:pt x="2474384" y="949325"/>
                  </a:lnTo>
                  <a:lnTo>
                    <a:pt x="2482851" y="950912"/>
                  </a:lnTo>
                  <a:lnTo>
                    <a:pt x="2491318" y="954087"/>
                  </a:lnTo>
                  <a:lnTo>
                    <a:pt x="2499255" y="957791"/>
                  </a:lnTo>
                  <a:lnTo>
                    <a:pt x="2506664" y="962554"/>
                  </a:lnTo>
                  <a:lnTo>
                    <a:pt x="2513543" y="967846"/>
                  </a:lnTo>
                  <a:lnTo>
                    <a:pt x="2519893" y="973666"/>
                  </a:lnTo>
                  <a:lnTo>
                    <a:pt x="2525714" y="980016"/>
                  </a:lnTo>
                  <a:lnTo>
                    <a:pt x="2531005" y="986896"/>
                  </a:lnTo>
                  <a:lnTo>
                    <a:pt x="2535238" y="994304"/>
                  </a:lnTo>
                  <a:lnTo>
                    <a:pt x="2538943" y="1002241"/>
                  </a:lnTo>
                  <a:lnTo>
                    <a:pt x="2542118" y="1010179"/>
                  </a:lnTo>
                  <a:lnTo>
                    <a:pt x="2544234" y="1019175"/>
                  </a:lnTo>
                  <a:lnTo>
                    <a:pt x="2545822" y="1027642"/>
                  </a:lnTo>
                  <a:lnTo>
                    <a:pt x="2546351" y="1037167"/>
                  </a:lnTo>
                  <a:lnTo>
                    <a:pt x="2545822" y="1046162"/>
                  </a:lnTo>
                  <a:lnTo>
                    <a:pt x="2544234" y="1055158"/>
                  </a:lnTo>
                  <a:lnTo>
                    <a:pt x="2542118" y="1063625"/>
                  </a:lnTo>
                  <a:lnTo>
                    <a:pt x="2538943" y="1072092"/>
                  </a:lnTo>
                  <a:lnTo>
                    <a:pt x="2535238" y="1080029"/>
                  </a:lnTo>
                  <a:lnTo>
                    <a:pt x="2531005" y="1087438"/>
                  </a:lnTo>
                  <a:lnTo>
                    <a:pt x="2525714" y="1094317"/>
                  </a:lnTo>
                  <a:lnTo>
                    <a:pt x="2519893" y="1101196"/>
                  </a:lnTo>
                  <a:lnTo>
                    <a:pt x="2513543" y="1106488"/>
                  </a:lnTo>
                  <a:lnTo>
                    <a:pt x="2506664" y="1111779"/>
                  </a:lnTo>
                  <a:lnTo>
                    <a:pt x="2499255" y="1116013"/>
                  </a:lnTo>
                  <a:lnTo>
                    <a:pt x="2491318" y="1119717"/>
                  </a:lnTo>
                  <a:lnTo>
                    <a:pt x="2482851" y="1122892"/>
                  </a:lnTo>
                  <a:lnTo>
                    <a:pt x="2474384" y="1125538"/>
                  </a:lnTo>
                  <a:lnTo>
                    <a:pt x="2465389" y="1126596"/>
                  </a:lnTo>
                  <a:lnTo>
                    <a:pt x="2456393" y="1127125"/>
                  </a:lnTo>
                  <a:lnTo>
                    <a:pt x="2446868" y="1126596"/>
                  </a:lnTo>
                  <a:lnTo>
                    <a:pt x="2438401" y="1125538"/>
                  </a:lnTo>
                  <a:lnTo>
                    <a:pt x="2429405" y="1122892"/>
                  </a:lnTo>
                  <a:lnTo>
                    <a:pt x="2421468" y="1119717"/>
                  </a:lnTo>
                  <a:lnTo>
                    <a:pt x="2413530" y="1116013"/>
                  </a:lnTo>
                  <a:lnTo>
                    <a:pt x="2406122" y="1111779"/>
                  </a:lnTo>
                  <a:lnTo>
                    <a:pt x="2399243" y="1106488"/>
                  </a:lnTo>
                  <a:lnTo>
                    <a:pt x="2392892" y="1101196"/>
                  </a:lnTo>
                  <a:lnTo>
                    <a:pt x="2387072" y="1094317"/>
                  </a:lnTo>
                  <a:lnTo>
                    <a:pt x="2381780" y="1087438"/>
                  </a:lnTo>
                  <a:lnTo>
                    <a:pt x="2377017" y="1080029"/>
                  </a:lnTo>
                  <a:lnTo>
                    <a:pt x="2373313" y="1072092"/>
                  </a:lnTo>
                  <a:lnTo>
                    <a:pt x="2370138" y="1063625"/>
                  </a:lnTo>
                  <a:lnTo>
                    <a:pt x="2368551" y="1055158"/>
                  </a:lnTo>
                  <a:lnTo>
                    <a:pt x="2366963" y="1046162"/>
                  </a:lnTo>
                  <a:lnTo>
                    <a:pt x="2366963" y="1037167"/>
                  </a:lnTo>
                  <a:lnTo>
                    <a:pt x="2366963" y="1027642"/>
                  </a:lnTo>
                  <a:lnTo>
                    <a:pt x="2368551" y="1019175"/>
                  </a:lnTo>
                  <a:lnTo>
                    <a:pt x="2370138" y="1010179"/>
                  </a:lnTo>
                  <a:lnTo>
                    <a:pt x="2373313" y="1002241"/>
                  </a:lnTo>
                  <a:lnTo>
                    <a:pt x="2377017" y="994304"/>
                  </a:lnTo>
                  <a:lnTo>
                    <a:pt x="2381780" y="986896"/>
                  </a:lnTo>
                  <a:lnTo>
                    <a:pt x="2387072" y="980016"/>
                  </a:lnTo>
                  <a:lnTo>
                    <a:pt x="2392892" y="973666"/>
                  </a:lnTo>
                  <a:lnTo>
                    <a:pt x="2399243" y="967846"/>
                  </a:lnTo>
                  <a:lnTo>
                    <a:pt x="2406122" y="962554"/>
                  </a:lnTo>
                  <a:lnTo>
                    <a:pt x="2413530" y="957791"/>
                  </a:lnTo>
                  <a:lnTo>
                    <a:pt x="2421468" y="954087"/>
                  </a:lnTo>
                  <a:lnTo>
                    <a:pt x="2429405" y="950912"/>
                  </a:lnTo>
                  <a:lnTo>
                    <a:pt x="2438401" y="949325"/>
                  </a:lnTo>
                  <a:lnTo>
                    <a:pt x="2446868" y="947737"/>
                  </a:lnTo>
                  <a:close/>
                  <a:moveTo>
                    <a:pt x="2215385" y="947737"/>
                  </a:moveTo>
                  <a:lnTo>
                    <a:pt x="2224355" y="947737"/>
                  </a:lnTo>
                  <a:lnTo>
                    <a:pt x="2233852" y="947737"/>
                  </a:lnTo>
                  <a:lnTo>
                    <a:pt x="2242821" y="949325"/>
                  </a:lnTo>
                  <a:lnTo>
                    <a:pt x="2251263" y="950912"/>
                  </a:lnTo>
                  <a:lnTo>
                    <a:pt x="2259705" y="954087"/>
                  </a:lnTo>
                  <a:lnTo>
                    <a:pt x="2267619" y="957791"/>
                  </a:lnTo>
                  <a:lnTo>
                    <a:pt x="2275005" y="962554"/>
                  </a:lnTo>
                  <a:lnTo>
                    <a:pt x="2281337" y="967846"/>
                  </a:lnTo>
                  <a:lnTo>
                    <a:pt x="2288196" y="973666"/>
                  </a:lnTo>
                  <a:lnTo>
                    <a:pt x="2293472" y="980016"/>
                  </a:lnTo>
                  <a:lnTo>
                    <a:pt x="2299276" y="986896"/>
                  </a:lnTo>
                  <a:lnTo>
                    <a:pt x="2303496" y="994304"/>
                  </a:lnTo>
                  <a:lnTo>
                    <a:pt x="2307190" y="1002241"/>
                  </a:lnTo>
                  <a:lnTo>
                    <a:pt x="2310355" y="1010179"/>
                  </a:lnTo>
                  <a:lnTo>
                    <a:pt x="2312466" y="1019175"/>
                  </a:lnTo>
                  <a:lnTo>
                    <a:pt x="2313521" y="1027642"/>
                  </a:lnTo>
                  <a:lnTo>
                    <a:pt x="2314576" y="1037167"/>
                  </a:lnTo>
                  <a:lnTo>
                    <a:pt x="2313521" y="1046162"/>
                  </a:lnTo>
                  <a:lnTo>
                    <a:pt x="2312466" y="1055158"/>
                  </a:lnTo>
                  <a:lnTo>
                    <a:pt x="2310355" y="1063625"/>
                  </a:lnTo>
                  <a:lnTo>
                    <a:pt x="2307190" y="1072092"/>
                  </a:lnTo>
                  <a:lnTo>
                    <a:pt x="2303496" y="1080029"/>
                  </a:lnTo>
                  <a:lnTo>
                    <a:pt x="2299276" y="1087438"/>
                  </a:lnTo>
                  <a:lnTo>
                    <a:pt x="2293472" y="1094317"/>
                  </a:lnTo>
                  <a:lnTo>
                    <a:pt x="2288196" y="1101196"/>
                  </a:lnTo>
                  <a:lnTo>
                    <a:pt x="2281337" y="1106488"/>
                  </a:lnTo>
                  <a:lnTo>
                    <a:pt x="2275005" y="1111779"/>
                  </a:lnTo>
                  <a:lnTo>
                    <a:pt x="2267619" y="1116013"/>
                  </a:lnTo>
                  <a:lnTo>
                    <a:pt x="2259705" y="1119717"/>
                  </a:lnTo>
                  <a:lnTo>
                    <a:pt x="2251263" y="1122892"/>
                  </a:lnTo>
                  <a:lnTo>
                    <a:pt x="2242821" y="1125538"/>
                  </a:lnTo>
                  <a:lnTo>
                    <a:pt x="2233852" y="1126596"/>
                  </a:lnTo>
                  <a:lnTo>
                    <a:pt x="2224355" y="1127125"/>
                  </a:lnTo>
                  <a:lnTo>
                    <a:pt x="2215385" y="1126596"/>
                  </a:lnTo>
                  <a:lnTo>
                    <a:pt x="2206416" y="1125538"/>
                  </a:lnTo>
                  <a:lnTo>
                    <a:pt x="2197974" y="1122892"/>
                  </a:lnTo>
                  <a:lnTo>
                    <a:pt x="2190060" y="1119717"/>
                  </a:lnTo>
                  <a:lnTo>
                    <a:pt x="2182146" y="1116013"/>
                  </a:lnTo>
                  <a:lnTo>
                    <a:pt x="2174759" y="1111779"/>
                  </a:lnTo>
                  <a:lnTo>
                    <a:pt x="2167373" y="1106488"/>
                  </a:lnTo>
                  <a:lnTo>
                    <a:pt x="2161569" y="1101196"/>
                  </a:lnTo>
                  <a:lnTo>
                    <a:pt x="2155237" y="1094317"/>
                  </a:lnTo>
                  <a:lnTo>
                    <a:pt x="2150489" y="1087438"/>
                  </a:lnTo>
                  <a:lnTo>
                    <a:pt x="2145740" y="1080029"/>
                  </a:lnTo>
                  <a:lnTo>
                    <a:pt x="2142047" y="1072092"/>
                  </a:lnTo>
                  <a:lnTo>
                    <a:pt x="2138882" y="1063625"/>
                  </a:lnTo>
                  <a:lnTo>
                    <a:pt x="2137299" y="1055158"/>
                  </a:lnTo>
                  <a:lnTo>
                    <a:pt x="2135188" y="1046162"/>
                  </a:lnTo>
                  <a:lnTo>
                    <a:pt x="2135188" y="1037167"/>
                  </a:lnTo>
                  <a:lnTo>
                    <a:pt x="2135188" y="1027642"/>
                  </a:lnTo>
                  <a:lnTo>
                    <a:pt x="2137299" y="1019175"/>
                  </a:lnTo>
                  <a:lnTo>
                    <a:pt x="2138882" y="1010179"/>
                  </a:lnTo>
                  <a:lnTo>
                    <a:pt x="2142047" y="1002241"/>
                  </a:lnTo>
                  <a:lnTo>
                    <a:pt x="2145740" y="994304"/>
                  </a:lnTo>
                  <a:lnTo>
                    <a:pt x="2150489" y="986896"/>
                  </a:lnTo>
                  <a:lnTo>
                    <a:pt x="2155237" y="980016"/>
                  </a:lnTo>
                  <a:lnTo>
                    <a:pt x="2161569" y="973666"/>
                  </a:lnTo>
                  <a:lnTo>
                    <a:pt x="2167373" y="967846"/>
                  </a:lnTo>
                  <a:lnTo>
                    <a:pt x="2174759" y="962554"/>
                  </a:lnTo>
                  <a:lnTo>
                    <a:pt x="2182146" y="957791"/>
                  </a:lnTo>
                  <a:lnTo>
                    <a:pt x="2190060" y="954087"/>
                  </a:lnTo>
                  <a:lnTo>
                    <a:pt x="2197974" y="950912"/>
                  </a:lnTo>
                  <a:lnTo>
                    <a:pt x="2206416" y="949325"/>
                  </a:lnTo>
                  <a:lnTo>
                    <a:pt x="2215385" y="947737"/>
                  </a:lnTo>
                  <a:close/>
                  <a:moveTo>
                    <a:pt x="1973739" y="947737"/>
                  </a:moveTo>
                  <a:lnTo>
                    <a:pt x="1983320" y="947737"/>
                  </a:lnTo>
                  <a:lnTo>
                    <a:pt x="1992369" y="947737"/>
                  </a:lnTo>
                  <a:lnTo>
                    <a:pt x="2001418" y="949325"/>
                  </a:lnTo>
                  <a:lnTo>
                    <a:pt x="2009934" y="950912"/>
                  </a:lnTo>
                  <a:lnTo>
                    <a:pt x="2017918" y="954087"/>
                  </a:lnTo>
                  <a:lnTo>
                    <a:pt x="2025902" y="957791"/>
                  </a:lnTo>
                  <a:lnTo>
                    <a:pt x="2033354" y="962554"/>
                  </a:lnTo>
                  <a:lnTo>
                    <a:pt x="2040806" y="967846"/>
                  </a:lnTo>
                  <a:lnTo>
                    <a:pt x="2046661" y="973666"/>
                  </a:lnTo>
                  <a:lnTo>
                    <a:pt x="2053049" y="980016"/>
                  </a:lnTo>
                  <a:lnTo>
                    <a:pt x="2057839" y="986896"/>
                  </a:lnTo>
                  <a:lnTo>
                    <a:pt x="2062630" y="994304"/>
                  </a:lnTo>
                  <a:lnTo>
                    <a:pt x="2066356" y="1002241"/>
                  </a:lnTo>
                  <a:lnTo>
                    <a:pt x="2069549" y="1010179"/>
                  </a:lnTo>
                  <a:lnTo>
                    <a:pt x="2071146" y="1019175"/>
                  </a:lnTo>
                  <a:lnTo>
                    <a:pt x="2073275" y="1027642"/>
                  </a:lnTo>
                  <a:lnTo>
                    <a:pt x="2073275" y="1037167"/>
                  </a:lnTo>
                  <a:lnTo>
                    <a:pt x="2073275" y="1046162"/>
                  </a:lnTo>
                  <a:lnTo>
                    <a:pt x="2071146" y="1055158"/>
                  </a:lnTo>
                  <a:lnTo>
                    <a:pt x="2069549" y="1063625"/>
                  </a:lnTo>
                  <a:lnTo>
                    <a:pt x="2066356" y="1072092"/>
                  </a:lnTo>
                  <a:lnTo>
                    <a:pt x="2062630" y="1080029"/>
                  </a:lnTo>
                  <a:lnTo>
                    <a:pt x="2057839" y="1087438"/>
                  </a:lnTo>
                  <a:lnTo>
                    <a:pt x="2053049" y="1094317"/>
                  </a:lnTo>
                  <a:lnTo>
                    <a:pt x="2046661" y="1101196"/>
                  </a:lnTo>
                  <a:lnTo>
                    <a:pt x="2040806" y="1106488"/>
                  </a:lnTo>
                  <a:lnTo>
                    <a:pt x="2033354" y="1111779"/>
                  </a:lnTo>
                  <a:lnTo>
                    <a:pt x="2025902" y="1116013"/>
                  </a:lnTo>
                  <a:lnTo>
                    <a:pt x="2017918" y="1119717"/>
                  </a:lnTo>
                  <a:lnTo>
                    <a:pt x="2009934" y="1122892"/>
                  </a:lnTo>
                  <a:lnTo>
                    <a:pt x="2001418" y="1125538"/>
                  </a:lnTo>
                  <a:lnTo>
                    <a:pt x="1992369" y="1126596"/>
                  </a:lnTo>
                  <a:lnTo>
                    <a:pt x="1983320" y="1127125"/>
                  </a:lnTo>
                  <a:lnTo>
                    <a:pt x="1973739" y="1126596"/>
                  </a:lnTo>
                  <a:lnTo>
                    <a:pt x="1964690" y="1125538"/>
                  </a:lnTo>
                  <a:lnTo>
                    <a:pt x="1956174" y="1122892"/>
                  </a:lnTo>
                  <a:lnTo>
                    <a:pt x="1947657" y="1119717"/>
                  </a:lnTo>
                  <a:lnTo>
                    <a:pt x="1939673" y="1116013"/>
                  </a:lnTo>
                  <a:lnTo>
                    <a:pt x="1932221" y="1111779"/>
                  </a:lnTo>
                  <a:lnTo>
                    <a:pt x="1925834" y="1106488"/>
                  </a:lnTo>
                  <a:lnTo>
                    <a:pt x="1918914" y="1101196"/>
                  </a:lnTo>
                  <a:lnTo>
                    <a:pt x="1913591" y="1094317"/>
                  </a:lnTo>
                  <a:lnTo>
                    <a:pt x="1907736" y="1087438"/>
                  </a:lnTo>
                  <a:lnTo>
                    <a:pt x="1903478" y="1080029"/>
                  </a:lnTo>
                  <a:lnTo>
                    <a:pt x="1899752" y="1072092"/>
                  </a:lnTo>
                  <a:lnTo>
                    <a:pt x="1897091" y="1063625"/>
                  </a:lnTo>
                  <a:lnTo>
                    <a:pt x="1894429" y="1055158"/>
                  </a:lnTo>
                  <a:lnTo>
                    <a:pt x="1893365" y="1046162"/>
                  </a:lnTo>
                  <a:lnTo>
                    <a:pt x="1892300" y="1037167"/>
                  </a:lnTo>
                  <a:lnTo>
                    <a:pt x="1893365" y="1027642"/>
                  </a:lnTo>
                  <a:lnTo>
                    <a:pt x="1894429" y="1019175"/>
                  </a:lnTo>
                  <a:lnTo>
                    <a:pt x="1897091" y="1010179"/>
                  </a:lnTo>
                  <a:lnTo>
                    <a:pt x="1899752" y="1002241"/>
                  </a:lnTo>
                  <a:lnTo>
                    <a:pt x="1903478" y="994304"/>
                  </a:lnTo>
                  <a:lnTo>
                    <a:pt x="1907736" y="986896"/>
                  </a:lnTo>
                  <a:lnTo>
                    <a:pt x="1913591" y="980016"/>
                  </a:lnTo>
                  <a:lnTo>
                    <a:pt x="1918914" y="973666"/>
                  </a:lnTo>
                  <a:lnTo>
                    <a:pt x="1925834" y="967846"/>
                  </a:lnTo>
                  <a:lnTo>
                    <a:pt x="1932221" y="962554"/>
                  </a:lnTo>
                  <a:lnTo>
                    <a:pt x="1939673" y="957791"/>
                  </a:lnTo>
                  <a:lnTo>
                    <a:pt x="1947657" y="954087"/>
                  </a:lnTo>
                  <a:lnTo>
                    <a:pt x="1956174" y="950912"/>
                  </a:lnTo>
                  <a:lnTo>
                    <a:pt x="1964690" y="949325"/>
                  </a:lnTo>
                  <a:lnTo>
                    <a:pt x="1973739" y="947737"/>
                  </a:lnTo>
                  <a:close/>
                  <a:moveTo>
                    <a:pt x="1263122" y="947737"/>
                  </a:moveTo>
                  <a:lnTo>
                    <a:pt x="1272118" y="947737"/>
                  </a:lnTo>
                  <a:lnTo>
                    <a:pt x="1281114" y="947737"/>
                  </a:lnTo>
                  <a:lnTo>
                    <a:pt x="1290639" y="949325"/>
                  </a:lnTo>
                  <a:lnTo>
                    <a:pt x="1299105" y="950912"/>
                  </a:lnTo>
                  <a:lnTo>
                    <a:pt x="1307572" y="954087"/>
                  </a:lnTo>
                  <a:lnTo>
                    <a:pt x="1315509" y="957791"/>
                  </a:lnTo>
                  <a:lnTo>
                    <a:pt x="1322918" y="962554"/>
                  </a:lnTo>
                  <a:lnTo>
                    <a:pt x="1329268" y="967846"/>
                  </a:lnTo>
                  <a:lnTo>
                    <a:pt x="1336147" y="973666"/>
                  </a:lnTo>
                  <a:lnTo>
                    <a:pt x="1341439" y="980016"/>
                  </a:lnTo>
                  <a:lnTo>
                    <a:pt x="1347260" y="986896"/>
                  </a:lnTo>
                  <a:lnTo>
                    <a:pt x="1351493" y="994304"/>
                  </a:lnTo>
                  <a:lnTo>
                    <a:pt x="1355197" y="1002241"/>
                  </a:lnTo>
                  <a:lnTo>
                    <a:pt x="1357843" y="1010179"/>
                  </a:lnTo>
                  <a:lnTo>
                    <a:pt x="1360489" y="1019175"/>
                  </a:lnTo>
                  <a:lnTo>
                    <a:pt x="1361547" y="1027642"/>
                  </a:lnTo>
                  <a:lnTo>
                    <a:pt x="1362076" y="1037167"/>
                  </a:lnTo>
                  <a:lnTo>
                    <a:pt x="1361547" y="1046162"/>
                  </a:lnTo>
                  <a:lnTo>
                    <a:pt x="1360489" y="1055158"/>
                  </a:lnTo>
                  <a:lnTo>
                    <a:pt x="1357843" y="1063625"/>
                  </a:lnTo>
                  <a:lnTo>
                    <a:pt x="1355197" y="1072092"/>
                  </a:lnTo>
                  <a:lnTo>
                    <a:pt x="1351493" y="1080029"/>
                  </a:lnTo>
                  <a:lnTo>
                    <a:pt x="1347260" y="1087438"/>
                  </a:lnTo>
                  <a:lnTo>
                    <a:pt x="1341439" y="1094317"/>
                  </a:lnTo>
                  <a:lnTo>
                    <a:pt x="1336147" y="1101196"/>
                  </a:lnTo>
                  <a:lnTo>
                    <a:pt x="1329268" y="1106488"/>
                  </a:lnTo>
                  <a:lnTo>
                    <a:pt x="1322918" y="1111779"/>
                  </a:lnTo>
                  <a:lnTo>
                    <a:pt x="1315509" y="1116013"/>
                  </a:lnTo>
                  <a:lnTo>
                    <a:pt x="1307572" y="1119717"/>
                  </a:lnTo>
                  <a:lnTo>
                    <a:pt x="1299105" y="1122892"/>
                  </a:lnTo>
                  <a:lnTo>
                    <a:pt x="1290639" y="1125538"/>
                  </a:lnTo>
                  <a:lnTo>
                    <a:pt x="1281114" y="1126596"/>
                  </a:lnTo>
                  <a:lnTo>
                    <a:pt x="1272118" y="1127125"/>
                  </a:lnTo>
                  <a:lnTo>
                    <a:pt x="1263122" y="1126596"/>
                  </a:lnTo>
                  <a:lnTo>
                    <a:pt x="1254655" y="1125538"/>
                  </a:lnTo>
                  <a:lnTo>
                    <a:pt x="1245659" y="1122892"/>
                  </a:lnTo>
                  <a:lnTo>
                    <a:pt x="1237722" y="1119717"/>
                  </a:lnTo>
                  <a:lnTo>
                    <a:pt x="1229784" y="1116013"/>
                  </a:lnTo>
                  <a:lnTo>
                    <a:pt x="1222376" y="1111779"/>
                  </a:lnTo>
                  <a:lnTo>
                    <a:pt x="1214968" y="1106488"/>
                  </a:lnTo>
                  <a:lnTo>
                    <a:pt x="1209147" y="1101196"/>
                  </a:lnTo>
                  <a:lnTo>
                    <a:pt x="1202797" y="1094317"/>
                  </a:lnTo>
                  <a:lnTo>
                    <a:pt x="1198034" y="1087438"/>
                  </a:lnTo>
                  <a:lnTo>
                    <a:pt x="1193272" y="1080029"/>
                  </a:lnTo>
                  <a:lnTo>
                    <a:pt x="1189567" y="1072092"/>
                  </a:lnTo>
                  <a:lnTo>
                    <a:pt x="1186392" y="1063625"/>
                  </a:lnTo>
                  <a:lnTo>
                    <a:pt x="1184805" y="1055158"/>
                  </a:lnTo>
                  <a:lnTo>
                    <a:pt x="1182688" y="1046162"/>
                  </a:lnTo>
                  <a:lnTo>
                    <a:pt x="1182688" y="1037167"/>
                  </a:lnTo>
                  <a:lnTo>
                    <a:pt x="1182688" y="1027642"/>
                  </a:lnTo>
                  <a:lnTo>
                    <a:pt x="1184805" y="1019175"/>
                  </a:lnTo>
                  <a:lnTo>
                    <a:pt x="1186392" y="1010179"/>
                  </a:lnTo>
                  <a:lnTo>
                    <a:pt x="1189567" y="1002241"/>
                  </a:lnTo>
                  <a:lnTo>
                    <a:pt x="1193272" y="994304"/>
                  </a:lnTo>
                  <a:lnTo>
                    <a:pt x="1198034" y="986896"/>
                  </a:lnTo>
                  <a:lnTo>
                    <a:pt x="1202797" y="980016"/>
                  </a:lnTo>
                  <a:lnTo>
                    <a:pt x="1209147" y="973666"/>
                  </a:lnTo>
                  <a:lnTo>
                    <a:pt x="1214968" y="967846"/>
                  </a:lnTo>
                  <a:lnTo>
                    <a:pt x="1222376" y="962554"/>
                  </a:lnTo>
                  <a:lnTo>
                    <a:pt x="1229784" y="957791"/>
                  </a:lnTo>
                  <a:lnTo>
                    <a:pt x="1237722" y="954087"/>
                  </a:lnTo>
                  <a:lnTo>
                    <a:pt x="1245659" y="950912"/>
                  </a:lnTo>
                  <a:lnTo>
                    <a:pt x="1254655" y="949325"/>
                  </a:lnTo>
                  <a:lnTo>
                    <a:pt x="1263122" y="947737"/>
                  </a:lnTo>
                  <a:close/>
                  <a:moveTo>
                    <a:pt x="1026055" y="947737"/>
                  </a:moveTo>
                  <a:lnTo>
                    <a:pt x="1036109" y="947737"/>
                  </a:lnTo>
                  <a:lnTo>
                    <a:pt x="1045105" y="947737"/>
                  </a:lnTo>
                  <a:lnTo>
                    <a:pt x="1053571" y="949325"/>
                  </a:lnTo>
                  <a:lnTo>
                    <a:pt x="1062038" y="950912"/>
                  </a:lnTo>
                  <a:lnTo>
                    <a:pt x="1070505" y="954087"/>
                  </a:lnTo>
                  <a:lnTo>
                    <a:pt x="1078442" y="957791"/>
                  </a:lnTo>
                  <a:lnTo>
                    <a:pt x="1085851" y="962554"/>
                  </a:lnTo>
                  <a:lnTo>
                    <a:pt x="1092730" y="967846"/>
                  </a:lnTo>
                  <a:lnTo>
                    <a:pt x="1099080" y="973666"/>
                  </a:lnTo>
                  <a:lnTo>
                    <a:pt x="1105430" y="980016"/>
                  </a:lnTo>
                  <a:lnTo>
                    <a:pt x="1110192" y="986896"/>
                  </a:lnTo>
                  <a:lnTo>
                    <a:pt x="1114426" y="994304"/>
                  </a:lnTo>
                  <a:lnTo>
                    <a:pt x="1118659" y="1002241"/>
                  </a:lnTo>
                  <a:lnTo>
                    <a:pt x="1121834" y="1010179"/>
                  </a:lnTo>
                  <a:lnTo>
                    <a:pt x="1123422" y="1019175"/>
                  </a:lnTo>
                  <a:lnTo>
                    <a:pt x="1125009" y="1027642"/>
                  </a:lnTo>
                  <a:lnTo>
                    <a:pt x="1125538" y="1037167"/>
                  </a:lnTo>
                  <a:lnTo>
                    <a:pt x="1125009" y="1046162"/>
                  </a:lnTo>
                  <a:lnTo>
                    <a:pt x="1123422" y="1055158"/>
                  </a:lnTo>
                  <a:lnTo>
                    <a:pt x="1121834" y="1063625"/>
                  </a:lnTo>
                  <a:lnTo>
                    <a:pt x="1118659" y="1072092"/>
                  </a:lnTo>
                  <a:lnTo>
                    <a:pt x="1114426" y="1080029"/>
                  </a:lnTo>
                  <a:lnTo>
                    <a:pt x="1110192" y="1087438"/>
                  </a:lnTo>
                  <a:lnTo>
                    <a:pt x="1105430" y="1094317"/>
                  </a:lnTo>
                  <a:lnTo>
                    <a:pt x="1099080" y="1101196"/>
                  </a:lnTo>
                  <a:lnTo>
                    <a:pt x="1092730" y="1106488"/>
                  </a:lnTo>
                  <a:lnTo>
                    <a:pt x="1085851" y="1111779"/>
                  </a:lnTo>
                  <a:lnTo>
                    <a:pt x="1078442" y="1116013"/>
                  </a:lnTo>
                  <a:lnTo>
                    <a:pt x="1070505" y="1119717"/>
                  </a:lnTo>
                  <a:lnTo>
                    <a:pt x="1062038" y="1122892"/>
                  </a:lnTo>
                  <a:lnTo>
                    <a:pt x="1053571" y="1125538"/>
                  </a:lnTo>
                  <a:lnTo>
                    <a:pt x="1045105" y="1126596"/>
                  </a:lnTo>
                  <a:lnTo>
                    <a:pt x="1036109" y="1127125"/>
                  </a:lnTo>
                  <a:lnTo>
                    <a:pt x="1026055" y="1126596"/>
                  </a:lnTo>
                  <a:lnTo>
                    <a:pt x="1017588" y="1125538"/>
                  </a:lnTo>
                  <a:lnTo>
                    <a:pt x="1009121" y="1122892"/>
                  </a:lnTo>
                  <a:lnTo>
                    <a:pt x="1000655" y="1119717"/>
                  </a:lnTo>
                  <a:lnTo>
                    <a:pt x="992717" y="1116013"/>
                  </a:lnTo>
                  <a:lnTo>
                    <a:pt x="985309" y="1111779"/>
                  </a:lnTo>
                  <a:lnTo>
                    <a:pt x="978959" y="1106488"/>
                  </a:lnTo>
                  <a:lnTo>
                    <a:pt x="972079" y="1101196"/>
                  </a:lnTo>
                  <a:lnTo>
                    <a:pt x="966259" y="1094317"/>
                  </a:lnTo>
                  <a:lnTo>
                    <a:pt x="960967" y="1087438"/>
                  </a:lnTo>
                  <a:lnTo>
                    <a:pt x="956734" y="1080029"/>
                  </a:lnTo>
                  <a:lnTo>
                    <a:pt x="952500" y="1072092"/>
                  </a:lnTo>
                  <a:lnTo>
                    <a:pt x="949325" y="1063625"/>
                  </a:lnTo>
                  <a:lnTo>
                    <a:pt x="947738" y="1055158"/>
                  </a:lnTo>
                  <a:lnTo>
                    <a:pt x="946679" y="1046162"/>
                  </a:lnTo>
                  <a:lnTo>
                    <a:pt x="946150" y="1037167"/>
                  </a:lnTo>
                  <a:lnTo>
                    <a:pt x="946679" y="1027642"/>
                  </a:lnTo>
                  <a:lnTo>
                    <a:pt x="947738" y="1019175"/>
                  </a:lnTo>
                  <a:lnTo>
                    <a:pt x="949325" y="1010179"/>
                  </a:lnTo>
                  <a:lnTo>
                    <a:pt x="952500" y="1002241"/>
                  </a:lnTo>
                  <a:lnTo>
                    <a:pt x="956734" y="994304"/>
                  </a:lnTo>
                  <a:lnTo>
                    <a:pt x="960967" y="986896"/>
                  </a:lnTo>
                  <a:lnTo>
                    <a:pt x="966259" y="980016"/>
                  </a:lnTo>
                  <a:lnTo>
                    <a:pt x="972079" y="973666"/>
                  </a:lnTo>
                  <a:lnTo>
                    <a:pt x="978959" y="967846"/>
                  </a:lnTo>
                  <a:lnTo>
                    <a:pt x="985309" y="962554"/>
                  </a:lnTo>
                  <a:lnTo>
                    <a:pt x="992717" y="957791"/>
                  </a:lnTo>
                  <a:lnTo>
                    <a:pt x="1000655" y="954087"/>
                  </a:lnTo>
                  <a:lnTo>
                    <a:pt x="1009121" y="950912"/>
                  </a:lnTo>
                  <a:lnTo>
                    <a:pt x="1017588" y="949325"/>
                  </a:lnTo>
                  <a:lnTo>
                    <a:pt x="1026055" y="947737"/>
                  </a:lnTo>
                  <a:close/>
                  <a:moveTo>
                    <a:pt x="794572" y="947737"/>
                  </a:moveTo>
                  <a:lnTo>
                    <a:pt x="804069" y="947737"/>
                  </a:lnTo>
                  <a:lnTo>
                    <a:pt x="813566" y="947737"/>
                  </a:lnTo>
                  <a:lnTo>
                    <a:pt x="822008" y="949325"/>
                  </a:lnTo>
                  <a:lnTo>
                    <a:pt x="830450" y="950912"/>
                  </a:lnTo>
                  <a:lnTo>
                    <a:pt x="838892" y="954087"/>
                  </a:lnTo>
                  <a:lnTo>
                    <a:pt x="846806" y="957791"/>
                  </a:lnTo>
                  <a:lnTo>
                    <a:pt x="854192" y="962554"/>
                  </a:lnTo>
                  <a:lnTo>
                    <a:pt x="860524" y="967846"/>
                  </a:lnTo>
                  <a:lnTo>
                    <a:pt x="867383" y="973666"/>
                  </a:lnTo>
                  <a:lnTo>
                    <a:pt x="873714" y="980016"/>
                  </a:lnTo>
                  <a:lnTo>
                    <a:pt x="878463" y="986896"/>
                  </a:lnTo>
                  <a:lnTo>
                    <a:pt x="882683" y="994304"/>
                  </a:lnTo>
                  <a:lnTo>
                    <a:pt x="886904" y="1002241"/>
                  </a:lnTo>
                  <a:lnTo>
                    <a:pt x="890070" y="1010179"/>
                  </a:lnTo>
                  <a:lnTo>
                    <a:pt x="891653" y="1019175"/>
                  </a:lnTo>
                  <a:lnTo>
                    <a:pt x="892708" y="1027642"/>
                  </a:lnTo>
                  <a:lnTo>
                    <a:pt x="893763" y="1037167"/>
                  </a:lnTo>
                  <a:lnTo>
                    <a:pt x="892708" y="1046162"/>
                  </a:lnTo>
                  <a:lnTo>
                    <a:pt x="891653" y="1055158"/>
                  </a:lnTo>
                  <a:lnTo>
                    <a:pt x="890070" y="1063625"/>
                  </a:lnTo>
                  <a:lnTo>
                    <a:pt x="886904" y="1072092"/>
                  </a:lnTo>
                  <a:lnTo>
                    <a:pt x="882683" y="1080029"/>
                  </a:lnTo>
                  <a:lnTo>
                    <a:pt x="878463" y="1087438"/>
                  </a:lnTo>
                  <a:lnTo>
                    <a:pt x="873714" y="1094317"/>
                  </a:lnTo>
                  <a:lnTo>
                    <a:pt x="867383" y="1101196"/>
                  </a:lnTo>
                  <a:lnTo>
                    <a:pt x="860524" y="1106488"/>
                  </a:lnTo>
                  <a:lnTo>
                    <a:pt x="854192" y="1111779"/>
                  </a:lnTo>
                  <a:lnTo>
                    <a:pt x="846806" y="1116013"/>
                  </a:lnTo>
                  <a:lnTo>
                    <a:pt x="838892" y="1119717"/>
                  </a:lnTo>
                  <a:lnTo>
                    <a:pt x="830450" y="1122892"/>
                  </a:lnTo>
                  <a:lnTo>
                    <a:pt x="822008" y="1125538"/>
                  </a:lnTo>
                  <a:lnTo>
                    <a:pt x="813566" y="1126596"/>
                  </a:lnTo>
                  <a:lnTo>
                    <a:pt x="804069" y="1127125"/>
                  </a:lnTo>
                  <a:lnTo>
                    <a:pt x="794572" y="1126596"/>
                  </a:lnTo>
                  <a:lnTo>
                    <a:pt x="786130" y="1125538"/>
                  </a:lnTo>
                  <a:lnTo>
                    <a:pt x="777689" y="1122892"/>
                  </a:lnTo>
                  <a:lnTo>
                    <a:pt x="769247" y="1119717"/>
                  </a:lnTo>
                  <a:lnTo>
                    <a:pt x="761333" y="1116013"/>
                  </a:lnTo>
                  <a:lnTo>
                    <a:pt x="753946" y="1111779"/>
                  </a:lnTo>
                  <a:lnTo>
                    <a:pt x="747087" y="1106488"/>
                  </a:lnTo>
                  <a:lnTo>
                    <a:pt x="740756" y="1101196"/>
                  </a:lnTo>
                  <a:lnTo>
                    <a:pt x="734424" y="1094317"/>
                  </a:lnTo>
                  <a:lnTo>
                    <a:pt x="729676" y="1087438"/>
                  </a:lnTo>
                  <a:lnTo>
                    <a:pt x="725455" y="1080029"/>
                  </a:lnTo>
                  <a:lnTo>
                    <a:pt x="721234" y="1072092"/>
                  </a:lnTo>
                  <a:lnTo>
                    <a:pt x="718069" y="1063625"/>
                  </a:lnTo>
                  <a:lnTo>
                    <a:pt x="716486" y="1055158"/>
                  </a:lnTo>
                  <a:lnTo>
                    <a:pt x="714903" y="1046162"/>
                  </a:lnTo>
                  <a:lnTo>
                    <a:pt x="714375" y="1037167"/>
                  </a:lnTo>
                  <a:lnTo>
                    <a:pt x="714903" y="1027642"/>
                  </a:lnTo>
                  <a:lnTo>
                    <a:pt x="716486" y="1019175"/>
                  </a:lnTo>
                  <a:lnTo>
                    <a:pt x="718069" y="1010179"/>
                  </a:lnTo>
                  <a:lnTo>
                    <a:pt x="721234" y="1002241"/>
                  </a:lnTo>
                  <a:lnTo>
                    <a:pt x="725455" y="994304"/>
                  </a:lnTo>
                  <a:lnTo>
                    <a:pt x="729676" y="986896"/>
                  </a:lnTo>
                  <a:lnTo>
                    <a:pt x="734424" y="980016"/>
                  </a:lnTo>
                  <a:lnTo>
                    <a:pt x="740756" y="973666"/>
                  </a:lnTo>
                  <a:lnTo>
                    <a:pt x="747087" y="967846"/>
                  </a:lnTo>
                  <a:lnTo>
                    <a:pt x="753946" y="962554"/>
                  </a:lnTo>
                  <a:lnTo>
                    <a:pt x="761333" y="957791"/>
                  </a:lnTo>
                  <a:lnTo>
                    <a:pt x="769247" y="954087"/>
                  </a:lnTo>
                  <a:lnTo>
                    <a:pt x="777689" y="950912"/>
                  </a:lnTo>
                  <a:lnTo>
                    <a:pt x="786130" y="949325"/>
                  </a:lnTo>
                  <a:lnTo>
                    <a:pt x="794572" y="947737"/>
                  </a:lnTo>
                  <a:close/>
                  <a:moveTo>
                    <a:pt x="554089" y="947737"/>
                  </a:moveTo>
                  <a:lnTo>
                    <a:pt x="563032" y="947737"/>
                  </a:lnTo>
                  <a:lnTo>
                    <a:pt x="571975" y="947737"/>
                  </a:lnTo>
                  <a:lnTo>
                    <a:pt x="580918" y="949325"/>
                  </a:lnTo>
                  <a:lnTo>
                    <a:pt x="589335" y="950912"/>
                  </a:lnTo>
                  <a:lnTo>
                    <a:pt x="597226" y="954087"/>
                  </a:lnTo>
                  <a:lnTo>
                    <a:pt x="605117" y="957791"/>
                  </a:lnTo>
                  <a:lnTo>
                    <a:pt x="613008" y="962554"/>
                  </a:lnTo>
                  <a:lnTo>
                    <a:pt x="619847" y="967846"/>
                  </a:lnTo>
                  <a:lnTo>
                    <a:pt x="625633" y="973666"/>
                  </a:lnTo>
                  <a:lnTo>
                    <a:pt x="631946" y="980016"/>
                  </a:lnTo>
                  <a:lnTo>
                    <a:pt x="636681" y="986896"/>
                  </a:lnTo>
                  <a:lnTo>
                    <a:pt x="641415" y="994304"/>
                  </a:lnTo>
                  <a:lnTo>
                    <a:pt x="645098" y="1002241"/>
                  </a:lnTo>
                  <a:lnTo>
                    <a:pt x="648254" y="1010179"/>
                  </a:lnTo>
                  <a:lnTo>
                    <a:pt x="650885" y="1019175"/>
                  </a:lnTo>
                  <a:lnTo>
                    <a:pt x="651937" y="1027642"/>
                  </a:lnTo>
                  <a:lnTo>
                    <a:pt x="652463" y="1037167"/>
                  </a:lnTo>
                  <a:lnTo>
                    <a:pt x="651937" y="1046162"/>
                  </a:lnTo>
                  <a:lnTo>
                    <a:pt x="650885" y="1055158"/>
                  </a:lnTo>
                  <a:lnTo>
                    <a:pt x="648254" y="1063625"/>
                  </a:lnTo>
                  <a:lnTo>
                    <a:pt x="645098" y="1072092"/>
                  </a:lnTo>
                  <a:lnTo>
                    <a:pt x="641415" y="1080029"/>
                  </a:lnTo>
                  <a:lnTo>
                    <a:pt x="636681" y="1087438"/>
                  </a:lnTo>
                  <a:lnTo>
                    <a:pt x="631946" y="1094317"/>
                  </a:lnTo>
                  <a:lnTo>
                    <a:pt x="625633" y="1101196"/>
                  </a:lnTo>
                  <a:lnTo>
                    <a:pt x="619847" y="1106488"/>
                  </a:lnTo>
                  <a:lnTo>
                    <a:pt x="613008" y="1111779"/>
                  </a:lnTo>
                  <a:lnTo>
                    <a:pt x="605117" y="1116013"/>
                  </a:lnTo>
                  <a:lnTo>
                    <a:pt x="597226" y="1119717"/>
                  </a:lnTo>
                  <a:lnTo>
                    <a:pt x="589335" y="1122892"/>
                  </a:lnTo>
                  <a:lnTo>
                    <a:pt x="580918" y="1125538"/>
                  </a:lnTo>
                  <a:lnTo>
                    <a:pt x="571975" y="1126596"/>
                  </a:lnTo>
                  <a:lnTo>
                    <a:pt x="563032" y="1127125"/>
                  </a:lnTo>
                  <a:lnTo>
                    <a:pt x="554089" y="1126596"/>
                  </a:lnTo>
                  <a:lnTo>
                    <a:pt x="544620" y="1125538"/>
                  </a:lnTo>
                  <a:lnTo>
                    <a:pt x="536202" y="1122892"/>
                  </a:lnTo>
                  <a:lnTo>
                    <a:pt x="527785" y="1119717"/>
                  </a:lnTo>
                  <a:lnTo>
                    <a:pt x="519894" y="1116013"/>
                  </a:lnTo>
                  <a:lnTo>
                    <a:pt x="512530" y="1111779"/>
                  </a:lnTo>
                  <a:lnTo>
                    <a:pt x="506217" y="1106488"/>
                  </a:lnTo>
                  <a:lnTo>
                    <a:pt x="499378" y="1101196"/>
                  </a:lnTo>
                  <a:lnTo>
                    <a:pt x="494117" y="1094317"/>
                  </a:lnTo>
                  <a:lnTo>
                    <a:pt x="488331" y="1087438"/>
                  </a:lnTo>
                  <a:lnTo>
                    <a:pt x="484122" y="1080029"/>
                  </a:lnTo>
                  <a:lnTo>
                    <a:pt x="480440" y="1072092"/>
                  </a:lnTo>
                  <a:lnTo>
                    <a:pt x="477809" y="1063625"/>
                  </a:lnTo>
                  <a:lnTo>
                    <a:pt x="475179" y="1055158"/>
                  </a:lnTo>
                  <a:lnTo>
                    <a:pt x="474127" y="1046162"/>
                  </a:lnTo>
                  <a:lnTo>
                    <a:pt x="473075" y="1037167"/>
                  </a:lnTo>
                  <a:lnTo>
                    <a:pt x="474127" y="1027642"/>
                  </a:lnTo>
                  <a:lnTo>
                    <a:pt x="475179" y="1019175"/>
                  </a:lnTo>
                  <a:lnTo>
                    <a:pt x="477809" y="1010179"/>
                  </a:lnTo>
                  <a:lnTo>
                    <a:pt x="480440" y="1002241"/>
                  </a:lnTo>
                  <a:lnTo>
                    <a:pt x="484122" y="994304"/>
                  </a:lnTo>
                  <a:lnTo>
                    <a:pt x="488331" y="986896"/>
                  </a:lnTo>
                  <a:lnTo>
                    <a:pt x="494117" y="980016"/>
                  </a:lnTo>
                  <a:lnTo>
                    <a:pt x="499378" y="973666"/>
                  </a:lnTo>
                  <a:lnTo>
                    <a:pt x="506217" y="967846"/>
                  </a:lnTo>
                  <a:lnTo>
                    <a:pt x="512530" y="962554"/>
                  </a:lnTo>
                  <a:lnTo>
                    <a:pt x="519894" y="957791"/>
                  </a:lnTo>
                  <a:lnTo>
                    <a:pt x="527785" y="954087"/>
                  </a:lnTo>
                  <a:lnTo>
                    <a:pt x="536202" y="950912"/>
                  </a:lnTo>
                  <a:lnTo>
                    <a:pt x="544620" y="949325"/>
                  </a:lnTo>
                  <a:lnTo>
                    <a:pt x="554089" y="947737"/>
                  </a:lnTo>
                  <a:close/>
                  <a:moveTo>
                    <a:pt x="2929995" y="711200"/>
                  </a:moveTo>
                  <a:lnTo>
                    <a:pt x="2938938" y="711729"/>
                  </a:lnTo>
                  <a:lnTo>
                    <a:pt x="2947881" y="712788"/>
                  </a:lnTo>
                  <a:lnTo>
                    <a:pt x="2956298" y="714904"/>
                  </a:lnTo>
                  <a:lnTo>
                    <a:pt x="2964189" y="718079"/>
                  </a:lnTo>
                  <a:lnTo>
                    <a:pt x="2972080" y="722313"/>
                  </a:lnTo>
                  <a:lnTo>
                    <a:pt x="2979971" y="726546"/>
                  </a:lnTo>
                  <a:lnTo>
                    <a:pt x="2986810" y="731838"/>
                  </a:lnTo>
                  <a:lnTo>
                    <a:pt x="2992597" y="737129"/>
                  </a:lnTo>
                  <a:lnTo>
                    <a:pt x="2998909" y="744009"/>
                  </a:lnTo>
                  <a:lnTo>
                    <a:pt x="3003644" y="750888"/>
                  </a:lnTo>
                  <a:lnTo>
                    <a:pt x="3008379" y="758296"/>
                  </a:lnTo>
                  <a:lnTo>
                    <a:pt x="3012061" y="766234"/>
                  </a:lnTo>
                  <a:lnTo>
                    <a:pt x="3015217" y="774700"/>
                  </a:lnTo>
                  <a:lnTo>
                    <a:pt x="3017848" y="783167"/>
                  </a:lnTo>
                  <a:lnTo>
                    <a:pt x="3018900" y="791634"/>
                  </a:lnTo>
                  <a:lnTo>
                    <a:pt x="3019426" y="801159"/>
                  </a:lnTo>
                  <a:lnTo>
                    <a:pt x="3018900" y="810684"/>
                  </a:lnTo>
                  <a:lnTo>
                    <a:pt x="3017848" y="819150"/>
                  </a:lnTo>
                  <a:lnTo>
                    <a:pt x="3015217" y="827617"/>
                  </a:lnTo>
                  <a:lnTo>
                    <a:pt x="3012061" y="836084"/>
                  </a:lnTo>
                  <a:lnTo>
                    <a:pt x="3008379" y="844021"/>
                  </a:lnTo>
                  <a:lnTo>
                    <a:pt x="3003644" y="851430"/>
                  </a:lnTo>
                  <a:lnTo>
                    <a:pt x="2998909" y="858309"/>
                  </a:lnTo>
                  <a:lnTo>
                    <a:pt x="2992597" y="864659"/>
                  </a:lnTo>
                  <a:lnTo>
                    <a:pt x="2986810" y="870480"/>
                  </a:lnTo>
                  <a:lnTo>
                    <a:pt x="2979971" y="875771"/>
                  </a:lnTo>
                  <a:lnTo>
                    <a:pt x="2972080" y="880005"/>
                  </a:lnTo>
                  <a:lnTo>
                    <a:pt x="2964189" y="884238"/>
                  </a:lnTo>
                  <a:lnTo>
                    <a:pt x="2956298" y="887413"/>
                  </a:lnTo>
                  <a:lnTo>
                    <a:pt x="2947881" y="889001"/>
                  </a:lnTo>
                  <a:lnTo>
                    <a:pt x="2938938" y="890588"/>
                  </a:lnTo>
                  <a:lnTo>
                    <a:pt x="2929995" y="890588"/>
                  </a:lnTo>
                  <a:lnTo>
                    <a:pt x="2920526" y="890588"/>
                  </a:lnTo>
                  <a:lnTo>
                    <a:pt x="2911583" y="889001"/>
                  </a:lnTo>
                  <a:lnTo>
                    <a:pt x="2903166" y="887413"/>
                  </a:lnTo>
                  <a:lnTo>
                    <a:pt x="2894749" y="884238"/>
                  </a:lnTo>
                  <a:lnTo>
                    <a:pt x="2887384" y="880005"/>
                  </a:lnTo>
                  <a:lnTo>
                    <a:pt x="2879493" y="875771"/>
                  </a:lnTo>
                  <a:lnTo>
                    <a:pt x="2873180" y="870480"/>
                  </a:lnTo>
                  <a:lnTo>
                    <a:pt x="2866341" y="864659"/>
                  </a:lnTo>
                  <a:lnTo>
                    <a:pt x="2861081" y="858309"/>
                  </a:lnTo>
                  <a:lnTo>
                    <a:pt x="2855294" y="851430"/>
                  </a:lnTo>
                  <a:lnTo>
                    <a:pt x="2851085" y="844021"/>
                  </a:lnTo>
                  <a:lnTo>
                    <a:pt x="2847403" y="836084"/>
                  </a:lnTo>
                  <a:lnTo>
                    <a:pt x="2844247" y="827617"/>
                  </a:lnTo>
                  <a:lnTo>
                    <a:pt x="2842142" y="819150"/>
                  </a:lnTo>
                  <a:lnTo>
                    <a:pt x="2841090" y="810684"/>
                  </a:lnTo>
                  <a:lnTo>
                    <a:pt x="2840038" y="801159"/>
                  </a:lnTo>
                  <a:lnTo>
                    <a:pt x="2841090" y="791634"/>
                  </a:lnTo>
                  <a:lnTo>
                    <a:pt x="2842142" y="783167"/>
                  </a:lnTo>
                  <a:lnTo>
                    <a:pt x="2844247" y="774700"/>
                  </a:lnTo>
                  <a:lnTo>
                    <a:pt x="2847403" y="766234"/>
                  </a:lnTo>
                  <a:lnTo>
                    <a:pt x="2851085" y="758296"/>
                  </a:lnTo>
                  <a:lnTo>
                    <a:pt x="2855294" y="750888"/>
                  </a:lnTo>
                  <a:lnTo>
                    <a:pt x="2861081" y="744009"/>
                  </a:lnTo>
                  <a:lnTo>
                    <a:pt x="2866341" y="737129"/>
                  </a:lnTo>
                  <a:lnTo>
                    <a:pt x="2873180" y="731838"/>
                  </a:lnTo>
                  <a:lnTo>
                    <a:pt x="2879493" y="726546"/>
                  </a:lnTo>
                  <a:lnTo>
                    <a:pt x="2887384" y="722313"/>
                  </a:lnTo>
                  <a:lnTo>
                    <a:pt x="2894749" y="718079"/>
                  </a:lnTo>
                  <a:lnTo>
                    <a:pt x="2903166" y="714904"/>
                  </a:lnTo>
                  <a:lnTo>
                    <a:pt x="2911583" y="712788"/>
                  </a:lnTo>
                  <a:lnTo>
                    <a:pt x="2920526" y="711729"/>
                  </a:lnTo>
                  <a:lnTo>
                    <a:pt x="2929995" y="711200"/>
                  </a:lnTo>
                  <a:close/>
                  <a:moveTo>
                    <a:pt x="2693194" y="711200"/>
                  </a:moveTo>
                  <a:lnTo>
                    <a:pt x="2702163" y="711729"/>
                  </a:lnTo>
                  <a:lnTo>
                    <a:pt x="2711660" y="712788"/>
                  </a:lnTo>
                  <a:lnTo>
                    <a:pt x="2720102" y="714904"/>
                  </a:lnTo>
                  <a:lnTo>
                    <a:pt x="2728544" y="718079"/>
                  </a:lnTo>
                  <a:lnTo>
                    <a:pt x="2736458" y="722313"/>
                  </a:lnTo>
                  <a:lnTo>
                    <a:pt x="2743845" y="726546"/>
                  </a:lnTo>
                  <a:lnTo>
                    <a:pt x="2750176" y="731838"/>
                  </a:lnTo>
                  <a:lnTo>
                    <a:pt x="2757035" y="737129"/>
                  </a:lnTo>
                  <a:lnTo>
                    <a:pt x="2762311" y="744009"/>
                  </a:lnTo>
                  <a:lnTo>
                    <a:pt x="2768115" y="750888"/>
                  </a:lnTo>
                  <a:lnTo>
                    <a:pt x="2772336" y="758296"/>
                  </a:lnTo>
                  <a:lnTo>
                    <a:pt x="2776029" y="766234"/>
                  </a:lnTo>
                  <a:lnTo>
                    <a:pt x="2778667" y="774700"/>
                  </a:lnTo>
                  <a:lnTo>
                    <a:pt x="2781305" y="783167"/>
                  </a:lnTo>
                  <a:lnTo>
                    <a:pt x="2782360" y="791634"/>
                  </a:lnTo>
                  <a:lnTo>
                    <a:pt x="2782888" y="801159"/>
                  </a:lnTo>
                  <a:lnTo>
                    <a:pt x="2782360" y="810684"/>
                  </a:lnTo>
                  <a:lnTo>
                    <a:pt x="2781305" y="819150"/>
                  </a:lnTo>
                  <a:lnTo>
                    <a:pt x="2778667" y="827617"/>
                  </a:lnTo>
                  <a:lnTo>
                    <a:pt x="2776029" y="836084"/>
                  </a:lnTo>
                  <a:lnTo>
                    <a:pt x="2772336" y="844021"/>
                  </a:lnTo>
                  <a:lnTo>
                    <a:pt x="2768115" y="851430"/>
                  </a:lnTo>
                  <a:lnTo>
                    <a:pt x="2762311" y="858309"/>
                  </a:lnTo>
                  <a:lnTo>
                    <a:pt x="2757035" y="864659"/>
                  </a:lnTo>
                  <a:lnTo>
                    <a:pt x="2750176" y="870480"/>
                  </a:lnTo>
                  <a:lnTo>
                    <a:pt x="2743845" y="875771"/>
                  </a:lnTo>
                  <a:lnTo>
                    <a:pt x="2736458" y="880005"/>
                  </a:lnTo>
                  <a:lnTo>
                    <a:pt x="2728544" y="884238"/>
                  </a:lnTo>
                  <a:lnTo>
                    <a:pt x="2720102" y="887413"/>
                  </a:lnTo>
                  <a:lnTo>
                    <a:pt x="2711660" y="889001"/>
                  </a:lnTo>
                  <a:lnTo>
                    <a:pt x="2702163" y="890588"/>
                  </a:lnTo>
                  <a:lnTo>
                    <a:pt x="2693194" y="890588"/>
                  </a:lnTo>
                  <a:lnTo>
                    <a:pt x="2684225" y="890588"/>
                  </a:lnTo>
                  <a:lnTo>
                    <a:pt x="2675255" y="889001"/>
                  </a:lnTo>
                  <a:lnTo>
                    <a:pt x="2666813" y="887413"/>
                  </a:lnTo>
                  <a:lnTo>
                    <a:pt x="2658899" y="884238"/>
                  </a:lnTo>
                  <a:lnTo>
                    <a:pt x="2650985" y="880005"/>
                  </a:lnTo>
                  <a:lnTo>
                    <a:pt x="2643598" y="875771"/>
                  </a:lnTo>
                  <a:lnTo>
                    <a:pt x="2636212" y="870480"/>
                  </a:lnTo>
                  <a:lnTo>
                    <a:pt x="2630408" y="864659"/>
                  </a:lnTo>
                  <a:lnTo>
                    <a:pt x="2624077" y="858309"/>
                  </a:lnTo>
                  <a:lnTo>
                    <a:pt x="2619328" y="851430"/>
                  </a:lnTo>
                  <a:lnTo>
                    <a:pt x="2614580" y="844021"/>
                  </a:lnTo>
                  <a:lnTo>
                    <a:pt x="2610887" y="836084"/>
                  </a:lnTo>
                  <a:lnTo>
                    <a:pt x="2607721" y="827617"/>
                  </a:lnTo>
                  <a:lnTo>
                    <a:pt x="2605083" y="819150"/>
                  </a:lnTo>
                  <a:lnTo>
                    <a:pt x="2604028" y="810684"/>
                  </a:lnTo>
                  <a:lnTo>
                    <a:pt x="2603500" y="801159"/>
                  </a:lnTo>
                  <a:lnTo>
                    <a:pt x="2604028" y="791634"/>
                  </a:lnTo>
                  <a:lnTo>
                    <a:pt x="2605083" y="783167"/>
                  </a:lnTo>
                  <a:lnTo>
                    <a:pt x="2607721" y="774700"/>
                  </a:lnTo>
                  <a:lnTo>
                    <a:pt x="2610887" y="766234"/>
                  </a:lnTo>
                  <a:lnTo>
                    <a:pt x="2614580" y="758296"/>
                  </a:lnTo>
                  <a:lnTo>
                    <a:pt x="2619328" y="750888"/>
                  </a:lnTo>
                  <a:lnTo>
                    <a:pt x="2624077" y="744009"/>
                  </a:lnTo>
                  <a:lnTo>
                    <a:pt x="2630408" y="737129"/>
                  </a:lnTo>
                  <a:lnTo>
                    <a:pt x="2636212" y="731838"/>
                  </a:lnTo>
                  <a:lnTo>
                    <a:pt x="2643598" y="726546"/>
                  </a:lnTo>
                  <a:lnTo>
                    <a:pt x="2650985" y="722313"/>
                  </a:lnTo>
                  <a:lnTo>
                    <a:pt x="2658899" y="718079"/>
                  </a:lnTo>
                  <a:lnTo>
                    <a:pt x="2666813" y="714904"/>
                  </a:lnTo>
                  <a:lnTo>
                    <a:pt x="2675255" y="712788"/>
                  </a:lnTo>
                  <a:lnTo>
                    <a:pt x="2684225" y="711729"/>
                  </a:lnTo>
                  <a:lnTo>
                    <a:pt x="2693194" y="711200"/>
                  </a:lnTo>
                  <a:close/>
                  <a:moveTo>
                    <a:pt x="2456393" y="711200"/>
                  </a:moveTo>
                  <a:lnTo>
                    <a:pt x="2465389" y="711729"/>
                  </a:lnTo>
                  <a:lnTo>
                    <a:pt x="2474384" y="712788"/>
                  </a:lnTo>
                  <a:lnTo>
                    <a:pt x="2482851" y="714904"/>
                  </a:lnTo>
                  <a:lnTo>
                    <a:pt x="2491318" y="718079"/>
                  </a:lnTo>
                  <a:lnTo>
                    <a:pt x="2499255" y="722313"/>
                  </a:lnTo>
                  <a:lnTo>
                    <a:pt x="2506664" y="726546"/>
                  </a:lnTo>
                  <a:lnTo>
                    <a:pt x="2513543" y="731838"/>
                  </a:lnTo>
                  <a:lnTo>
                    <a:pt x="2519893" y="737129"/>
                  </a:lnTo>
                  <a:lnTo>
                    <a:pt x="2525714" y="744009"/>
                  </a:lnTo>
                  <a:lnTo>
                    <a:pt x="2531005" y="750888"/>
                  </a:lnTo>
                  <a:lnTo>
                    <a:pt x="2535238" y="758296"/>
                  </a:lnTo>
                  <a:lnTo>
                    <a:pt x="2538943" y="766234"/>
                  </a:lnTo>
                  <a:lnTo>
                    <a:pt x="2542118" y="774700"/>
                  </a:lnTo>
                  <a:lnTo>
                    <a:pt x="2544234" y="783167"/>
                  </a:lnTo>
                  <a:lnTo>
                    <a:pt x="2545822" y="791634"/>
                  </a:lnTo>
                  <a:lnTo>
                    <a:pt x="2546351" y="801159"/>
                  </a:lnTo>
                  <a:lnTo>
                    <a:pt x="2545822" y="810684"/>
                  </a:lnTo>
                  <a:lnTo>
                    <a:pt x="2544234" y="819150"/>
                  </a:lnTo>
                  <a:lnTo>
                    <a:pt x="2542118" y="827617"/>
                  </a:lnTo>
                  <a:lnTo>
                    <a:pt x="2538943" y="836084"/>
                  </a:lnTo>
                  <a:lnTo>
                    <a:pt x="2535238" y="844021"/>
                  </a:lnTo>
                  <a:lnTo>
                    <a:pt x="2531005" y="851430"/>
                  </a:lnTo>
                  <a:lnTo>
                    <a:pt x="2525714" y="858309"/>
                  </a:lnTo>
                  <a:lnTo>
                    <a:pt x="2519893" y="864659"/>
                  </a:lnTo>
                  <a:lnTo>
                    <a:pt x="2513543" y="870480"/>
                  </a:lnTo>
                  <a:lnTo>
                    <a:pt x="2506664" y="875771"/>
                  </a:lnTo>
                  <a:lnTo>
                    <a:pt x="2499255" y="880005"/>
                  </a:lnTo>
                  <a:lnTo>
                    <a:pt x="2491318" y="884238"/>
                  </a:lnTo>
                  <a:lnTo>
                    <a:pt x="2482851" y="887413"/>
                  </a:lnTo>
                  <a:lnTo>
                    <a:pt x="2474384" y="889001"/>
                  </a:lnTo>
                  <a:lnTo>
                    <a:pt x="2465389" y="890588"/>
                  </a:lnTo>
                  <a:lnTo>
                    <a:pt x="2456393" y="890588"/>
                  </a:lnTo>
                  <a:lnTo>
                    <a:pt x="2446868" y="890588"/>
                  </a:lnTo>
                  <a:lnTo>
                    <a:pt x="2438401" y="889001"/>
                  </a:lnTo>
                  <a:lnTo>
                    <a:pt x="2429405" y="887413"/>
                  </a:lnTo>
                  <a:lnTo>
                    <a:pt x="2421468" y="884238"/>
                  </a:lnTo>
                  <a:lnTo>
                    <a:pt x="2413530" y="880005"/>
                  </a:lnTo>
                  <a:lnTo>
                    <a:pt x="2406122" y="875771"/>
                  </a:lnTo>
                  <a:lnTo>
                    <a:pt x="2399243" y="870480"/>
                  </a:lnTo>
                  <a:lnTo>
                    <a:pt x="2392892" y="864659"/>
                  </a:lnTo>
                  <a:lnTo>
                    <a:pt x="2387072" y="858309"/>
                  </a:lnTo>
                  <a:lnTo>
                    <a:pt x="2381780" y="851430"/>
                  </a:lnTo>
                  <a:lnTo>
                    <a:pt x="2377017" y="844021"/>
                  </a:lnTo>
                  <a:lnTo>
                    <a:pt x="2373313" y="836084"/>
                  </a:lnTo>
                  <a:lnTo>
                    <a:pt x="2370138" y="827617"/>
                  </a:lnTo>
                  <a:lnTo>
                    <a:pt x="2368551" y="819150"/>
                  </a:lnTo>
                  <a:lnTo>
                    <a:pt x="2366963" y="810684"/>
                  </a:lnTo>
                  <a:lnTo>
                    <a:pt x="2366963" y="801159"/>
                  </a:lnTo>
                  <a:lnTo>
                    <a:pt x="2366963" y="791634"/>
                  </a:lnTo>
                  <a:lnTo>
                    <a:pt x="2368551" y="783167"/>
                  </a:lnTo>
                  <a:lnTo>
                    <a:pt x="2370138" y="774700"/>
                  </a:lnTo>
                  <a:lnTo>
                    <a:pt x="2373313" y="766234"/>
                  </a:lnTo>
                  <a:lnTo>
                    <a:pt x="2377017" y="758296"/>
                  </a:lnTo>
                  <a:lnTo>
                    <a:pt x="2381780" y="750888"/>
                  </a:lnTo>
                  <a:lnTo>
                    <a:pt x="2387072" y="744009"/>
                  </a:lnTo>
                  <a:lnTo>
                    <a:pt x="2392892" y="737129"/>
                  </a:lnTo>
                  <a:lnTo>
                    <a:pt x="2399243" y="731838"/>
                  </a:lnTo>
                  <a:lnTo>
                    <a:pt x="2406122" y="726546"/>
                  </a:lnTo>
                  <a:lnTo>
                    <a:pt x="2413530" y="722313"/>
                  </a:lnTo>
                  <a:lnTo>
                    <a:pt x="2421468" y="718079"/>
                  </a:lnTo>
                  <a:lnTo>
                    <a:pt x="2429405" y="714904"/>
                  </a:lnTo>
                  <a:lnTo>
                    <a:pt x="2438401" y="712788"/>
                  </a:lnTo>
                  <a:lnTo>
                    <a:pt x="2446868" y="711729"/>
                  </a:lnTo>
                  <a:lnTo>
                    <a:pt x="2456393" y="711200"/>
                  </a:lnTo>
                  <a:close/>
                  <a:moveTo>
                    <a:pt x="2220384" y="711200"/>
                  </a:moveTo>
                  <a:lnTo>
                    <a:pt x="2229909" y="711729"/>
                  </a:lnTo>
                  <a:lnTo>
                    <a:pt x="2238376" y="712788"/>
                  </a:lnTo>
                  <a:lnTo>
                    <a:pt x="2246842" y="714904"/>
                  </a:lnTo>
                  <a:lnTo>
                    <a:pt x="2255309" y="718079"/>
                  </a:lnTo>
                  <a:lnTo>
                    <a:pt x="2263246" y="722313"/>
                  </a:lnTo>
                  <a:lnTo>
                    <a:pt x="2270655" y="726546"/>
                  </a:lnTo>
                  <a:lnTo>
                    <a:pt x="2277005" y="731838"/>
                  </a:lnTo>
                  <a:lnTo>
                    <a:pt x="2283884" y="737129"/>
                  </a:lnTo>
                  <a:lnTo>
                    <a:pt x="2289705" y="744009"/>
                  </a:lnTo>
                  <a:lnTo>
                    <a:pt x="2294997" y="750888"/>
                  </a:lnTo>
                  <a:lnTo>
                    <a:pt x="2299230" y="758296"/>
                  </a:lnTo>
                  <a:lnTo>
                    <a:pt x="2303463" y="766234"/>
                  </a:lnTo>
                  <a:lnTo>
                    <a:pt x="2306109" y="774700"/>
                  </a:lnTo>
                  <a:lnTo>
                    <a:pt x="2308226" y="783167"/>
                  </a:lnTo>
                  <a:lnTo>
                    <a:pt x="2309284" y="791634"/>
                  </a:lnTo>
                  <a:lnTo>
                    <a:pt x="2309813" y="801159"/>
                  </a:lnTo>
                  <a:lnTo>
                    <a:pt x="2309284" y="810684"/>
                  </a:lnTo>
                  <a:lnTo>
                    <a:pt x="2308226" y="819150"/>
                  </a:lnTo>
                  <a:lnTo>
                    <a:pt x="2306109" y="827617"/>
                  </a:lnTo>
                  <a:lnTo>
                    <a:pt x="2303463" y="836084"/>
                  </a:lnTo>
                  <a:lnTo>
                    <a:pt x="2299230" y="844021"/>
                  </a:lnTo>
                  <a:lnTo>
                    <a:pt x="2294997" y="851430"/>
                  </a:lnTo>
                  <a:lnTo>
                    <a:pt x="2289705" y="858309"/>
                  </a:lnTo>
                  <a:lnTo>
                    <a:pt x="2283884" y="864659"/>
                  </a:lnTo>
                  <a:lnTo>
                    <a:pt x="2277005" y="870480"/>
                  </a:lnTo>
                  <a:lnTo>
                    <a:pt x="2270655" y="875771"/>
                  </a:lnTo>
                  <a:lnTo>
                    <a:pt x="2263246" y="880005"/>
                  </a:lnTo>
                  <a:lnTo>
                    <a:pt x="2255309" y="884238"/>
                  </a:lnTo>
                  <a:lnTo>
                    <a:pt x="2246842" y="887413"/>
                  </a:lnTo>
                  <a:lnTo>
                    <a:pt x="2238376" y="889001"/>
                  </a:lnTo>
                  <a:lnTo>
                    <a:pt x="2229909" y="890588"/>
                  </a:lnTo>
                  <a:lnTo>
                    <a:pt x="2220384" y="890588"/>
                  </a:lnTo>
                  <a:lnTo>
                    <a:pt x="2210859" y="890588"/>
                  </a:lnTo>
                  <a:lnTo>
                    <a:pt x="2202392" y="889001"/>
                  </a:lnTo>
                  <a:lnTo>
                    <a:pt x="2193925" y="887413"/>
                  </a:lnTo>
                  <a:lnTo>
                    <a:pt x="2185459" y="884238"/>
                  </a:lnTo>
                  <a:lnTo>
                    <a:pt x="2177521" y="880005"/>
                  </a:lnTo>
                  <a:lnTo>
                    <a:pt x="2170113" y="875771"/>
                  </a:lnTo>
                  <a:lnTo>
                    <a:pt x="2163234" y="870480"/>
                  </a:lnTo>
                  <a:lnTo>
                    <a:pt x="2156354" y="864659"/>
                  </a:lnTo>
                  <a:lnTo>
                    <a:pt x="2151063" y="858309"/>
                  </a:lnTo>
                  <a:lnTo>
                    <a:pt x="2145771" y="851430"/>
                  </a:lnTo>
                  <a:lnTo>
                    <a:pt x="2141538" y="844021"/>
                  </a:lnTo>
                  <a:lnTo>
                    <a:pt x="2137304" y="836084"/>
                  </a:lnTo>
                  <a:lnTo>
                    <a:pt x="2134129" y="827617"/>
                  </a:lnTo>
                  <a:lnTo>
                    <a:pt x="2132013" y="819150"/>
                  </a:lnTo>
                  <a:lnTo>
                    <a:pt x="2130954" y="810684"/>
                  </a:lnTo>
                  <a:lnTo>
                    <a:pt x="2130425" y="801159"/>
                  </a:lnTo>
                  <a:lnTo>
                    <a:pt x="2130954" y="791634"/>
                  </a:lnTo>
                  <a:lnTo>
                    <a:pt x="2132013" y="783167"/>
                  </a:lnTo>
                  <a:lnTo>
                    <a:pt x="2134129" y="774700"/>
                  </a:lnTo>
                  <a:lnTo>
                    <a:pt x="2137304" y="766234"/>
                  </a:lnTo>
                  <a:lnTo>
                    <a:pt x="2141538" y="758296"/>
                  </a:lnTo>
                  <a:lnTo>
                    <a:pt x="2145771" y="750888"/>
                  </a:lnTo>
                  <a:lnTo>
                    <a:pt x="2151063" y="744009"/>
                  </a:lnTo>
                  <a:lnTo>
                    <a:pt x="2156354" y="737129"/>
                  </a:lnTo>
                  <a:lnTo>
                    <a:pt x="2163234" y="731838"/>
                  </a:lnTo>
                  <a:lnTo>
                    <a:pt x="2170113" y="726546"/>
                  </a:lnTo>
                  <a:lnTo>
                    <a:pt x="2177521" y="722313"/>
                  </a:lnTo>
                  <a:lnTo>
                    <a:pt x="2185459" y="718079"/>
                  </a:lnTo>
                  <a:lnTo>
                    <a:pt x="2193925" y="714904"/>
                  </a:lnTo>
                  <a:lnTo>
                    <a:pt x="2202392" y="712788"/>
                  </a:lnTo>
                  <a:lnTo>
                    <a:pt x="2210859" y="711729"/>
                  </a:lnTo>
                  <a:lnTo>
                    <a:pt x="2220384" y="711200"/>
                  </a:lnTo>
                  <a:close/>
                  <a:moveTo>
                    <a:pt x="1509978" y="711200"/>
                  </a:moveTo>
                  <a:lnTo>
                    <a:pt x="1519000" y="711729"/>
                  </a:lnTo>
                  <a:lnTo>
                    <a:pt x="1528023" y="712788"/>
                  </a:lnTo>
                  <a:lnTo>
                    <a:pt x="1536514" y="714904"/>
                  </a:lnTo>
                  <a:lnTo>
                    <a:pt x="1545006" y="718079"/>
                  </a:lnTo>
                  <a:lnTo>
                    <a:pt x="1552966" y="722313"/>
                  </a:lnTo>
                  <a:lnTo>
                    <a:pt x="1560396" y="726546"/>
                  </a:lnTo>
                  <a:lnTo>
                    <a:pt x="1567296" y="731838"/>
                  </a:lnTo>
                  <a:lnTo>
                    <a:pt x="1574195" y="737129"/>
                  </a:lnTo>
                  <a:lnTo>
                    <a:pt x="1579502" y="744009"/>
                  </a:lnTo>
                  <a:lnTo>
                    <a:pt x="1584809" y="750888"/>
                  </a:lnTo>
                  <a:lnTo>
                    <a:pt x="1589055" y="758296"/>
                  </a:lnTo>
                  <a:lnTo>
                    <a:pt x="1592770" y="766234"/>
                  </a:lnTo>
                  <a:lnTo>
                    <a:pt x="1595954" y="774700"/>
                  </a:lnTo>
                  <a:lnTo>
                    <a:pt x="1598608" y="783167"/>
                  </a:lnTo>
                  <a:lnTo>
                    <a:pt x="1599670" y="791634"/>
                  </a:lnTo>
                  <a:lnTo>
                    <a:pt x="1600200" y="801159"/>
                  </a:lnTo>
                  <a:lnTo>
                    <a:pt x="1599670" y="810684"/>
                  </a:lnTo>
                  <a:lnTo>
                    <a:pt x="1598608" y="819150"/>
                  </a:lnTo>
                  <a:lnTo>
                    <a:pt x="1595954" y="827617"/>
                  </a:lnTo>
                  <a:lnTo>
                    <a:pt x="1592770" y="836084"/>
                  </a:lnTo>
                  <a:lnTo>
                    <a:pt x="1589055" y="844021"/>
                  </a:lnTo>
                  <a:lnTo>
                    <a:pt x="1584809" y="851430"/>
                  </a:lnTo>
                  <a:lnTo>
                    <a:pt x="1579502" y="858309"/>
                  </a:lnTo>
                  <a:lnTo>
                    <a:pt x="1574195" y="864659"/>
                  </a:lnTo>
                  <a:lnTo>
                    <a:pt x="1567296" y="870480"/>
                  </a:lnTo>
                  <a:lnTo>
                    <a:pt x="1560396" y="875771"/>
                  </a:lnTo>
                  <a:lnTo>
                    <a:pt x="1552966" y="880005"/>
                  </a:lnTo>
                  <a:lnTo>
                    <a:pt x="1545006" y="884238"/>
                  </a:lnTo>
                  <a:lnTo>
                    <a:pt x="1536514" y="887413"/>
                  </a:lnTo>
                  <a:lnTo>
                    <a:pt x="1528023" y="889001"/>
                  </a:lnTo>
                  <a:lnTo>
                    <a:pt x="1519000" y="890588"/>
                  </a:lnTo>
                  <a:lnTo>
                    <a:pt x="1509978" y="890588"/>
                  </a:lnTo>
                  <a:lnTo>
                    <a:pt x="1500425" y="890588"/>
                  </a:lnTo>
                  <a:lnTo>
                    <a:pt x="1491403" y="889001"/>
                  </a:lnTo>
                  <a:lnTo>
                    <a:pt x="1482911" y="887413"/>
                  </a:lnTo>
                  <a:lnTo>
                    <a:pt x="1474951" y="884238"/>
                  </a:lnTo>
                  <a:lnTo>
                    <a:pt x="1466990" y="880005"/>
                  </a:lnTo>
                  <a:lnTo>
                    <a:pt x="1459560" y="875771"/>
                  </a:lnTo>
                  <a:lnTo>
                    <a:pt x="1452661" y="870480"/>
                  </a:lnTo>
                  <a:lnTo>
                    <a:pt x="1446292" y="864659"/>
                  </a:lnTo>
                  <a:lnTo>
                    <a:pt x="1440454" y="858309"/>
                  </a:lnTo>
                  <a:lnTo>
                    <a:pt x="1435147" y="851430"/>
                  </a:lnTo>
                  <a:lnTo>
                    <a:pt x="1430370" y="844021"/>
                  </a:lnTo>
                  <a:lnTo>
                    <a:pt x="1426655" y="836084"/>
                  </a:lnTo>
                  <a:lnTo>
                    <a:pt x="1423471" y="827617"/>
                  </a:lnTo>
                  <a:lnTo>
                    <a:pt x="1421348" y="819150"/>
                  </a:lnTo>
                  <a:lnTo>
                    <a:pt x="1420287" y="810684"/>
                  </a:lnTo>
                  <a:lnTo>
                    <a:pt x="1419225" y="801159"/>
                  </a:lnTo>
                  <a:lnTo>
                    <a:pt x="1420287" y="791634"/>
                  </a:lnTo>
                  <a:lnTo>
                    <a:pt x="1421348" y="783167"/>
                  </a:lnTo>
                  <a:lnTo>
                    <a:pt x="1423471" y="774700"/>
                  </a:lnTo>
                  <a:lnTo>
                    <a:pt x="1426655" y="766234"/>
                  </a:lnTo>
                  <a:lnTo>
                    <a:pt x="1430370" y="758296"/>
                  </a:lnTo>
                  <a:lnTo>
                    <a:pt x="1435147" y="750888"/>
                  </a:lnTo>
                  <a:lnTo>
                    <a:pt x="1440454" y="744009"/>
                  </a:lnTo>
                  <a:lnTo>
                    <a:pt x="1446292" y="737129"/>
                  </a:lnTo>
                  <a:lnTo>
                    <a:pt x="1452661" y="731838"/>
                  </a:lnTo>
                  <a:lnTo>
                    <a:pt x="1459560" y="726546"/>
                  </a:lnTo>
                  <a:lnTo>
                    <a:pt x="1466990" y="722313"/>
                  </a:lnTo>
                  <a:lnTo>
                    <a:pt x="1474951" y="718079"/>
                  </a:lnTo>
                  <a:lnTo>
                    <a:pt x="1482911" y="714904"/>
                  </a:lnTo>
                  <a:lnTo>
                    <a:pt x="1491403" y="712788"/>
                  </a:lnTo>
                  <a:lnTo>
                    <a:pt x="1500425" y="711729"/>
                  </a:lnTo>
                  <a:lnTo>
                    <a:pt x="1509978" y="711200"/>
                  </a:lnTo>
                  <a:close/>
                  <a:moveTo>
                    <a:pt x="1272118" y="711200"/>
                  </a:moveTo>
                  <a:lnTo>
                    <a:pt x="1281114" y="711729"/>
                  </a:lnTo>
                  <a:lnTo>
                    <a:pt x="1290639" y="712788"/>
                  </a:lnTo>
                  <a:lnTo>
                    <a:pt x="1299105" y="714904"/>
                  </a:lnTo>
                  <a:lnTo>
                    <a:pt x="1307572" y="718079"/>
                  </a:lnTo>
                  <a:lnTo>
                    <a:pt x="1315509" y="722313"/>
                  </a:lnTo>
                  <a:lnTo>
                    <a:pt x="1322918" y="726546"/>
                  </a:lnTo>
                  <a:lnTo>
                    <a:pt x="1329268" y="731838"/>
                  </a:lnTo>
                  <a:lnTo>
                    <a:pt x="1336147" y="737129"/>
                  </a:lnTo>
                  <a:lnTo>
                    <a:pt x="1341439" y="744009"/>
                  </a:lnTo>
                  <a:lnTo>
                    <a:pt x="1347260" y="750888"/>
                  </a:lnTo>
                  <a:lnTo>
                    <a:pt x="1351493" y="758296"/>
                  </a:lnTo>
                  <a:lnTo>
                    <a:pt x="1355197" y="766234"/>
                  </a:lnTo>
                  <a:lnTo>
                    <a:pt x="1357843" y="774700"/>
                  </a:lnTo>
                  <a:lnTo>
                    <a:pt x="1360489" y="783167"/>
                  </a:lnTo>
                  <a:lnTo>
                    <a:pt x="1361547" y="791634"/>
                  </a:lnTo>
                  <a:lnTo>
                    <a:pt x="1362076" y="801159"/>
                  </a:lnTo>
                  <a:lnTo>
                    <a:pt x="1361547" y="810684"/>
                  </a:lnTo>
                  <a:lnTo>
                    <a:pt x="1360489" y="819150"/>
                  </a:lnTo>
                  <a:lnTo>
                    <a:pt x="1357843" y="827617"/>
                  </a:lnTo>
                  <a:lnTo>
                    <a:pt x="1355197" y="836084"/>
                  </a:lnTo>
                  <a:lnTo>
                    <a:pt x="1351493" y="844021"/>
                  </a:lnTo>
                  <a:lnTo>
                    <a:pt x="1347260" y="851430"/>
                  </a:lnTo>
                  <a:lnTo>
                    <a:pt x="1341439" y="858309"/>
                  </a:lnTo>
                  <a:lnTo>
                    <a:pt x="1336147" y="864659"/>
                  </a:lnTo>
                  <a:lnTo>
                    <a:pt x="1329268" y="870480"/>
                  </a:lnTo>
                  <a:lnTo>
                    <a:pt x="1322918" y="875771"/>
                  </a:lnTo>
                  <a:lnTo>
                    <a:pt x="1315509" y="880005"/>
                  </a:lnTo>
                  <a:lnTo>
                    <a:pt x="1307572" y="884238"/>
                  </a:lnTo>
                  <a:lnTo>
                    <a:pt x="1299105" y="887413"/>
                  </a:lnTo>
                  <a:lnTo>
                    <a:pt x="1290639" y="889001"/>
                  </a:lnTo>
                  <a:lnTo>
                    <a:pt x="1281114" y="890588"/>
                  </a:lnTo>
                  <a:lnTo>
                    <a:pt x="1272118" y="890588"/>
                  </a:lnTo>
                  <a:lnTo>
                    <a:pt x="1263122" y="890588"/>
                  </a:lnTo>
                  <a:lnTo>
                    <a:pt x="1254655" y="889001"/>
                  </a:lnTo>
                  <a:lnTo>
                    <a:pt x="1245659" y="887413"/>
                  </a:lnTo>
                  <a:lnTo>
                    <a:pt x="1237722" y="884238"/>
                  </a:lnTo>
                  <a:lnTo>
                    <a:pt x="1229784" y="880005"/>
                  </a:lnTo>
                  <a:lnTo>
                    <a:pt x="1222376" y="875771"/>
                  </a:lnTo>
                  <a:lnTo>
                    <a:pt x="1214968" y="870480"/>
                  </a:lnTo>
                  <a:lnTo>
                    <a:pt x="1209147" y="864659"/>
                  </a:lnTo>
                  <a:lnTo>
                    <a:pt x="1202797" y="858309"/>
                  </a:lnTo>
                  <a:lnTo>
                    <a:pt x="1198034" y="851430"/>
                  </a:lnTo>
                  <a:lnTo>
                    <a:pt x="1193272" y="844021"/>
                  </a:lnTo>
                  <a:lnTo>
                    <a:pt x="1189567" y="836084"/>
                  </a:lnTo>
                  <a:lnTo>
                    <a:pt x="1186392" y="827617"/>
                  </a:lnTo>
                  <a:lnTo>
                    <a:pt x="1184805" y="819150"/>
                  </a:lnTo>
                  <a:lnTo>
                    <a:pt x="1182688" y="810684"/>
                  </a:lnTo>
                  <a:lnTo>
                    <a:pt x="1182688" y="801159"/>
                  </a:lnTo>
                  <a:lnTo>
                    <a:pt x="1182688" y="791634"/>
                  </a:lnTo>
                  <a:lnTo>
                    <a:pt x="1184805" y="783167"/>
                  </a:lnTo>
                  <a:lnTo>
                    <a:pt x="1186392" y="774700"/>
                  </a:lnTo>
                  <a:lnTo>
                    <a:pt x="1189567" y="766234"/>
                  </a:lnTo>
                  <a:lnTo>
                    <a:pt x="1193272" y="758296"/>
                  </a:lnTo>
                  <a:lnTo>
                    <a:pt x="1198034" y="750888"/>
                  </a:lnTo>
                  <a:lnTo>
                    <a:pt x="1202797" y="744009"/>
                  </a:lnTo>
                  <a:lnTo>
                    <a:pt x="1209147" y="737129"/>
                  </a:lnTo>
                  <a:lnTo>
                    <a:pt x="1214968" y="731838"/>
                  </a:lnTo>
                  <a:lnTo>
                    <a:pt x="1222376" y="726546"/>
                  </a:lnTo>
                  <a:lnTo>
                    <a:pt x="1229784" y="722313"/>
                  </a:lnTo>
                  <a:lnTo>
                    <a:pt x="1237722" y="718079"/>
                  </a:lnTo>
                  <a:lnTo>
                    <a:pt x="1245659" y="714904"/>
                  </a:lnTo>
                  <a:lnTo>
                    <a:pt x="1254655" y="712788"/>
                  </a:lnTo>
                  <a:lnTo>
                    <a:pt x="1263122" y="711729"/>
                  </a:lnTo>
                  <a:lnTo>
                    <a:pt x="1272118" y="711200"/>
                  </a:lnTo>
                  <a:close/>
                  <a:moveTo>
                    <a:pt x="1036109" y="711200"/>
                  </a:moveTo>
                  <a:lnTo>
                    <a:pt x="1045105" y="711729"/>
                  </a:lnTo>
                  <a:lnTo>
                    <a:pt x="1053571" y="712788"/>
                  </a:lnTo>
                  <a:lnTo>
                    <a:pt x="1062038" y="714904"/>
                  </a:lnTo>
                  <a:lnTo>
                    <a:pt x="1070505" y="718079"/>
                  </a:lnTo>
                  <a:lnTo>
                    <a:pt x="1078442" y="722313"/>
                  </a:lnTo>
                  <a:lnTo>
                    <a:pt x="1085851" y="726546"/>
                  </a:lnTo>
                  <a:lnTo>
                    <a:pt x="1092730" y="731838"/>
                  </a:lnTo>
                  <a:lnTo>
                    <a:pt x="1099080" y="737129"/>
                  </a:lnTo>
                  <a:lnTo>
                    <a:pt x="1105430" y="744009"/>
                  </a:lnTo>
                  <a:lnTo>
                    <a:pt x="1110192" y="750888"/>
                  </a:lnTo>
                  <a:lnTo>
                    <a:pt x="1114426" y="758296"/>
                  </a:lnTo>
                  <a:lnTo>
                    <a:pt x="1118659" y="766234"/>
                  </a:lnTo>
                  <a:lnTo>
                    <a:pt x="1121834" y="774700"/>
                  </a:lnTo>
                  <a:lnTo>
                    <a:pt x="1123422" y="783167"/>
                  </a:lnTo>
                  <a:lnTo>
                    <a:pt x="1125009" y="791634"/>
                  </a:lnTo>
                  <a:lnTo>
                    <a:pt x="1125538" y="801159"/>
                  </a:lnTo>
                  <a:lnTo>
                    <a:pt x="1125009" y="810684"/>
                  </a:lnTo>
                  <a:lnTo>
                    <a:pt x="1123422" y="819150"/>
                  </a:lnTo>
                  <a:lnTo>
                    <a:pt x="1121834" y="827617"/>
                  </a:lnTo>
                  <a:lnTo>
                    <a:pt x="1118659" y="836084"/>
                  </a:lnTo>
                  <a:lnTo>
                    <a:pt x="1114426" y="844021"/>
                  </a:lnTo>
                  <a:lnTo>
                    <a:pt x="1110192" y="851430"/>
                  </a:lnTo>
                  <a:lnTo>
                    <a:pt x="1105430" y="858309"/>
                  </a:lnTo>
                  <a:lnTo>
                    <a:pt x="1099080" y="864659"/>
                  </a:lnTo>
                  <a:lnTo>
                    <a:pt x="1092730" y="870480"/>
                  </a:lnTo>
                  <a:lnTo>
                    <a:pt x="1085851" y="875771"/>
                  </a:lnTo>
                  <a:lnTo>
                    <a:pt x="1078442" y="880005"/>
                  </a:lnTo>
                  <a:lnTo>
                    <a:pt x="1070505" y="884238"/>
                  </a:lnTo>
                  <a:lnTo>
                    <a:pt x="1062038" y="887413"/>
                  </a:lnTo>
                  <a:lnTo>
                    <a:pt x="1053571" y="889001"/>
                  </a:lnTo>
                  <a:lnTo>
                    <a:pt x="1045105" y="890588"/>
                  </a:lnTo>
                  <a:lnTo>
                    <a:pt x="1036109" y="890588"/>
                  </a:lnTo>
                  <a:lnTo>
                    <a:pt x="1026055" y="890588"/>
                  </a:lnTo>
                  <a:lnTo>
                    <a:pt x="1017588" y="889001"/>
                  </a:lnTo>
                  <a:lnTo>
                    <a:pt x="1009121" y="887413"/>
                  </a:lnTo>
                  <a:lnTo>
                    <a:pt x="1000655" y="884238"/>
                  </a:lnTo>
                  <a:lnTo>
                    <a:pt x="992717" y="880005"/>
                  </a:lnTo>
                  <a:lnTo>
                    <a:pt x="985309" y="875771"/>
                  </a:lnTo>
                  <a:lnTo>
                    <a:pt x="978959" y="870480"/>
                  </a:lnTo>
                  <a:lnTo>
                    <a:pt x="972079" y="864659"/>
                  </a:lnTo>
                  <a:lnTo>
                    <a:pt x="966259" y="858309"/>
                  </a:lnTo>
                  <a:lnTo>
                    <a:pt x="960967" y="851430"/>
                  </a:lnTo>
                  <a:lnTo>
                    <a:pt x="956734" y="844021"/>
                  </a:lnTo>
                  <a:lnTo>
                    <a:pt x="952500" y="836084"/>
                  </a:lnTo>
                  <a:lnTo>
                    <a:pt x="949325" y="827617"/>
                  </a:lnTo>
                  <a:lnTo>
                    <a:pt x="947738" y="819150"/>
                  </a:lnTo>
                  <a:lnTo>
                    <a:pt x="946679" y="810684"/>
                  </a:lnTo>
                  <a:lnTo>
                    <a:pt x="946150" y="801159"/>
                  </a:lnTo>
                  <a:lnTo>
                    <a:pt x="946679" y="791634"/>
                  </a:lnTo>
                  <a:lnTo>
                    <a:pt x="947738" y="783167"/>
                  </a:lnTo>
                  <a:lnTo>
                    <a:pt x="949325" y="774700"/>
                  </a:lnTo>
                  <a:lnTo>
                    <a:pt x="952500" y="766234"/>
                  </a:lnTo>
                  <a:lnTo>
                    <a:pt x="956734" y="758296"/>
                  </a:lnTo>
                  <a:lnTo>
                    <a:pt x="960967" y="750888"/>
                  </a:lnTo>
                  <a:lnTo>
                    <a:pt x="966259" y="744009"/>
                  </a:lnTo>
                  <a:lnTo>
                    <a:pt x="972079" y="737129"/>
                  </a:lnTo>
                  <a:lnTo>
                    <a:pt x="978959" y="731838"/>
                  </a:lnTo>
                  <a:lnTo>
                    <a:pt x="985309" y="726546"/>
                  </a:lnTo>
                  <a:lnTo>
                    <a:pt x="992717" y="722313"/>
                  </a:lnTo>
                  <a:lnTo>
                    <a:pt x="1000655" y="718079"/>
                  </a:lnTo>
                  <a:lnTo>
                    <a:pt x="1009121" y="714904"/>
                  </a:lnTo>
                  <a:lnTo>
                    <a:pt x="1017588" y="712788"/>
                  </a:lnTo>
                  <a:lnTo>
                    <a:pt x="1026055" y="711729"/>
                  </a:lnTo>
                  <a:lnTo>
                    <a:pt x="1036109" y="711200"/>
                  </a:lnTo>
                  <a:close/>
                  <a:moveTo>
                    <a:pt x="799572" y="711200"/>
                  </a:moveTo>
                  <a:lnTo>
                    <a:pt x="809097" y="711729"/>
                  </a:lnTo>
                  <a:lnTo>
                    <a:pt x="817564" y="712788"/>
                  </a:lnTo>
                  <a:lnTo>
                    <a:pt x="826559" y="714904"/>
                  </a:lnTo>
                  <a:lnTo>
                    <a:pt x="834497" y="718079"/>
                  </a:lnTo>
                  <a:lnTo>
                    <a:pt x="842434" y="722313"/>
                  </a:lnTo>
                  <a:lnTo>
                    <a:pt x="849843" y="726546"/>
                  </a:lnTo>
                  <a:lnTo>
                    <a:pt x="856722" y="731838"/>
                  </a:lnTo>
                  <a:lnTo>
                    <a:pt x="863072" y="737129"/>
                  </a:lnTo>
                  <a:lnTo>
                    <a:pt x="868893" y="744009"/>
                  </a:lnTo>
                  <a:lnTo>
                    <a:pt x="874185" y="750888"/>
                  </a:lnTo>
                  <a:lnTo>
                    <a:pt x="878947" y="758296"/>
                  </a:lnTo>
                  <a:lnTo>
                    <a:pt x="882651" y="766234"/>
                  </a:lnTo>
                  <a:lnTo>
                    <a:pt x="885826" y="774700"/>
                  </a:lnTo>
                  <a:lnTo>
                    <a:pt x="887414" y="783167"/>
                  </a:lnTo>
                  <a:lnTo>
                    <a:pt x="889001" y="791634"/>
                  </a:lnTo>
                  <a:lnTo>
                    <a:pt x="889001" y="801159"/>
                  </a:lnTo>
                  <a:lnTo>
                    <a:pt x="889001" y="810684"/>
                  </a:lnTo>
                  <a:lnTo>
                    <a:pt x="887414" y="819150"/>
                  </a:lnTo>
                  <a:lnTo>
                    <a:pt x="885826" y="827617"/>
                  </a:lnTo>
                  <a:lnTo>
                    <a:pt x="882651" y="836084"/>
                  </a:lnTo>
                  <a:lnTo>
                    <a:pt x="878947" y="844021"/>
                  </a:lnTo>
                  <a:lnTo>
                    <a:pt x="874185" y="851430"/>
                  </a:lnTo>
                  <a:lnTo>
                    <a:pt x="868893" y="858309"/>
                  </a:lnTo>
                  <a:lnTo>
                    <a:pt x="863072" y="864659"/>
                  </a:lnTo>
                  <a:lnTo>
                    <a:pt x="856722" y="870480"/>
                  </a:lnTo>
                  <a:lnTo>
                    <a:pt x="849843" y="875771"/>
                  </a:lnTo>
                  <a:lnTo>
                    <a:pt x="842434" y="880005"/>
                  </a:lnTo>
                  <a:lnTo>
                    <a:pt x="834497" y="884238"/>
                  </a:lnTo>
                  <a:lnTo>
                    <a:pt x="826559" y="887413"/>
                  </a:lnTo>
                  <a:lnTo>
                    <a:pt x="817564" y="889001"/>
                  </a:lnTo>
                  <a:lnTo>
                    <a:pt x="809097" y="890588"/>
                  </a:lnTo>
                  <a:lnTo>
                    <a:pt x="799572" y="890588"/>
                  </a:lnTo>
                  <a:lnTo>
                    <a:pt x="790576" y="890588"/>
                  </a:lnTo>
                  <a:lnTo>
                    <a:pt x="781580" y="889001"/>
                  </a:lnTo>
                  <a:lnTo>
                    <a:pt x="773113" y="887413"/>
                  </a:lnTo>
                  <a:lnTo>
                    <a:pt x="764647" y="884238"/>
                  </a:lnTo>
                  <a:lnTo>
                    <a:pt x="756709" y="880005"/>
                  </a:lnTo>
                  <a:lnTo>
                    <a:pt x="749301" y="875771"/>
                  </a:lnTo>
                  <a:lnTo>
                    <a:pt x="742422" y="870480"/>
                  </a:lnTo>
                  <a:lnTo>
                    <a:pt x="735542" y="864659"/>
                  </a:lnTo>
                  <a:lnTo>
                    <a:pt x="730251" y="858309"/>
                  </a:lnTo>
                  <a:lnTo>
                    <a:pt x="724959" y="851430"/>
                  </a:lnTo>
                  <a:lnTo>
                    <a:pt x="720726" y="844021"/>
                  </a:lnTo>
                  <a:lnTo>
                    <a:pt x="717022" y="836084"/>
                  </a:lnTo>
                  <a:lnTo>
                    <a:pt x="713847" y="827617"/>
                  </a:lnTo>
                  <a:lnTo>
                    <a:pt x="711201" y="819150"/>
                  </a:lnTo>
                  <a:lnTo>
                    <a:pt x="710142" y="810684"/>
                  </a:lnTo>
                  <a:lnTo>
                    <a:pt x="709613" y="801159"/>
                  </a:lnTo>
                  <a:lnTo>
                    <a:pt x="710142" y="791634"/>
                  </a:lnTo>
                  <a:lnTo>
                    <a:pt x="711201" y="783167"/>
                  </a:lnTo>
                  <a:lnTo>
                    <a:pt x="713847" y="774700"/>
                  </a:lnTo>
                  <a:lnTo>
                    <a:pt x="717022" y="766234"/>
                  </a:lnTo>
                  <a:lnTo>
                    <a:pt x="720726" y="758296"/>
                  </a:lnTo>
                  <a:lnTo>
                    <a:pt x="724959" y="750888"/>
                  </a:lnTo>
                  <a:lnTo>
                    <a:pt x="730251" y="744009"/>
                  </a:lnTo>
                  <a:lnTo>
                    <a:pt x="735542" y="737129"/>
                  </a:lnTo>
                  <a:lnTo>
                    <a:pt x="742422" y="731838"/>
                  </a:lnTo>
                  <a:lnTo>
                    <a:pt x="749301" y="726546"/>
                  </a:lnTo>
                  <a:lnTo>
                    <a:pt x="756709" y="722313"/>
                  </a:lnTo>
                  <a:lnTo>
                    <a:pt x="764647" y="718079"/>
                  </a:lnTo>
                  <a:lnTo>
                    <a:pt x="773113" y="714904"/>
                  </a:lnTo>
                  <a:lnTo>
                    <a:pt x="781580" y="712788"/>
                  </a:lnTo>
                  <a:lnTo>
                    <a:pt x="790576" y="711729"/>
                  </a:lnTo>
                  <a:lnTo>
                    <a:pt x="799572" y="711200"/>
                  </a:lnTo>
                  <a:close/>
                  <a:moveTo>
                    <a:pt x="2693194" y="474662"/>
                  </a:moveTo>
                  <a:lnTo>
                    <a:pt x="2702163" y="475717"/>
                  </a:lnTo>
                  <a:lnTo>
                    <a:pt x="2711660" y="476773"/>
                  </a:lnTo>
                  <a:lnTo>
                    <a:pt x="2720102" y="478883"/>
                  </a:lnTo>
                  <a:lnTo>
                    <a:pt x="2728544" y="482049"/>
                  </a:lnTo>
                  <a:lnTo>
                    <a:pt x="2736458" y="485742"/>
                  </a:lnTo>
                  <a:lnTo>
                    <a:pt x="2743845" y="489963"/>
                  </a:lnTo>
                  <a:lnTo>
                    <a:pt x="2750176" y="495767"/>
                  </a:lnTo>
                  <a:lnTo>
                    <a:pt x="2757035" y="501043"/>
                  </a:lnTo>
                  <a:lnTo>
                    <a:pt x="2762311" y="507902"/>
                  </a:lnTo>
                  <a:lnTo>
                    <a:pt x="2768115" y="514233"/>
                  </a:lnTo>
                  <a:lnTo>
                    <a:pt x="2772336" y="521620"/>
                  </a:lnTo>
                  <a:lnTo>
                    <a:pt x="2776029" y="529534"/>
                  </a:lnTo>
                  <a:lnTo>
                    <a:pt x="2778667" y="537976"/>
                  </a:lnTo>
                  <a:lnTo>
                    <a:pt x="2781305" y="546417"/>
                  </a:lnTo>
                  <a:lnTo>
                    <a:pt x="2782360" y="555387"/>
                  </a:lnTo>
                  <a:lnTo>
                    <a:pt x="2782888" y="564884"/>
                  </a:lnTo>
                  <a:lnTo>
                    <a:pt x="2782360" y="573853"/>
                  </a:lnTo>
                  <a:lnTo>
                    <a:pt x="2781305" y="582295"/>
                  </a:lnTo>
                  <a:lnTo>
                    <a:pt x="2778667" y="591264"/>
                  </a:lnTo>
                  <a:lnTo>
                    <a:pt x="2776029" y="599179"/>
                  </a:lnTo>
                  <a:lnTo>
                    <a:pt x="2772336" y="607093"/>
                  </a:lnTo>
                  <a:lnTo>
                    <a:pt x="2768115" y="614479"/>
                  </a:lnTo>
                  <a:lnTo>
                    <a:pt x="2762311" y="621866"/>
                  </a:lnTo>
                  <a:lnTo>
                    <a:pt x="2757035" y="627670"/>
                  </a:lnTo>
                  <a:lnTo>
                    <a:pt x="2750176" y="634001"/>
                  </a:lnTo>
                  <a:lnTo>
                    <a:pt x="2743845" y="638749"/>
                  </a:lnTo>
                  <a:lnTo>
                    <a:pt x="2736458" y="643498"/>
                  </a:lnTo>
                  <a:lnTo>
                    <a:pt x="2728544" y="647191"/>
                  </a:lnTo>
                  <a:lnTo>
                    <a:pt x="2720102" y="650357"/>
                  </a:lnTo>
                  <a:lnTo>
                    <a:pt x="2711660" y="651940"/>
                  </a:lnTo>
                  <a:lnTo>
                    <a:pt x="2702163" y="654050"/>
                  </a:lnTo>
                  <a:lnTo>
                    <a:pt x="2693194" y="654050"/>
                  </a:lnTo>
                  <a:lnTo>
                    <a:pt x="2684225" y="654050"/>
                  </a:lnTo>
                  <a:lnTo>
                    <a:pt x="2675255" y="651940"/>
                  </a:lnTo>
                  <a:lnTo>
                    <a:pt x="2666813" y="650357"/>
                  </a:lnTo>
                  <a:lnTo>
                    <a:pt x="2658899" y="647191"/>
                  </a:lnTo>
                  <a:lnTo>
                    <a:pt x="2650985" y="643498"/>
                  </a:lnTo>
                  <a:lnTo>
                    <a:pt x="2643598" y="638749"/>
                  </a:lnTo>
                  <a:lnTo>
                    <a:pt x="2636212" y="634001"/>
                  </a:lnTo>
                  <a:lnTo>
                    <a:pt x="2630408" y="627670"/>
                  </a:lnTo>
                  <a:lnTo>
                    <a:pt x="2624077" y="621866"/>
                  </a:lnTo>
                  <a:lnTo>
                    <a:pt x="2619328" y="614479"/>
                  </a:lnTo>
                  <a:lnTo>
                    <a:pt x="2614580" y="607093"/>
                  </a:lnTo>
                  <a:lnTo>
                    <a:pt x="2610887" y="599179"/>
                  </a:lnTo>
                  <a:lnTo>
                    <a:pt x="2607721" y="591264"/>
                  </a:lnTo>
                  <a:lnTo>
                    <a:pt x="2605083" y="582295"/>
                  </a:lnTo>
                  <a:lnTo>
                    <a:pt x="2604028" y="573853"/>
                  </a:lnTo>
                  <a:lnTo>
                    <a:pt x="2603500" y="564884"/>
                  </a:lnTo>
                  <a:lnTo>
                    <a:pt x="2604028" y="555387"/>
                  </a:lnTo>
                  <a:lnTo>
                    <a:pt x="2605083" y="546417"/>
                  </a:lnTo>
                  <a:lnTo>
                    <a:pt x="2607721" y="537976"/>
                  </a:lnTo>
                  <a:lnTo>
                    <a:pt x="2610887" y="529534"/>
                  </a:lnTo>
                  <a:lnTo>
                    <a:pt x="2614580" y="521620"/>
                  </a:lnTo>
                  <a:lnTo>
                    <a:pt x="2619328" y="514233"/>
                  </a:lnTo>
                  <a:lnTo>
                    <a:pt x="2624077" y="507902"/>
                  </a:lnTo>
                  <a:lnTo>
                    <a:pt x="2630408" y="501043"/>
                  </a:lnTo>
                  <a:lnTo>
                    <a:pt x="2636212" y="495767"/>
                  </a:lnTo>
                  <a:lnTo>
                    <a:pt x="2643598" y="489963"/>
                  </a:lnTo>
                  <a:lnTo>
                    <a:pt x="2650985" y="485742"/>
                  </a:lnTo>
                  <a:lnTo>
                    <a:pt x="2658899" y="482049"/>
                  </a:lnTo>
                  <a:lnTo>
                    <a:pt x="2666813" y="478883"/>
                  </a:lnTo>
                  <a:lnTo>
                    <a:pt x="2675255" y="476773"/>
                  </a:lnTo>
                  <a:lnTo>
                    <a:pt x="2684225" y="475717"/>
                  </a:lnTo>
                  <a:lnTo>
                    <a:pt x="2693194" y="474662"/>
                  </a:lnTo>
                  <a:close/>
                  <a:moveTo>
                    <a:pt x="2456393" y="474662"/>
                  </a:moveTo>
                  <a:lnTo>
                    <a:pt x="2465389" y="475717"/>
                  </a:lnTo>
                  <a:lnTo>
                    <a:pt x="2474384" y="476773"/>
                  </a:lnTo>
                  <a:lnTo>
                    <a:pt x="2482851" y="478883"/>
                  </a:lnTo>
                  <a:lnTo>
                    <a:pt x="2491318" y="482049"/>
                  </a:lnTo>
                  <a:lnTo>
                    <a:pt x="2499255" y="485742"/>
                  </a:lnTo>
                  <a:lnTo>
                    <a:pt x="2506664" y="489963"/>
                  </a:lnTo>
                  <a:lnTo>
                    <a:pt x="2513543" y="495767"/>
                  </a:lnTo>
                  <a:lnTo>
                    <a:pt x="2519893" y="501043"/>
                  </a:lnTo>
                  <a:lnTo>
                    <a:pt x="2525714" y="507902"/>
                  </a:lnTo>
                  <a:lnTo>
                    <a:pt x="2531005" y="514233"/>
                  </a:lnTo>
                  <a:lnTo>
                    <a:pt x="2535238" y="521620"/>
                  </a:lnTo>
                  <a:lnTo>
                    <a:pt x="2538943" y="529534"/>
                  </a:lnTo>
                  <a:lnTo>
                    <a:pt x="2542118" y="537976"/>
                  </a:lnTo>
                  <a:lnTo>
                    <a:pt x="2544234" y="546417"/>
                  </a:lnTo>
                  <a:lnTo>
                    <a:pt x="2545822" y="555387"/>
                  </a:lnTo>
                  <a:lnTo>
                    <a:pt x="2546351" y="564884"/>
                  </a:lnTo>
                  <a:lnTo>
                    <a:pt x="2545822" y="573853"/>
                  </a:lnTo>
                  <a:lnTo>
                    <a:pt x="2544234" y="582295"/>
                  </a:lnTo>
                  <a:lnTo>
                    <a:pt x="2542118" y="591264"/>
                  </a:lnTo>
                  <a:lnTo>
                    <a:pt x="2538943" y="599179"/>
                  </a:lnTo>
                  <a:lnTo>
                    <a:pt x="2535238" y="607093"/>
                  </a:lnTo>
                  <a:lnTo>
                    <a:pt x="2531005" y="614479"/>
                  </a:lnTo>
                  <a:lnTo>
                    <a:pt x="2525714" y="621866"/>
                  </a:lnTo>
                  <a:lnTo>
                    <a:pt x="2519893" y="627670"/>
                  </a:lnTo>
                  <a:lnTo>
                    <a:pt x="2513543" y="634001"/>
                  </a:lnTo>
                  <a:lnTo>
                    <a:pt x="2506664" y="638749"/>
                  </a:lnTo>
                  <a:lnTo>
                    <a:pt x="2499255" y="643498"/>
                  </a:lnTo>
                  <a:lnTo>
                    <a:pt x="2491318" y="647191"/>
                  </a:lnTo>
                  <a:lnTo>
                    <a:pt x="2482851" y="650357"/>
                  </a:lnTo>
                  <a:lnTo>
                    <a:pt x="2474384" y="651940"/>
                  </a:lnTo>
                  <a:lnTo>
                    <a:pt x="2465389" y="654050"/>
                  </a:lnTo>
                  <a:lnTo>
                    <a:pt x="2456393" y="654050"/>
                  </a:lnTo>
                  <a:lnTo>
                    <a:pt x="2446868" y="654050"/>
                  </a:lnTo>
                  <a:lnTo>
                    <a:pt x="2438401" y="651940"/>
                  </a:lnTo>
                  <a:lnTo>
                    <a:pt x="2429405" y="650357"/>
                  </a:lnTo>
                  <a:lnTo>
                    <a:pt x="2421468" y="647191"/>
                  </a:lnTo>
                  <a:lnTo>
                    <a:pt x="2413530" y="643498"/>
                  </a:lnTo>
                  <a:lnTo>
                    <a:pt x="2406122" y="638749"/>
                  </a:lnTo>
                  <a:lnTo>
                    <a:pt x="2399243" y="634001"/>
                  </a:lnTo>
                  <a:lnTo>
                    <a:pt x="2392892" y="627670"/>
                  </a:lnTo>
                  <a:lnTo>
                    <a:pt x="2387072" y="621866"/>
                  </a:lnTo>
                  <a:lnTo>
                    <a:pt x="2381780" y="614479"/>
                  </a:lnTo>
                  <a:lnTo>
                    <a:pt x="2377017" y="607093"/>
                  </a:lnTo>
                  <a:lnTo>
                    <a:pt x="2373313" y="599179"/>
                  </a:lnTo>
                  <a:lnTo>
                    <a:pt x="2370138" y="591264"/>
                  </a:lnTo>
                  <a:lnTo>
                    <a:pt x="2368551" y="582295"/>
                  </a:lnTo>
                  <a:lnTo>
                    <a:pt x="2366963" y="573853"/>
                  </a:lnTo>
                  <a:lnTo>
                    <a:pt x="2366963" y="564884"/>
                  </a:lnTo>
                  <a:lnTo>
                    <a:pt x="2366963" y="555387"/>
                  </a:lnTo>
                  <a:lnTo>
                    <a:pt x="2368551" y="546417"/>
                  </a:lnTo>
                  <a:lnTo>
                    <a:pt x="2370138" y="537976"/>
                  </a:lnTo>
                  <a:lnTo>
                    <a:pt x="2373313" y="529534"/>
                  </a:lnTo>
                  <a:lnTo>
                    <a:pt x="2377017" y="521620"/>
                  </a:lnTo>
                  <a:lnTo>
                    <a:pt x="2381780" y="514233"/>
                  </a:lnTo>
                  <a:lnTo>
                    <a:pt x="2387072" y="507902"/>
                  </a:lnTo>
                  <a:lnTo>
                    <a:pt x="2392892" y="501043"/>
                  </a:lnTo>
                  <a:lnTo>
                    <a:pt x="2399243" y="495767"/>
                  </a:lnTo>
                  <a:lnTo>
                    <a:pt x="2406122" y="489963"/>
                  </a:lnTo>
                  <a:lnTo>
                    <a:pt x="2413530" y="485742"/>
                  </a:lnTo>
                  <a:lnTo>
                    <a:pt x="2421468" y="482049"/>
                  </a:lnTo>
                  <a:lnTo>
                    <a:pt x="2429405" y="478883"/>
                  </a:lnTo>
                  <a:lnTo>
                    <a:pt x="2438401" y="476773"/>
                  </a:lnTo>
                  <a:lnTo>
                    <a:pt x="2446868" y="475717"/>
                  </a:lnTo>
                  <a:lnTo>
                    <a:pt x="2456393" y="474662"/>
                  </a:lnTo>
                  <a:close/>
                  <a:moveTo>
                    <a:pt x="2220384" y="474662"/>
                  </a:moveTo>
                  <a:lnTo>
                    <a:pt x="2229909" y="475717"/>
                  </a:lnTo>
                  <a:lnTo>
                    <a:pt x="2238376" y="476773"/>
                  </a:lnTo>
                  <a:lnTo>
                    <a:pt x="2246842" y="478883"/>
                  </a:lnTo>
                  <a:lnTo>
                    <a:pt x="2255309" y="482049"/>
                  </a:lnTo>
                  <a:lnTo>
                    <a:pt x="2263246" y="485742"/>
                  </a:lnTo>
                  <a:lnTo>
                    <a:pt x="2270655" y="489963"/>
                  </a:lnTo>
                  <a:lnTo>
                    <a:pt x="2277005" y="495767"/>
                  </a:lnTo>
                  <a:lnTo>
                    <a:pt x="2283884" y="501043"/>
                  </a:lnTo>
                  <a:lnTo>
                    <a:pt x="2289705" y="507902"/>
                  </a:lnTo>
                  <a:lnTo>
                    <a:pt x="2294997" y="514233"/>
                  </a:lnTo>
                  <a:lnTo>
                    <a:pt x="2299230" y="521620"/>
                  </a:lnTo>
                  <a:lnTo>
                    <a:pt x="2303463" y="529534"/>
                  </a:lnTo>
                  <a:lnTo>
                    <a:pt x="2306109" y="537976"/>
                  </a:lnTo>
                  <a:lnTo>
                    <a:pt x="2308226" y="546417"/>
                  </a:lnTo>
                  <a:lnTo>
                    <a:pt x="2309284" y="555387"/>
                  </a:lnTo>
                  <a:lnTo>
                    <a:pt x="2309813" y="564884"/>
                  </a:lnTo>
                  <a:lnTo>
                    <a:pt x="2309284" y="573853"/>
                  </a:lnTo>
                  <a:lnTo>
                    <a:pt x="2308226" y="582295"/>
                  </a:lnTo>
                  <a:lnTo>
                    <a:pt x="2306109" y="591264"/>
                  </a:lnTo>
                  <a:lnTo>
                    <a:pt x="2303463" y="599179"/>
                  </a:lnTo>
                  <a:lnTo>
                    <a:pt x="2299230" y="607093"/>
                  </a:lnTo>
                  <a:lnTo>
                    <a:pt x="2294997" y="614479"/>
                  </a:lnTo>
                  <a:lnTo>
                    <a:pt x="2289705" y="621866"/>
                  </a:lnTo>
                  <a:lnTo>
                    <a:pt x="2283884" y="627670"/>
                  </a:lnTo>
                  <a:lnTo>
                    <a:pt x="2277005" y="634001"/>
                  </a:lnTo>
                  <a:lnTo>
                    <a:pt x="2270655" y="638749"/>
                  </a:lnTo>
                  <a:lnTo>
                    <a:pt x="2263246" y="643498"/>
                  </a:lnTo>
                  <a:lnTo>
                    <a:pt x="2255309" y="647191"/>
                  </a:lnTo>
                  <a:lnTo>
                    <a:pt x="2246842" y="650357"/>
                  </a:lnTo>
                  <a:lnTo>
                    <a:pt x="2238376" y="651940"/>
                  </a:lnTo>
                  <a:lnTo>
                    <a:pt x="2229909" y="654050"/>
                  </a:lnTo>
                  <a:lnTo>
                    <a:pt x="2220384" y="654050"/>
                  </a:lnTo>
                  <a:lnTo>
                    <a:pt x="2210859" y="654050"/>
                  </a:lnTo>
                  <a:lnTo>
                    <a:pt x="2202392" y="651940"/>
                  </a:lnTo>
                  <a:lnTo>
                    <a:pt x="2193925" y="650357"/>
                  </a:lnTo>
                  <a:lnTo>
                    <a:pt x="2185459" y="647191"/>
                  </a:lnTo>
                  <a:lnTo>
                    <a:pt x="2177521" y="643498"/>
                  </a:lnTo>
                  <a:lnTo>
                    <a:pt x="2170113" y="638749"/>
                  </a:lnTo>
                  <a:lnTo>
                    <a:pt x="2163234" y="634001"/>
                  </a:lnTo>
                  <a:lnTo>
                    <a:pt x="2156354" y="627670"/>
                  </a:lnTo>
                  <a:lnTo>
                    <a:pt x="2151063" y="621866"/>
                  </a:lnTo>
                  <a:lnTo>
                    <a:pt x="2145771" y="614479"/>
                  </a:lnTo>
                  <a:lnTo>
                    <a:pt x="2141538" y="607093"/>
                  </a:lnTo>
                  <a:lnTo>
                    <a:pt x="2137304" y="599179"/>
                  </a:lnTo>
                  <a:lnTo>
                    <a:pt x="2134129" y="591264"/>
                  </a:lnTo>
                  <a:lnTo>
                    <a:pt x="2132013" y="582295"/>
                  </a:lnTo>
                  <a:lnTo>
                    <a:pt x="2130954" y="573853"/>
                  </a:lnTo>
                  <a:lnTo>
                    <a:pt x="2130425" y="564884"/>
                  </a:lnTo>
                  <a:lnTo>
                    <a:pt x="2130954" y="555387"/>
                  </a:lnTo>
                  <a:lnTo>
                    <a:pt x="2132013" y="546417"/>
                  </a:lnTo>
                  <a:lnTo>
                    <a:pt x="2134129" y="537976"/>
                  </a:lnTo>
                  <a:lnTo>
                    <a:pt x="2137304" y="529534"/>
                  </a:lnTo>
                  <a:lnTo>
                    <a:pt x="2141538" y="521620"/>
                  </a:lnTo>
                  <a:lnTo>
                    <a:pt x="2145771" y="514233"/>
                  </a:lnTo>
                  <a:lnTo>
                    <a:pt x="2151063" y="507902"/>
                  </a:lnTo>
                  <a:lnTo>
                    <a:pt x="2156354" y="501043"/>
                  </a:lnTo>
                  <a:lnTo>
                    <a:pt x="2163234" y="495767"/>
                  </a:lnTo>
                  <a:lnTo>
                    <a:pt x="2170113" y="489963"/>
                  </a:lnTo>
                  <a:lnTo>
                    <a:pt x="2177521" y="485742"/>
                  </a:lnTo>
                  <a:lnTo>
                    <a:pt x="2185459" y="482049"/>
                  </a:lnTo>
                  <a:lnTo>
                    <a:pt x="2193925" y="478883"/>
                  </a:lnTo>
                  <a:lnTo>
                    <a:pt x="2202392" y="476773"/>
                  </a:lnTo>
                  <a:lnTo>
                    <a:pt x="2210859" y="475717"/>
                  </a:lnTo>
                  <a:lnTo>
                    <a:pt x="2220384" y="474662"/>
                  </a:lnTo>
                  <a:close/>
                  <a:moveTo>
                    <a:pt x="1983320" y="474662"/>
                  </a:moveTo>
                  <a:lnTo>
                    <a:pt x="1992369" y="475717"/>
                  </a:lnTo>
                  <a:lnTo>
                    <a:pt x="2001418" y="476773"/>
                  </a:lnTo>
                  <a:lnTo>
                    <a:pt x="2009934" y="478883"/>
                  </a:lnTo>
                  <a:lnTo>
                    <a:pt x="2017918" y="482049"/>
                  </a:lnTo>
                  <a:lnTo>
                    <a:pt x="2025902" y="485742"/>
                  </a:lnTo>
                  <a:lnTo>
                    <a:pt x="2033354" y="489963"/>
                  </a:lnTo>
                  <a:lnTo>
                    <a:pt x="2040806" y="495767"/>
                  </a:lnTo>
                  <a:lnTo>
                    <a:pt x="2046661" y="501043"/>
                  </a:lnTo>
                  <a:lnTo>
                    <a:pt x="2053049" y="507902"/>
                  </a:lnTo>
                  <a:lnTo>
                    <a:pt x="2057839" y="514233"/>
                  </a:lnTo>
                  <a:lnTo>
                    <a:pt x="2062630" y="521620"/>
                  </a:lnTo>
                  <a:lnTo>
                    <a:pt x="2066356" y="529534"/>
                  </a:lnTo>
                  <a:lnTo>
                    <a:pt x="2069549" y="537976"/>
                  </a:lnTo>
                  <a:lnTo>
                    <a:pt x="2071146" y="546417"/>
                  </a:lnTo>
                  <a:lnTo>
                    <a:pt x="2073275" y="555387"/>
                  </a:lnTo>
                  <a:lnTo>
                    <a:pt x="2073275" y="564884"/>
                  </a:lnTo>
                  <a:lnTo>
                    <a:pt x="2073275" y="573853"/>
                  </a:lnTo>
                  <a:lnTo>
                    <a:pt x="2071146" y="582295"/>
                  </a:lnTo>
                  <a:lnTo>
                    <a:pt x="2069549" y="591264"/>
                  </a:lnTo>
                  <a:lnTo>
                    <a:pt x="2066356" y="599179"/>
                  </a:lnTo>
                  <a:lnTo>
                    <a:pt x="2062630" y="607093"/>
                  </a:lnTo>
                  <a:lnTo>
                    <a:pt x="2057839" y="614479"/>
                  </a:lnTo>
                  <a:lnTo>
                    <a:pt x="2053049" y="621866"/>
                  </a:lnTo>
                  <a:lnTo>
                    <a:pt x="2046661" y="627670"/>
                  </a:lnTo>
                  <a:lnTo>
                    <a:pt x="2040806" y="634001"/>
                  </a:lnTo>
                  <a:lnTo>
                    <a:pt x="2033354" y="638749"/>
                  </a:lnTo>
                  <a:lnTo>
                    <a:pt x="2025902" y="643498"/>
                  </a:lnTo>
                  <a:lnTo>
                    <a:pt x="2017918" y="647191"/>
                  </a:lnTo>
                  <a:lnTo>
                    <a:pt x="2009934" y="650357"/>
                  </a:lnTo>
                  <a:lnTo>
                    <a:pt x="2001418" y="651940"/>
                  </a:lnTo>
                  <a:lnTo>
                    <a:pt x="1992369" y="654050"/>
                  </a:lnTo>
                  <a:lnTo>
                    <a:pt x="1983320" y="654050"/>
                  </a:lnTo>
                  <a:lnTo>
                    <a:pt x="1973739" y="654050"/>
                  </a:lnTo>
                  <a:lnTo>
                    <a:pt x="1964690" y="651940"/>
                  </a:lnTo>
                  <a:lnTo>
                    <a:pt x="1956174" y="650357"/>
                  </a:lnTo>
                  <a:lnTo>
                    <a:pt x="1947657" y="647191"/>
                  </a:lnTo>
                  <a:lnTo>
                    <a:pt x="1939673" y="643498"/>
                  </a:lnTo>
                  <a:lnTo>
                    <a:pt x="1932221" y="638749"/>
                  </a:lnTo>
                  <a:lnTo>
                    <a:pt x="1925834" y="634001"/>
                  </a:lnTo>
                  <a:lnTo>
                    <a:pt x="1918914" y="627670"/>
                  </a:lnTo>
                  <a:lnTo>
                    <a:pt x="1913591" y="621866"/>
                  </a:lnTo>
                  <a:lnTo>
                    <a:pt x="1907736" y="614479"/>
                  </a:lnTo>
                  <a:lnTo>
                    <a:pt x="1903478" y="607093"/>
                  </a:lnTo>
                  <a:lnTo>
                    <a:pt x="1899752" y="599179"/>
                  </a:lnTo>
                  <a:lnTo>
                    <a:pt x="1897091" y="591264"/>
                  </a:lnTo>
                  <a:lnTo>
                    <a:pt x="1894429" y="582295"/>
                  </a:lnTo>
                  <a:lnTo>
                    <a:pt x="1893365" y="573853"/>
                  </a:lnTo>
                  <a:lnTo>
                    <a:pt x="1892300" y="564884"/>
                  </a:lnTo>
                  <a:lnTo>
                    <a:pt x="1893365" y="555387"/>
                  </a:lnTo>
                  <a:lnTo>
                    <a:pt x="1894429" y="546417"/>
                  </a:lnTo>
                  <a:lnTo>
                    <a:pt x="1897091" y="537976"/>
                  </a:lnTo>
                  <a:lnTo>
                    <a:pt x="1899752" y="529534"/>
                  </a:lnTo>
                  <a:lnTo>
                    <a:pt x="1903478" y="521620"/>
                  </a:lnTo>
                  <a:lnTo>
                    <a:pt x="1907736" y="514233"/>
                  </a:lnTo>
                  <a:lnTo>
                    <a:pt x="1913591" y="507902"/>
                  </a:lnTo>
                  <a:lnTo>
                    <a:pt x="1918914" y="501043"/>
                  </a:lnTo>
                  <a:lnTo>
                    <a:pt x="1925834" y="495767"/>
                  </a:lnTo>
                  <a:lnTo>
                    <a:pt x="1932221" y="489963"/>
                  </a:lnTo>
                  <a:lnTo>
                    <a:pt x="1939673" y="485742"/>
                  </a:lnTo>
                  <a:lnTo>
                    <a:pt x="1947657" y="482049"/>
                  </a:lnTo>
                  <a:lnTo>
                    <a:pt x="1956174" y="478883"/>
                  </a:lnTo>
                  <a:lnTo>
                    <a:pt x="1964690" y="476773"/>
                  </a:lnTo>
                  <a:lnTo>
                    <a:pt x="1973739" y="475717"/>
                  </a:lnTo>
                  <a:lnTo>
                    <a:pt x="1983320" y="474662"/>
                  </a:lnTo>
                  <a:close/>
                  <a:moveTo>
                    <a:pt x="1272118" y="474662"/>
                  </a:moveTo>
                  <a:lnTo>
                    <a:pt x="1281114" y="475717"/>
                  </a:lnTo>
                  <a:lnTo>
                    <a:pt x="1290639" y="476773"/>
                  </a:lnTo>
                  <a:lnTo>
                    <a:pt x="1299105" y="478883"/>
                  </a:lnTo>
                  <a:lnTo>
                    <a:pt x="1307572" y="482049"/>
                  </a:lnTo>
                  <a:lnTo>
                    <a:pt x="1315509" y="485742"/>
                  </a:lnTo>
                  <a:lnTo>
                    <a:pt x="1322918" y="489963"/>
                  </a:lnTo>
                  <a:lnTo>
                    <a:pt x="1329268" y="495767"/>
                  </a:lnTo>
                  <a:lnTo>
                    <a:pt x="1336147" y="501043"/>
                  </a:lnTo>
                  <a:lnTo>
                    <a:pt x="1341439" y="507902"/>
                  </a:lnTo>
                  <a:lnTo>
                    <a:pt x="1347260" y="514233"/>
                  </a:lnTo>
                  <a:lnTo>
                    <a:pt x="1351493" y="521620"/>
                  </a:lnTo>
                  <a:lnTo>
                    <a:pt x="1355197" y="529534"/>
                  </a:lnTo>
                  <a:lnTo>
                    <a:pt x="1357843" y="537976"/>
                  </a:lnTo>
                  <a:lnTo>
                    <a:pt x="1360489" y="546417"/>
                  </a:lnTo>
                  <a:lnTo>
                    <a:pt x="1361547" y="555387"/>
                  </a:lnTo>
                  <a:lnTo>
                    <a:pt x="1362076" y="564884"/>
                  </a:lnTo>
                  <a:lnTo>
                    <a:pt x="1361547" y="573853"/>
                  </a:lnTo>
                  <a:lnTo>
                    <a:pt x="1360489" y="582295"/>
                  </a:lnTo>
                  <a:lnTo>
                    <a:pt x="1357843" y="591264"/>
                  </a:lnTo>
                  <a:lnTo>
                    <a:pt x="1355197" y="599179"/>
                  </a:lnTo>
                  <a:lnTo>
                    <a:pt x="1351493" y="607093"/>
                  </a:lnTo>
                  <a:lnTo>
                    <a:pt x="1347260" y="614479"/>
                  </a:lnTo>
                  <a:lnTo>
                    <a:pt x="1341439" y="621866"/>
                  </a:lnTo>
                  <a:lnTo>
                    <a:pt x="1336147" y="627670"/>
                  </a:lnTo>
                  <a:lnTo>
                    <a:pt x="1329268" y="634001"/>
                  </a:lnTo>
                  <a:lnTo>
                    <a:pt x="1322918" y="638749"/>
                  </a:lnTo>
                  <a:lnTo>
                    <a:pt x="1315509" y="643498"/>
                  </a:lnTo>
                  <a:lnTo>
                    <a:pt x="1307572" y="647191"/>
                  </a:lnTo>
                  <a:lnTo>
                    <a:pt x="1299105" y="650357"/>
                  </a:lnTo>
                  <a:lnTo>
                    <a:pt x="1290639" y="651940"/>
                  </a:lnTo>
                  <a:lnTo>
                    <a:pt x="1281114" y="654050"/>
                  </a:lnTo>
                  <a:lnTo>
                    <a:pt x="1272118" y="654050"/>
                  </a:lnTo>
                  <a:lnTo>
                    <a:pt x="1263122" y="654050"/>
                  </a:lnTo>
                  <a:lnTo>
                    <a:pt x="1254655" y="651940"/>
                  </a:lnTo>
                  <a:lnTo>
                    <a:pt x="1245659" y="650357"/>
                  </a:lnTo>
                  <a:lnTo>
                    <a:pt x="1237722" y="647191"/>
                  </a:lnTo>
                  <a:lnTo>
                    <a:pt x="1229784" y="643498"/>
                  </a:lnTo>
                  <a:lnTo>
                    <a:pt x="1222376" y="638749"/>
                  </a:lnTo>
                  <a:lnTo>
                    <a:pt x="1214968" y="634001"/>
                  </a:lnTo>
                  <a:lnTo>
                    <a:pt x="1209147" y="627670"/>
                  </a:lnTo>
                  <a:lnTo>
                    <a:pt x="1202797" y="621866"/>
                  </a:lnTo>
                  <a:lnTo>
                    <a:pt x="1198034" y="614479"/>
                  </a:lnTo>
                  <a:lnTo>
                    <a:pt x="1193272" y="607093"/>
                  </a:lnTo>
                  <a:lnTo>
                    <a:pt x="1189567" y="599179"/>
                  </a:lnTo>
                  <a:lnTo>
                    <a:pt x="1186392" y="591264"/>
                  </a:lnTo>
                  <a:lnTo>
                    <a:pt x="1184805" y="582295"/>
                  </a:lnTo>
                  <a:lnTo>
                    <a:pt x="1182688" y="573853"/>
                  </a:lnTo>
                  <a:lnTo>
                    <a:pt x="1182688" y="564884"/>
                  </a:lnTo>
                  <a:lnTo>
                    <a:pt x="1182688" y="555387"/>
                  </a:lnTo>
                  <a:lnTo>
                    <a:pt x="1184805" y="546417"/>
                  </a:lnTo>
                  <a:lnTo>
                    <a:pt x="1186392" y="537976"/>
                  </a:lnTo>
                  <a:lnTo>
                    <a:pt x="1189567" y="529534"/>
                  </a:lnTo>
                  <a:lnTo>
                    <a:pt x="1193272" y="521620"/>
                  </a:lnTo>
                  <a:lnTo>
                    <a:pt x="1198034" y="514233"/>
                  </a:lnTo>
                  <a:lnTo>
                    <a:pt x="1202797" y="507902"/>
                  </a:lnTo>
                  <a:lnTo>
                    <a:pt x="1209147" y="501043"/>
                  </a:lnTo>
                  <a:lnTo>
                    <a:pt x="1214968" y="495767"/>
                  </a:lnTo>
                  <a:lnTo>
                    <a:pt x="1222376" y="489963"/>
                  </a:lnTo>
                  <a:lnTo>
                    <a:pt x="1229784" y="485742"/>
                  </a:lnTo>
                  <a:lnTo>
                    <a:pt x="1237722" y="482049"/>
                  </a:lnTo>
                  <a:lnTo>
                    <a:pt x="1245659" y="478883"/>
                  </a:lnTo>
                  <a:lnTo>
                    <a:pt x="1254655" y="476773"/>
                  </a:lnTo>
                  <a:lnTo>
                    <a:pt x="1263122" y="475717"/>
                  </a:lnTo>
                  <a:lnTo>
                    <a:pt x="1272118" y="474662"/>
                  </a:lnTo>
                  <a:close/>
                  <a:moveTo>
                    <a:pt x="1036109" y="474662"/>
                  </a:moveTo>
                  <a:lnTo>
                    <a:pt x="1045105" y="475717"/>
                  </a:lnTo>
                  <a:lnTo>
                    <a:pt x="1053571" y="476773"/>
                  </a:lnTo>
                  <a:lnTo>
                    <a:pt x="1062038" y="478883"/>
                  </a:lnTo>
                  <a:lnTo>
                    <a:pt x="1070505" y="482049"/>
                  </a:lnTo>
                  <a:lnTo>
                    <a:pt x="1078442" y="485742"/>
                  </a:lnTo>
                  <a:lnTo>
                    <a:pt x="1085851" y="489963"/>
                  </a:lnTo>
                  <a:lnTo>
                    <a:pt x="1092730" y="495767"/>
                  </a:lnTo>
                  <a:lnTo>
                    <a:pt x="1099080" y="501043"/>
                  </a:lnTo>
                  <a:lnTo>
                    <a:pt x="1105430" y="507902"/>
                  </a:lnTo>
                  <a:lnTo>
                    <a:pt x="1110192" y="514233"/>
                  </a:lnTo>
                  <a:lnTo>
                    <a:pt x="1114426" y="521620"/>
                  </a:lnTo>
                  <a:lnTo>
                    <a:pt x="1118659" y="529534"/>
                  </a:lnTo>
                  <a:lnTo>
                    <a:pt x="1121834" y="537976"/>
                  </a:lnTo>
                  <a:lnTo>
                    <a:pt x="1123422" y="546417"/>
                  </a:lnTo>
                  <a:lnTo>
                    <a:pt x="1125009" y="555387"/>
                  </a:lnTo>
                  <a:lnTo>
                    <a:pt x="1125538" y="564884"/>
                  </a:lnTo>
                  <a:lnTo>
                    <a:pt x="1125009" y="573853"/>
                  </a:lnTo>
                  <a:lnTo>
                    <a:pt x="1123422" y="582295"/>
                  </a:lnTo>
                  <a:lnTo>
                    <a:pt x="1121834" y="591264"/>
                  </a:lnTo>
                  <a:lnTo>
                    <a:pt x="1118659" y="599179"/>
                  </a:lnTo>
                  <a:lnTo>
                    <a:pt x="1114426" y="607093"/>
                  </a:lnTo>
                  <a:lnTo>
                    <a:pt x="1110192" y="614479"/>
                  </a:lnTo>
                  <a:lnTo>
                    <a:pt x="1105430" y="621866"/>
                  </a:lnTo>
                  <a:lnTo>
                    <a:pt x="1099080" y="627670"/>
                  </a:lnTo>
                  <a:lnTo>
                    <a:pt x="1092730" y="634001"/>
                  </a:lnTo>
                  <a:lnTo>
                    <a:pt x="1085851" y="638749"/>
                  </a:lnTo>
                  <a:lnTo>
                    <a:pt x="1078442" y="643498"/>
                  </a:lnTo>
                  <a:lnTo>
                    <a:pt x="1070505" y="647191"/>
                  </a:lnTo>
                  <a:lnTo>
                    <a:pt x="1062038" y="650357"/>
                  </a:lnTo>
                  <a:lnTo>
                    <a:pt x="1053571" y="651940"/>
                  </a:lnTo>
                  <a:lnTo>
                    <a:pt x="1045105" y="654050"/>
                  </a:lnTo>
                  <a:lnTo>
                    <a:pt x="1036109" y="654050"/>
                  </a:lnTo>
                  <a:lnTo>
                    <a:pt x="1026055" y="654050"/>
                  </a:lnTo>
                  <a:lnTo>
                    <a:pt x="1017588" y="651940"/>
                  </a:lnTo>
                  <a:lnTo>
                    <a:pt x="1009121" y="650357"/>
                  </a:lnTo>
                  <a:lnTo>
                    <a:pt x="1000655" y="647191"/>
                  </a:lnTo>
                  <a:lnTo>
                    <a:pt x="992717" y="643498"/>
                  </a:lnTo>
                  <a:lnTo>
                    <a:pt x="985309" y="638749"/>
                  </a:lnTo>
                  <a:lnTo>
                    <a:pt x="978959" y="634001"/>
                  </a:lnTo>
                  <a:lnTo>
                    <a:pt x="972079" y="627670"/>
                  </a:lnTo>
                  <a:lnTo>
                    <a:pt x="966259" y="621866"/>
                  </a:lnTo>
                  <a:lnTo>
                    <a:pt x="960967" y="614479"/>
                  </a:lnTo>
                  <a:lnTo>
                    <a:pt x="956734" y="607093"/>
                  </a:lnTo>
                  <a:lnTo>
                    <a:pt x="952500" y="599179"/>
                  </a:lnTo>
                  <a:lnTo>
                    <a:pt x="949325" y="591264"/>
                  </a:lnTo>
                  <a:lnTo>
                    <a:pt x="947738" y="582295"/>
                  </a:lnTo>
                  <a:lnTo>
                    <a:pt x="946679" y="573853"/>
                  </a:lnTo>
                  <a:lnTo>
                    <a:pt x="946150" y="564884"/>
                  </a:lnTo>
                  <a:lnTo>
                    <a:pt x="946679" y="555387"/>
                  </a:lnTo>
                  <a:lnTo>
                    <a:pt x="947738" y="546417"/>
                  </a:lnTo>
                  <a:lnTo>
                    <a:pt x="949325" y="537976"/>
                  </a:lnTo>
                  <a:lnTo>
                    <a:pt x="952500" y="529534"/>
                  </a:lnTo>
                  <a:lnTo>
                    <a:pt x="956734" y="521620"/>
                  </a:lnTo>
                  <a:lnTo>
                    <a:pt x="960967" y="514233"/>
                  </a:lnTo>
                  <a:lnTo>
                    <a:pt x="966259" y="507902"/>
                  </a:lnTo>
                  <a:lnTo>
                    <a:pt x="972079" y="501043"/>
                  </a:lnTo>
                  <a:lnTo>
                    <a:pt x="978959" y="495767"/>
                  </a:lnTo>
                  <a:lnTo>
                    <a:pt x="985309" y="489963"/>
                  </a:lnTo>
                  <a:lnTo>
                    <a:pt x="992717" y="485742"/>
                  </a:lnTo>
                  <a:lnTo>
                    <a:pt x="1000655" y="482049"/>
                  </a:lnTo>
                  <a:lnTo>
                    <a:pt x="1009121" y="478883"/>
                  </a:lnTo>
                  <a:lnTo>
                    <a:pt x="1017588" y="476773"/>
                  </a:lnTo>
                  <a:lnTo>
                    <a:pt x="1026055" y="475717"/>
                  </a:lnTo>
                  <a:lnTo>
                    <a:pt x="1036109" y="474662"/>
                  </a:lnTo>
                  <a:close/>
                  <a:moveTo>
                    <a:pt x="799572" y="474662"/>
                  </a:moveTo>
                  <a:lnTo>
                    <a:pt x="809097" y="475717"/>
                  </a:lnTo>
                  <a:lnTo>
                    <a:pt x="817564" y="476773"/>
                  </a:lnTo>
                  <a:lnTo>
                    <a:pt x="826559" y="478883"/>
                  </a:lnTo>
                  <a:lnTo>
                    <a:pt x="834497" y="482049"/>
                  </a:lnTo>
                  <a:lnTo>
                    <a:pt x="842434" y="485742"/>
                  </a:lnTo>
                  <a:lnTo>
                    <a:pt x="849843" y="489963"/>
                  </a:lnTo>
                  <a:lnTo>
                    <a:pt x="856722" y="495767"/>
                  </a:lnTo>
                  <a:lnTo>
                    <a:pt x="863072" y="501043"/>
                  </a:lnTo>
                  <a:lnTo>
                    <a:pt x="868893" y="507902"/>
                  </a:lnTo>
                  <a:lnTo>
                    <a:pt x="874185" y="514233"/>
                  </a:lnTo>
                  <a:lnTo>
                    <a:pt x="878947" y="521620"/>
                  </a:lnTo>
                  <a:lnTo>
                    <a:pt x="882651" y="529534"/>
                  </a:lnTo>
                  <a:lnTo>
                    <a:pt x="885826" y="537976"/>
                  </a:lnTo>
                  <a:lnTo>
                    <a:pt x="887414" y="546417"/>
                  </a:lnTo>
                  <a:lnTo>
                    <a:pt x="889001" y="555387"/>
                  </a:lnTo>
                  <a:lnTo>
                    <a:pt x="889001" y="564884"/>
                  </a:lnTo>
                  <a:lnTo>
                    <a:pt x="889001" y="573853"/>
                  </a:lnTo>
                  <a:lnTo>
                    <a:pt x="887414" y="582295"/>
                  </a:lnTo>
                  <a:lnTo>
                    <a:pt x="885826" y="591264"/>
                  </a:lnTo>
                  <a:lnTo>
                    <a:pt x="882651" y="599179"/>
                  </a:lnTo>
                  <a:lnTo>
                    <a:pt x="878947" y="607093"/>
                  </a:lnTo>
                  <a:lnTo>
                    <a:pt x="874185" y="614479"/>
                  </a:lnTo>
                  <a:lnTo>
                    <a:pt x="868893" y="621866"/>
                  </a:lnTo>
                  <a:lnTo>
                    <a:pt x="863072" y="627670"/>
                  </a:lnTo>
                  <a:lnTo>
                    <a:pt x="856722" y="634001"/>
                  </a:lnTo>
                  <a:lnTo>
                    <a:pt x="849843" y="638749"/>
                  </a:lnTo>
                  <a:lnTo>
                    <a:pt x="842434" y="643498"/>
                  </a:lnTo>
                  <a:lnTo>
                    <a:pt x="834497" y="647191"/>
                  </a:lnTo>
                  <a:lnTo>
                    <a:pt x="826559" y="650357"/>
                  </a:lnTo>
                  <a:lnTo>
                    <a:pt x="817564" y="651940"/>
                  </a:lnTo>
                  <a:lnTo>
                    <a:pt x="809097" y="654050"/>
                  </a:lnTo>
                  <a:lnTo>
                    <a:pt x="799572" y="654050"/>
                  </a:lnTo>
                  <a:lnTo>
                    <a:pt x="790576" y="654050"/>
                  </a:lnTo>
                  <a:lnTo>
                    <a:pt x="781580" y="651940"/>
                  </a:lnTo>
                  <a:lnTo>
                    <a:pt x="773113" y="650357"/>
                  </a:lnTo>
                  <a:lnTo>
                    <a:pt x="764647" y="647191"/>
                  </a:lnTo>
                  <a:lnTo>
                    <a:pt x="756709" y="643498"/>
                  </a:lnTo>
                  <a:lnTo>
                    <a:pt x="749301" y="638749"/>
                  </a:lnTo>
                  <a:lnTo>
                    <a:pt x="742422" y="634001"/>
                  </a:lnTo>
                  <a:lnTo>
                    <a:pt x="735542" y="627670"/>
                  </a:lnTo>
                  <a:lnTo>
                    <a:pt x="730251" y="621866"/>
                  </a:lnTo>
                  <a:lnTo>
                    <a:pt x="724959" y="614479"/>
                  </a:lnTo>
                  <a:lnTo>
                    <a:pt x="720726" y="607093"/>
                  </a:lnTo>
                  <a:lnTo>
                    <a:pt x="717022" y="599179"/>
                  </a:lnTo>
                  <a:lnTo>
                    <a:pt x="713847" y="591264"/>
                  </a:lnTo>
                  <a:lnTo>
                    <a:pt x="711201" y="582295"/>
                  </a:lnTo>
                  <a:lnTo>
                    <a:pt x="710142" y="573853"/>
                  </a:lnTo>
                  <a:lnTo>
                    <a:pt x="709613" y="564884"/>
                  </a:lnTo>
                  <a:lnTo>
                    <a:pt x="710142" y="555387"/>
                  </a:lnTo>
                  <a:lnTo>
                    <a:pt x="711201" y="546417"/>
                  </a:lnTo>
                  <a:lnTo>
                    <a:pt x="713847" y="537976"/>
                  </a:lnTo>
                  <a:lnTo>
                    <a:pt x="717022" y="529534"/>
                  </a:lnTo>
                  <a:lnTo>
                    <a:pt x="720726" y="521620"/>
                  </a:lnTo>
                  <a:lnTo>
                    <a:pt x="724959" y="514233"/>
                  </a:lnTo>
                  <a:lnTo>
                    <a:pt x="730251" y="507902"/>
                  </a:lnTo>
                  <a:lnTo>
                    <a:pt x="735542" y="501043"/>
                  </a:lnTo>
                  <a:lnTo>
                    <a:pt x="742422" y="495767"/>
                  </a:lnTo>
                  <a:lnTo>
                    <a:pt x="749301" y="489963"/>
                  </a:lnTo>
                  <a:lnTo>
                    <a:pt x="756709" y="485742"/>
                  </a:lnTo>
                  <a:lnTo>
                    <a:pt x="764647" y="482049"/>
                  </a:lnTo>
                  <a:lnTo>
                    <a:pt x="773113" y="478883"/>
                  </a:lnTo>
                  <a:lnTo>
                    <a:pt x="781580" y="476773"/>
                  </a:lnTo>
                  <a:lnTo>
                    <a:pt x="790576" y="475717"/>
                  </a:lnTo>
                  <a:lnTo>
                    <a:pt x="799572" y="474662"/>
                  </a:lnTo>
                  <a:close/>
                  <a:moveTo>
                    <a:pt x="563032" y="474662"/>
                  </a:moveTo>
                  <a:lnTo>
                    <a:pt x="571975" y="475717"/>
                  </a:lnTo>
                  <a:lnTo>
                    <a:pt x="580918" y="476773"/>
                  </a:lnTo>
                  <a:lnTo>
                    <a:pt x="589335" y="478883"/>
                  </a:lnTo>
                  <a:lnTo>
                    <a:pt x="597226" y="482049"/>
                  </a:lnTo>
                  <a:lnTo>
                    <a:pt x="605117" y="485742"/>
                  </a:lnTo>
                  <a:lnTo>
                    <a:pt x="613008" y="489963"/>
                  </a:lnTo>
                  <a:lnTo>
                    <a:pt x="619847" y="495767"/>
                  </a:lnTo>
                  <a:lnTo>
                    <a:pt x="625633" y="501043"/>
                  </a:lnTo>
                  <a:lnTo>
                    <a:pt x="631946" y="507902"/>
                  </a:lnTo>
                  <a:lnTo>
                    <a:pt x="636681" y="514233"/>
                  </a:lnTo>
                  <a:lnTo>
                    <a:pt x="641415" y="521620"/>
                  </a:lnTo>
                  <a:lnTo>
                    <a:pt x="645098" y="529534"/>
                  </a:lnTo>
                  <a:lnTo>
                    <a:pt x="648254" y="537976"/>
                  </a:lnTo>
                  <a:lnTo>
                    <a:pt x="650885" y="546417"/>
                  </a:lnTo>
                  <a:lnTo>
                    <a:pt x="651937" y="555387"/>
                  </a:lnTo>
                  <a:lnTo>
                    <a:pt x="652463" y="564884"/>
                  </a:lnTo>
                  <a:lnTo>
                    <a:pt x="651937" y="573853"/>
                  </a:lnTo>
                  <a:lnTo>
                    <a:pt x="650885" y="582295"/>
                  </a:lnTo>
                  <a:lnTo>
                    <a:pt x="648254" y="591264"/>
                  </a:lnTo>
                  <a:lnTo>
                    <a:pt x="645098" y="599179"/>
                  </a:lnTo>
                  <a:lnTo>
                    <a:pt x="641415" y="607093"/>
                  </a:lnTo>
                  <a:lnTo>
                    <a:pt x="636681" y="614479"/>
                  </a:lnTo>
                  <a:lnTo>
                    <a:pt x="631946" y="621866"/>
                  </a:lnTo>
                  <a:lnTo>
                    <a:pt x="625633" y="627670"/>
                  </a:lnTo>
                  <a:lnTo>
                    <a:pt x="619847" y="634001"/>
                  </a:lnTo>
                  <a:lnTo>
                    <a:pt x="613008" y="638749"/>
                  </a:lnTo>
                  <a:lnTo>
                    <a:pt x="605117" y="643498"/>
                  </a:lnTo>
                  <a:lnTo>
                    <a:pt x="597226" y="647191"/>
                  </a:lnTo>
                  <a:lnTo>
                    <a:pt x="589335" y="650357"/>
                  </a:lnTo>
                  <a:lnTo>
                    <a:pt x="580918" y="651940"/>
                  </a:lnTo>
                  <a:lnTo>
                    <a:pt x="571975" y="654050"/>
                  </a:lnTo>
                  <a:lnTo>
                    <a:pt x="563032" y="654050"/>
                  </a:lnTo>
                  <a:lnTo>
                    <a:pt x="554089" y="654050"/>
                  </a:lnTo>
                  <a:lnTo>
                    <a:pt x="544620" y="651940"/>
                  </a:lnTo>
                  <a:lnTo>
                    <a:pt x="536202" y="650357"/>
                  </a:lnTo>
                  <a:lnTo>
                    <a:pt x="527785" y="647191"/>
                  </a:lnTo>
                  <a:lnTo>
                    <a:pt x="519894" y="643498"/>
                  </a:lnTo>
                  <a:lnTo>
                    <a:pt x="512530" y="638749"/>
                  </a:lnTo>
                  <a:lnTo>
                    <a:pt x="506217" y="634001"/>
                  </a:lnTo>
                  <a:lnTo>
                    <a:pt x="499378" y="627670"/>
                  </a:lnTo>
                  <a:lnTo>
                    <a:pt x="494117" y="621866"/>
                  </a:lnTo>
                  <a:lnTo>
                    <a:pt x="488331" y="614479"/>
                  </a:lnTo>
                  <a:lnTo>
                    <a:pt x="484122" y="607093"/>
                  </a:lnTo>
                  <a:lnTo>
                    <a:pt x="480440" y="599179"/>
                  </a:lnTo>
                  <a:lnTo>
                    <a:pt x="477809" y="591264"/>
                  </a:lnTo>
                  <a:lnTo>
                    <a:pt x="475179" y="582295"/>
                  </a:lnTo>
                  <a:lnTo>
                    <a:pt x="474127" y="573853"/>
                  </a:lnTo>
                  <a:lnTo>
                    <a:pt x="473075" y="564884"/>
                  </a:lnTo>
                  <a:lnTo>
                    <a:pt x="474127" y="555387"/>
                  </a:lnTo>
                  <a:lnTo>
                    <a:pt x="475179" y="546417"/>
                  </a:lnTo>
                  <a:lnTo>
                    <a:pt x="477809" y="537976"/>
                  </a:lnTo>
                  <a:lnTo>
                    <a:pt x="480440" y="529534"/>
                  </a:lnTo>
                  <a:lnTo>
                    <a:pt x="484122" y="521620"/>
                  </a:lnTo>
                  <a:lnTo>
                    <a:pt x="488331" y="514233"/>
                  </a:lnTo>
                  <a:lnTo>
                    <a:pt x="494117" y="507902"/>
                  </a:lnTo>
                  <a:lnTo>
                    <a:pt x="499378" y="501043"/>
                  </a:lnTo>
                  <a:lnTo>
                    <a:pt x="506217" y="495767"/>
                  </a:lnTo>
                  <a:lnTo>
                    <a:pt x="512530" y="489963"/>
                  </a:lnTo>
                  <a:lnTo>
                    <a:pt x="519894" y="485742"/>
                  </a:lnTo>
                  <a:lnTo>
                    <a:pt x="527785" y="482049"/>
                  </a:lnTo>
                  <a:lnTo>
                    <a:pt x="536202" y="478883"/>
                  </a:lnTo>
                  <a:lnTo>
                    <a:pt x="544620" y="476773"/>
                  </a:lnTo>
                  <a:lnTo>
                    <a:pt x="554089" y="475717"/>
                  </a:lnTo>
                  <a:lnTo>
                    <a:pt x="563032" y="474662"/>
                  </a:lnTo>
                  <a:close/>
                  <a:moveTo>
                    <a:pt x="2456393" y="238125"/>
                  </a:moveTo>
                  <a:lnTo>
                    <a:pt x="2465389" y="238653"/>
                  </a:lnTo>
                  <a:lnTo>
                    <a:pt x="2474384" y="239708"/>
                  </a:lnTo>
                  <a:lnTo>
                    <a:pt x="2482851" y="242346"/>
                  </a:lnTo>
                  <a:lnTo>
                    <a:pt x="2491318" y="245512"/>
                  </a:lnTo>
                  <a:lnTo>
                    <a:pt x="2499255" y="249205"/>
                  </a:lnTo>
                  <a:lnTo>
                    <a:pt x="2506664" y="253426"/>
                  </a:lnTo>
                  <a:lnTo>
                    <a:pt x="2513543" y="258702"/>
                  </a:lnTo>
                  <a:lnTo>
                    <a:pt x="2519893" y="263978"/>
                  </a:lnTo>
                  <a:lnTo>
                    <a:pt x="2525714" y="270837"/>
                  </a:lnTo>
                  <a:lnTo>
                    <a:pt x="2531005" y="277696"/>
                  </a:lnTo>
                  <a:lnTo>
                    <a:pt x="2535238" y="285610"/>
                  </a:lnTo>
                  <a:lnTo>
                    <a:pt x="2538943" y="292469"/>
                  </a:lnTo>
                  <a:lnTo>
                    <a:pt x="2542118" y="301439"/>
                  </a:lnTo>
                  <a:lnTo>
                    <a:pt x="2544234" y="309880"/>
                  </a:lnTo>
                  <a:lnTo>
                    <a:pt x="2545822" y="318850"/>
                  </a:lnTo>
                  <a:lnTo>
                    <a:pt x="2546351" y="327819"/>
                  </a:lnTo>
                  <a:lnTo>
                    <a:pt x="2545822" y="336789"/>
                  </a:lnTo>
                  <a:lnTo>
                    <a:pt x="2544234" y="346286"/>
                  </a:lnTo>
                  <a:lnTo>
                    <a:pt x="2542118" y="354727"/>
                  </a:lnTo>
                  <a:lnTo>
                    <a:pt x="2538943" y="362642"/>
                  </a:lnTo>
                  <a:lnTo>
                    <a:pt x="2535238" y="370556"/>
                  </a:lnTo>
                  <a:lnTo>
                    <a:pt x="2531005" y="378470"/>
                  </a:lnTo>
                  <a:lnTo>
                    <a:pt x="2525714" y="384801"/>
                  </a:lnTo>
                  <a:lnTo>
                    <a:pt x="2519893" y="391133"/>
                  </a:lnTo>
                  <a:lnTo>
                    <a:pt x="2513543" y="396936"/>
                  </a:lnTo>
                  <a:lnTo>
                    <a:pt x="2506664" y="402212"/>
                  </a:lnTo>
                  <a:lnTo>
                    <a:pt x="2499255" y="406961"/>
                  </a:lnTo>
                  <a:lnTo>
                    <a:pt x="2491318" y="410654"/>
                  </a:lnTo>
                  <a:lnTo>
                    <a:pt x="2482851" y="413292"/>
                  </a:lnTo>
                  <a:lnTo>
                    <a:pt x="2474384" y="415930"/>
                  </a:lnTo>
                  <a:lnTo>
                    <a:pt x="2465389" y="416986"/>
                  </a:lnTo>
                  <a:lnTo>
                    <a:pt x="2456393" y="417513"/>
                  </a:lnTo>
                  <a:lnTo>
                    <a:pt x="2446868" y="416986"/>
                  </a:lnTo>
                  <a:lnTo>
                    <a:pt x="2438401" y="415930"/>
                  </a:lnTo>
                  <a:lnTo>
                    <a:pt x="2429405" y="413292"/>
                  </a:lnTo>
                  <a:lnTo>
                    <a:pt x="2421468" y="410654"/>
                  </a:lnTo>
                  <a:lnTo>
                    <a:pt x="2413530" y="406961"/>
                  </a:lnTo>
                  <a:lnTo>
                    <a:pt x="2406122" y="402212"/>
                  </a:lnTo>
                  <a:lnTo>
                    <a:pt x="2399243" y="396936"/>
                  </a:lnTo>
                  <a:lnTo>
                    <a:pt x="2392892" y="391133"/>
                  </a:lnTo>
                  <a:lnTo>
                    <a:pt x="2387072" y="384801"/>
                  </a:lnTo>
                  <a:lnTo>
                    <a:pt x="2381780" y="378470"/>
                  </a:lnTo>
                  <a:lnTo>
                    <a:pt x="2377017" y="370556"/>
                  </a:lnTo>
                  <a:lnTo>
                    <a:pt x="2373313" y="362642"/>
                  </a:lnTo>
                  <a:lnTo>
                    <a:pt x="2370138" y="354727"/>
                  </a:lnTo>
                  <a:lnTo>
                    <a:pt x="2368551" y="346286"/>
                  </a:lnTo>
                  <a:lnTo>
                    <a:pt x="2366963" y="336789"/>
                  </a:lnTo>
                  <a:lnTo>
                    <a:pt x="2366963" y="327819"/>
                  </a:lnTo>
                  <a:lnTo>
                    <a:pt x="2366963" y="318850"/>
                  </a:lnTo>
                  <a:lnTo>
                    <a:pt x="2368551" y="309880"/>
                  </a:lnTo>
                  <a:lnTo>
                    <a:pt x="2370138" y="301439"/>
                  </a:lnTo>
                  <a:lnTo>
                    <a:pt x="2373313" y="292469"/>
                  </a:lnTo>
                  <a:lnTo>
                    <a:pt x="2377017" y="285610"/>
                  </a:lnTo>
                  <a:lnTo>
                    <a:pt x="2381780" y="277696"/>
                  </a:lnTo>
                  <a:lnTo>
                    <a:pt x="2387072" y="270837"/>
                  </a:lnTo>
                  <a:lnTo>
                    <a:pt x="2392892" y="263978"/>
                  </a:lnTo>
                  <a:lnTo>
                    <a:pt x="2399243" y="258702"/>
                  </a:lnTo>
                  <a:lnTo>
                    <a:pt x="2406122" y="253426"/>
                  </a:lnTo>
                  <a:lnTo>
                    <a:pt x="2413530" y="249205"/>
                  </a:lnTo>
                  <a:lnTo>
                    <a:pt x="2421468" y="245512"/>
                  </a:lnTo>
                  <a:lnTo>
                    <a:pt x="2429405" y="242346"/>
                  </a:lnTo>
                  <a:lnTo>
                    <a:pt x="2438401" y="239708"/>
                  </a:lnTo>
                  <a:lnTo>
                    <a:pt x="2446868" y="238653"/>
                  </a:lnTo>
                  <a:lnTo>
                    <a:pt x="2456393" y="238125"/>
                  </a:lnTo>
                  <a:close/>
                  <a:moveTo>
                    <a:pt x="2220384" y="238125"/>
                  </a:moveTo>
                  <a:lnTo>
                    <a:pt x="2229909" y="238653"/>
                  </a:lnTo>
                  <a:lnTo>
                    <a:pt x="2238376" y="239708"/>
                  </a:lnTo>
                  <a:lnTo>
                    <a:pt x="2246842" y="242346"/>
                  </a:lnTo>
                  <a:lnTo>
                    <a:pt x="2255309" y="245512"/>
                  </a:lnTo>
                  <a:lnTo>
                    <a:pt x="2263246" y="249205"/>
                  </a:lnTo>
                  <a:lnTo>
                    <a:pt x="2270655" y="253426"/>
                  </a:lnTo>
                  <a:lnTo>
                    <a:pt x="2277005" y="258702"/>
                  </a:lnTo>
                  <a:lnTo>
                    <a:pt x="2283884" y="263978"/>
                  </a:lnTo>
                  <a:lnTo>
                    <a:pt x="2289705" y="270837"/>
                  </a:lnTo>
                  <a:lnTo>
                    <a:pt x="2294997" y="277696"/>
                  </a:lnTo>
                  <a:lnTo>
                    <a:pt x="2299230" y="285610"/>
                  </a:lnTo>
                  <a:lnTo>
                    <a:pt x="2303463" y="292469"/>
                  </a:lnTo>
                  <a:lnTo>
                    <a:pt x="2306109" y="301439"/>
                  </a:lnTo>
                  <a:lnTo>
                    <a:pt x="2308226" y="309880"/>
                  </a:lnTo>
                  <a:lnTo>
                    <a:pt x="2309284" y="318850"/>
                  </a:lnTo>
                  <a:lnTo>
                    <a:pt x="2309813" y="327819"/>
                  </a:lnTo>
                  <a:lnTo>
                    <a:pt x="2309284" y="336789"/>
                  </a:lnTo>
                  <a:lnTo>
                    <a:pt x="2308226" y="346286"/>
                  </a:lnTo>
                  <a:lnTo>
                    <a:pt x="2306109" y="354727"/>
                  </a:lnTo>
                  <a:lnTo>
                    <a:pt x="2303463" y="362642"/>
                  </a:lnTo>
                  <a:lnTo>
                    <a:pt x="2299230" y="370556"/>
                  </a:lnTo>
                  <a:lnTo>
                    <a:pt x="2294997" y="378470"/>
                  </a:lnTo>
                  <a:lnTo>
                    <a:pt x="2289705" y="384801"/>
                  </a:lnTo>
                  <a:lnTo>
                    <a:pt x="2283884" y="391133"/>
                  </a:lnTo>
                  <a:lnTo>
                    <a:pt x="2277005" y="396936"/>
                  </a:lnTo>
                  <a:lnTo>
                    <a:pt x="2270655" y="402212"/>
                  </a:lnTo>
                  <a:lnTo>
                    <a:pt x="2263246" y="406961"/>
                  </a:lnTo>
                  <a:lnTo>
                    <a:pt x="2255309" y="410654"/>
                  </a:lnTo>
                  <a:lnTo>
                    <a:pt x="2246842" y="413292"/>
                  </a:lnTo>
                  <a:lnTo>
                    <a:pt x="2238376" y="415930"/>
                  </a:lnTo>
                  <a:lnTo>
                    <a:pt x="2229909" y="416986"/>
                  </a:lnTo>
                  <a:lnTo>
                    <a:pt x="2220384" y="417513"/>
                  </a:lnTo>
                  <a:lnTo>
                    <a:pt x="2210859" y="416986"/>
                  </a:lnTo>
                  <a:lnTo>
                    <a:pt x="2202392" y="415930"/>
                  </a:lnTo>
                  <a:lnTo>
                    <a:pt x="2193925" y="413292"/>
                  </a:lnTo>
                  <a:lnTo>
                    <a:pt x="2185459" y="410654"/>
                  </a:lnTo>
                  <a:lnTo>
                    <a:pt x="2177521" y="406961"/>
                  </a:lnTo>
                  <a:lnTo>
                    <a:pt x="2170113" y="402212"/>
                  </a:lnTo>
                  <a:lnTo>
                    <a:pt x="2163234" y="396936"/>
                  </a:lnTo>
                  <a:lnTo>
                    <a:pt x="2156354" y="391133"/>
                  </a:lnTo>
                  <a:lnTo>
                    <a:pt x="2151063" y="384801"/>
                  </a:lnTo>
                  <a:lnTo>
                    <a:pt x="2145771" y="378470"/>
                  </a:lnTo>
                  <a:lnTo>
                    <a:pt x="2141538" y="370556"/>
                  </a:lnTo>
                  <a:lnTo>
                    <a:pt x="2137304" y="362642"/>
                  </a:lnTo>
                  <a:lnTo>
                    <a:pt x="2134129" y="354727"/>
                  </a:lnTo>
                  <a:lnTo>
                    <a:pt x="2132013" y="346286"/>
                  </a:lnTo>
                  <a:lnTo>
                    <a:pt x="2130954" y="336789"/>
                  </a:lnTo>
                  <a:lnTo>
                    <a:pt x="2130425" y="327819"/>
                  </a:lnTo>
                  <a:lnTo>
                    <a:pt x="2130954" y="318850"/>
                  </a:lnTo>
                  <a:lnTo>
                    <a:pt x="2132013" y="309880"/>
                  </a:lnTo>
                  <a:lnTo>
                    <a:pt x="2134129" y="301439"/>
                  </a:lnTo>
                  <a:lnTo>
                    <a:pt x="2137304" y="292469"/>
                  </a:lnTo>
                  <a:lnTo>
                    <a:pt x="2141538" y="285610"/>
                  </a:lnTo>
                  <a:lnTo>
                    <a:pt x="2145771" y="277696"/>
                  </a:lnTo>
                  <a:lnTo>
                    <a:pt x="2151063" y="270837"/>
                  </a:lnTo>
                  <a:lnTo>
                    <a:pt x="2156354" y="263978"/>
                  </a:lnTo>
                  <a:lnTo>
                    <a:pt x="2163234" y="258702"/>
                  </a:lnTo>
                  <a:lnTo>
                    <a:pt x="2170113" y="253426"/>
                  </a:lnTo>
                  <a:lnTo>
                    <a:pt x="2177521" y="249205"/>
                  </a:lnTo>
                  <a:lnTo>
                    <a:pt x="2185459" y="245512"/>
                  </a:lnTo>
                  <a:lnTo>
                    <a:pt x="2193925" y="242346"/>
                  </a:lnTo>
                  <a:lnTo>
                    <a:pt x="2202392" y="239708"/>
                  </a:lnTo>
                  <a:lnTo>
                    <a:pt x="2210859" y="238653"/>
                  </a:lnTo>
                  <a:lnTo>
                    <a:pt x="2220384" y="238125"/>
                  </a:lnTo>
                  <a:close/>
                  <a:moveTo>
                    <a:pt x="1983320" y="238125"/>
                  </a:moveTo>
                  <a:lnTo>
                    <a:pt x="1992369" y="238653"/>
                  </a:lnTo>
                  <a:lnTo>
                    <a:pt x="2001418" y="239708"/>
                  </a:lnTo>
                  <a:lnTo>
                    <a:pt x="2009934" y="242346"/>
                  </a:lnTo>
                  <a:lnTo>
                    <a:pt x="2017918" y="245512"/>
                  </a:lnTo>
                  <a:lnTo>
                    <a:pt x="2025902" y="249205"/>
                  </a:lnTo>
                  <a:lnTo>
                    <a:pt x="2033354" y="253426"/>
                  </a:lnTo>
                  <a:lnTo>
                    <a:pt x="2040806" y="258702"/>
                  </a:lnTo>
                  <a:lnTo>
                    <a:pt x="2046661" y="263978"/>
                  </a:lnTo>
                  <a:lnTo>
                    <a:pt x="2053049" y="270837"/>
                  </a:lnTo>
                  <a:lnTo>
                    <a:pt x="2057839" y="277696"/>
                  </a:lnTo>
                  <a:lnTo>
                    <a:pt x="2062630" y="285610"/>
                  </a:lnTo>
                  <a:lnTo>
                    <a:pt x="2066356" y="292469"/>
                  </a:lnTo>
                  <a:lnTo>
                    <a:pt x="2069549" y="301439"/>
                  </a:lnTo>
                  <a:lnTo>
                    <a:pt x="2071146" y="309880"/>
                  </a:lnTo>
                  <a:lnTo>
                    <a:pt x="2073275" y="318850"/>
                  </a:lnTo>
                  <a:lnTo>
                    <a:pt x="2073275" y="327819"/>
                  </a:lnTo>
                  <a:lnTo>
                    <a:pt x="2073275" y="336789"/>
                  </a:lnTo>
                  <a:lnTo>
                    <a:pt x="2071146" y="346286"/>
                  </a:lnTo>
                  <a:lnTo>
                    <a:pt x="2069549" y="354727"/>
                  </a:lnTo>
                  <a:lnTo>
                    <a:pt x="2066356" y="362642"/>
                  </a:lnTo>
                  <a:lnTo>
                    <a:pt x="2062630" y="370556"/>
                  </a:lnTo>
                  <a:lnTo>
                    <a:pt x="2057839" y="378470"/>
                  </a:lnTo>
                  <a:lnTo>
                    <a:pt x="2053049" y="384801"/>
                  </a:lnTo>
                  <a:lnTo>
                    <a:pt x="2046661" y="391133"/>
                  </a:lnTo>
                  <a:lnTo>
                    <a:pt x="2040806" y="396936"/>
                  </a:lnTo>
                  <a:lnTo>
                    <a:pt x="2033354" y="402212"/>
                  </a:lnTo>
                  <a:lnTo>
                    <a:pt x="2025902" y="406961"/>
                  </a:lnTo>
                  <a:lnTo>
                    <a:pt x="2017918" y="410654"/>
                  </a:lnTo>
                  <a:lnTo>
                    <a:pt x="2009934" y="413292"/>
                  </a:lnTo>
                  <a:lnTo>
                    <a:pt x="2001418" y="415930"/>
                  </a:lnTo>
                  <a:lnTo>
                    <a:pt x="1992369" y="416986"/>
                  </a:lnTo>
                  <a:lnTo>
                    <a:pt x="1983320" y="417513"/>
                  </a:lnTo>
                  <a:lnTo>
                    <a:pt x="1973739" y="416986"/>
                  </a:lnTo>
                  <a:lnTo>
                    <a:pt x="1964690" y="415930"/>
                  </a:lnTo>
                  <a:lnTo>
                    <a:pt x="1956174" y="413292"/>
                  </a:lnTo>
                  <a:lnTo>
                    <a:pt x="1947657" y="410654"/>
                  </a:lnTo>
                  <a:lnTo>
                    <a:pt x="1939673" y="406961"/>
                  </a:lnTo>
                  <a:lnTo>
                    <a:pt x="1932221" y="402212"/>
                  </a:lnTo>
                  <a:lnTo>
                    <a:pt x="1925834" y="396936"/>
                  </a:lnTo>
                  <a:lnTo>
                    <a:pt x="1918914" y="391133"/>
                  </a:lnTo>
                  <a:lnTo>
                    <a:pt x="1913591" y="384801"/>
                  </a:lnTo>
                  <a:lnTo>
                    <a:pt x="1907736" y="378470"/>
                  </a:lnTo>
                  <a:lnTo>
                    <a:pt x="1903478" y="370556"/>
                  </a:lnTo>
                  <a:lnTo>
                    <a:pt x="1899752" y="362642"/>
                  </a:lnTo>
                  <a:lnTo>
                    <a:pt x="1897091" y="354727"/>
                  </a:lnTo>
                  <a:lnTo>
                    <a:pt x="1894429" y="346286"/>
                  </a:lnTo>
                  <a:lnTo>
                    <a:pt x="1893365" y="336789"/>
                  </a:lnTo>
                  <a:lnTo>
                    <a:pt x="1892300" y="327819"/>
                  </a:lnTo>
                  <a:lnTo>
                    <a:pt x="1893365" y="318850"/>
                  </a:lnTo>
                  <a:lnTo>
                    <a:pt x="1894429" y="309880"/>
                  </a:lnTo>
                  <a:lnTo>
                    <a:pt x="1897091" y="301439"/>
                  </a:lnTo>
                  <a:lnTo>
                    <a:pt x="1899752" y="292469"/>
                  </a:lnTo>
                  <a:lnTo>
                    <a:pt x="1903478" y="285610"/>
                  </a:lnTo>
                  <a:lnTo>
                    <a:pt x="1907736" y="277696"/>
                  </a:lnTo>
                  <a:lnTo>
                    <a:pt x="1913591" y="270837"/>
                  </a:lnTo>
                  <a:lnTo>
                    <a:pt x="1918914" y="263978"/>
                  </a:lnTo>
                  <a:lnTo>
                    <a:pt x="1925834" y="258702"/>
                  </a:lnTo>
                  <a:lnTo>
                    <a:pt x="1932221" y="253426"/>
                  </a:lnTo>
                  <a:lnTo>
                    <a:pt x="1939673" y="249205"/>
                  </a:lnTo>
                  <a:lnTo>
                    <a:pt x="1947657" y="245512"/>
                  </a:lnTo>
                  <a:lnTo>
                    <a:pt x="1956174" y="242346"/>
                  </a:lnTo>
                  <a:lnTo>
                    <a:pt x="1964690" y="239708"/>
                  </a:lnTo>
                  <a:lnTo>
                    <a:pt x="1973739" y="238653"/>
                  </a:lnTo>
                  <a:lnTo>
                    <a:pt x="1983320" y="238125"/>
                  </a:lnTo>
                  <a:close/>
                  <a:moveTo>
                    <a:pt x="1746251" y="238125"/>
                  </a:moveTo>
                  <a:lnTo>
                    <a:pt x="1755299" y="238653"/>
                  </a:lnTo>
                  <a:lnTo>
                    <a:pt x="1764881" y="239708"/>
                  </a:lnTo>
                  <a:lnTo>
                    <a:pt x="1773397" y="242346"/>
                  </a:lnTo>
                  <a:lnTo>
                    <a:pt x="1781381" y="245512"/>
                  </a:lnTo>
                  <a:lnTo>
                    <a:pt x="1789365" y="249205"/>
                  </a:lnTo>
                  <a:lnTo>
                    <a:pt x="1797350" y="253426"/>
                  </a:lnTo>
                  <a:lnTo>
                    <a:pt x="1803737" y="258702"/>
                  </a:lnTo>
                  <a:lnTo>
                    <a:pt x="1810124" y="263978"/>
                  </a:lnTo>
                  <a:lnTo>
                    <a:pt x="1815979" y="270837"/>
                  </a:lnTo>
                  <a:lnTo>
                    <a:pt x="1821302" y="277696"/>
                  </a:lnTo>
                  <a:lnTo>
                    <a:pt x="1826093" y="285610"/>
                  </a:lnTo>
                  <a:lnTo>
                    <a:pt x="1829819" y="292469"/>
                  </a:lnTo>
                  <a:lnTo>
                    <a:pt x="1832480" y="301439"/>
                  </a:lnTo>
                  <a:lnTo>
                    <a:pt x="1835141" y="309880"/>
                  </a:lnTo>
                  <a:lnTo>
                    <a:pt x="1836206" y="318850"/>
                  </a:lnTo>
                  <a:lnTo>
                    <a:pt x="1836738" y="327819"/>
                  </a:lnTo>
                  <a:lnTo>
                    <a:pt x="1836206" y="336789"/>
                  </a:lnTo>
                  <a:lnTo>
                    <a:pt x="1835141" y="346286"/>
                  </a:lnTo>
                  <a:lnTo>
                    <a:pt x="1832480" y="354727"/>
                  </a:lnTo>
                  <a:lnTo>
                    <a:pt x="1829819" y="362642"/>
                  </a:lnTo>
                  <a:lnTo>
                    <a:pt x="1826093" y="370556"/>
                  </a:lnTo>
                  <a:lnTo>
                    <a:pt x="1821302" y="378470"/>
                  </a:lnTo>
                  <a:lnTo>
                    <a:pt x="1815979" y="384801"/>
                  </a:lnTo>
                  <a:lnTo>
                    <a:pt x="1810124" y="391133"/>
                  </a:lnTo>
                  <a:lnTo>
                    <a:pt x="1803737" y="396936"/>
                  </a:lnTo>
                  <a:lnTo>
                    <a:pt x="1797350" y="402212"/>
                  </a:lnTo>
                  <a:lnTo>
                    <a:pt x="1789365" y="406961"/>
                  </a:lnTo>
                  <a:lnTo>
                    <a:pt x="1781381" y="410654"/>
                  </a:lnTo>
                  <a:lnTo>
                    <a:pt x="1773397" y="413292"/>
                  </a:lnTo>
                  <a:lnTo>
                    <a:pt x="1764881" y="415930"/>
                  </a:lnTo>
                  <a:lnTo>
                    <a:pt x="1755299" y="416986"/>
                  </a:lnTo>
                  <a:lnTo>
                    <a:pt x="1746251" y="417513"/>
                  </a:lnTo>
                  <a:lnTo>
                    <a:pt x="1737202" y="416986"/>
                  </a:lnTo>
                  <a:lnTo>
                    <a:pt x="1728153" y="415930"/>
                  </a:lnTo>
                  <a:lnTo>
                    <a:pt x="1719637" y="413292"/>
                  </a:lnTo>
                  <a:lnTo>
                    <a:pt x="1711120" y="410654"/>
                  </a:lnTo>
                  <a:lnTo>
                    <a:pt x="1703668" y="406961"/>
                  </a:lnTo>
                  <a:lnTo>
                    <a:pt x="1695684" y="402212"/>
                  </a:lnTo>
                  <a:lnTo>
                    <a:pt x="1688765" y="396936"/>
                  </a:lnTo>
                  <a:lnTo>
                    <a:pt x="1681845" y="391133"/>
                  </a:lnTo>
                  <a:lnTo>
                    <a:pt x="1676522" y="384801"/>
                  </a:lnTo>
                  <a:lnTo>
                    <a:pt x="1671199" y="378470"/>
                  </a:lnTo>
                  <a:lnTo>
                    <a:pt x="1666941" y="370556"/>
                  </a:lnTo>
                  <a:lnTo>
                    <a:pt x="1663215" y="362642"/>
                  </a:lnTo>
                  <a:lnTo>
                    <a:pt x="1660021" y="354727"/>
                  </a:lnTo>
                  <a:lnTo>
                    <a:pt x="1657360" y="346286"/>
                  </a:lnTo>
                  <a:lnTo>
                    <a:pt x="1656296" y="336789"/>
                  </a:lnTo>
                  <a:lnTo>
                    <a:pt x="1655763" y="327819"/>
                  </a:lnTo>
                  <a:lnTo>
                    <a:pt x="1656296" y="318850"/>
                  </a:lnTo>
                  <a:lnTo>
                    <a:pt x="1657360" y="309880"/>
                  </a:lnTo>
                  <a:lnTo>
                    <a:pt x="1660021" y="301439"/>
                  </a:lnTo>
                  <a:lnTo>
                    <a:pt x="1663215" y="292469"/>
                  </a:lnTo>
                  <a:lnTo>
                    <a:pt x="1666941" y="285610"/>
                  </a:lnTo>
                  <a:lnTo>
                    <a:pt x="1671199" y="277696"/>
                  </a:lnTo>
                  <a:lnTo>
                    <a:pt x="1676522" y="270837"/>
                  </a:lnTo>
                  <a:lnTo>
                    <a:pt x="1681845" y="263978"/>
                  </a:lnTo>
                  <a:lnTo>
                    <a:pt x="1688765" y="258702"/>
                  </a:lnTo>
                  <a:lnTo>
                    <a:pt x="1695684" y="253426"/>
                  </a:lnTo>
                  <a:lnTo>
                    <a:pt x="1703668" y="249205"/>
                  </a:lnTo>
                  <a:lnTo>
                    <a:pt x="1711120" y="245512"/>
                  </a:lnTo>
                  <a:lnTo>
                    <a:pt x="1719637" y="242346"/>
                  </a:lnTo>
                  <a:lnTo>
                    <a:pt x="1728153" y="239708"/>
                  </a:lnTo>
                  <a:lnTo>
                    <a:pt x="1737202" y="238653"/>
                  </a:lnTo>
                  <a:lnTo>
                    <a:pt x="1746251" y="238125"/>
                  </a:lnTo>
                  <a:close/>
                  <a:moveTo>
                    <a:pt x="1036109" y="238125"/>
                  </a:moveTo>
                  <a:lnTo>
                    <a:pt x="1045105" y="238653"/>
                  </a:lnTo>
                  <a:lnTo>
                    <a:pt x="1053571" y="239708"/>
                  </a:lnTo>
                  <a:lnTo>
                    <a:pt x="1062038" y="242346"/>
                  </a:lnTo>
                  <a:lnTo>
                    <a:pt x="1070505" y="245512"/>
                  </a:lnTo>
                  <a:lnTo>
                    <a:pt x="1078442" y="249205"/>
                  </a:lnTo>
                  <a:lnTo>
                    <a:pt x="1085851" y="253426"/>
                  </a:lnTo>
                  <a:lnTo>
                    <a:pt x="1092730" y="258702"/>
                  </a:lnTo>
                  <a:lnTo>
                    <a:pt x="1099080" y="263978"/>
                  </a:lnTo>
                  <a:lnTo>
                    <a:pt x="1105430" y="270837"/>
                  </a:lnTo>
                  <a:lnTo>
                    <a:pt x="1110192" y="277696"/>
                  </a:lnTo>
                  <a:lnTo>
                    <a:pt x="1114426" y="285610"/>
                  </a:lnTo>
                  <a:lnTo>
                    <a:pt x="1118659" y="292469"/>
                  </a:lnTo>
                  <a:lnTo>
                    <a:pt x="1121834" y="301439"/>
                  </a:lnTo>
                  <a:lnTo>
                    <a:pt x="1123422" y="309880"/>
                  </a:lnTo>
                  <a:lnTo>
                    <a:pt x="1125009" y="318850"/>
                  </a:lnTo>
                  <a:lnTo>
                    <a:pt x="1125538" y="327819"/>
                  </a:lnTo>
                  <a:lnTo>
                    <a:pt x="1125009" y="336789"/>
                  </a:lnTo>
                  <a:lnTo>
                    <a:pt x="1123422" y="346286"/>
                  </a:lnTo>
                  <a:lnTo>
                    <a:pt x="1121834" y="354727"/>
                  </a:lnTo>
                  <a:lnTo>
                    <a:pt x="1118659" y="362642"/>
                  </a:lnTo>
                  <a:lnTo>
                    <a:pt x="1114426" y="370556"/>
                  </a:lnTo>
                  <a:lnTo>
                    <a:pt x="1110192" y="378470"/>
                  </a:lnTo>
                  <a:lnTo>
                    <a:pt x="1105430" y="384801"/>
                  </a:lnTo>
                  <a:lnTo>
                    <a:pt x="1099080" y="391133"/>
                  </a:lnTo>
                  <a:lnTo>
                    <a:pt x="1092730" y="396936"/>
                  </a:lnTo>
                  <a:lnTo>
                    <a:pt x="1085851" y="402212"/>
                  </a:lnTo>
                  <a:lnTo>
                    <a:pt x="1078442" y="406961"/>
                  </a:lnTo>
                  <a:lnTo>
                    <a:pt x="1070505" y="410654"/>
                  </a:lnTo>
                  <a:lnTo>
                    <a:pt x="1062038" y="413292"/>
                  </a:lnTo>
                  <a:lnTo>
                    <a:pt x="1053571" y="415930"/>
                  </a:lnTo>
                  <a:lnTo>
                    <a:pt x="1045105" y="416986"/>
                  </a:lnTo>
                  <a:lnTo>
                    <a:pt x="1036109" y="417513"/>
                  </a:lnTo>
                  <a:lnTo>
                    <a:pt x="1026055" y="416986"/>
                  </a:lnTo>
                  <a:lnTo>
                    <a:pt x="1017588" y="415930"/>
                  </a:lnTo>
                  <a:lnTo>
                    <a:pt x="1009121" y="413292"/>
                  </a:lnTo>
                  <a:lnTo>
                    <a:pt x="1000655" y="410654"/>
                  </a:lnTo>
                  <a:lnTo>
                    <a:pt x="992717" y="406961"/>
                  </a:lnTo>
                  <a:lnTo>
                    <a:pt x="985309" y="402212"/>
                  </a:lnTo>
                  <a:lnTo>
                    <a:pt x="978959" y="396936"/>
                  </a:lnTo>
                  <a:lnTo>
                    <a:pt x="972079" y="391133"/>
                  </a:lnTo>
                  <a:lnTo>
                    <a:pt x="966259" y="384801"/>
                  </a:lnTo>
                  <a:lnTo>
                    <a:pt x="960967" y="378470"/>
                  </a:lnTo>
                  <a:lnTo>
                    <a:pt x="956734" y="370556"/>
                  </a:lnTo>
                  <a:lnTo>
                    <a:pt x="952500" y="362642"/>
                  </a:lnTo>
                  <a:lnTo>
                    <a:pt x="949325" y="354727"/>
                  </a:lnTo>
                  <a:lnTo>
                    <a:pt x="947738" y="346286"/>
                  </a:lnTo>
                  <a:lnTo>
                    <a:pt x="946679" y="336789"/>
                  </a:lnTo>
                  <a:lnTo>
                    <a:pt x="946150" y="327819"/>
                  </a:lnTo>
                  <a:lnTo>
                    <a:pt x="946679" y="318850"/>
                  </a:lnTo>
                  <a:lnTo>
                    <a:pt x="947738" y="309880"/>
                  </a:lnTo>
                  <a:lnTo>
                    <a:pt x="949325" y="301439"/>
                  </a:lnTo>
                  <a:lnTo>
                    <a:pt x="952500" y="292469"/>
                  </a:lnTo>
                  <a:lnTo>
                    <a:pt x="956734" y="285610"/>
                  </a:lnTo>
                  <a:lnTo>
                    <a:pt x="960967" y="277696"/>
                  </a:lnTo>
                  <a:lnTo>
                    <a:pt x="966259" y="270837"/>
                  </a:lnTo>
                  <a:lnTo>
                    <a:pt x="972079" y="263978"/>
                  </a:lnTo>
                  <a:lnTo>
                    <a:pt x="978959" y="258702"/>
                  </a:lnTo>
                  <a:lnTo>
                    <a:pt x="985309" y="253426"/>
                  </a:lnTo>
                  <a:lnTo>
                    <a:pt x="992717" y="249205"/>
                  </a:lnTo>
                  <a:lnTo>
                    <a:pt x="1000655" y="245512"/>
                  </a:lnTo>
                  <a:lnTo>
                    <a:pt x="1009121" y="242346"/>
                  </a:lnTo>
                  <a:lnTo>
                    <a:pt x="1017588" y="239708"/>
                  </a:lnTo>
                  <a:lnTo>
                    <a:pt x="1026055" y="238653"/>
                  </a:lnTo>
                  <a:lnTo>
                    <a:pt x="1036109" y="238125"/>
                  </a:lnTo>
                  <a:close/>
                  <a:moveTo>
                    <a:pt x="799572" y="238125"/>
                  </a:moveTo>
                  <a:lnTo>
                    <a:pt x="809097" y="238653"/>
                  </a:lnTo>
                  <a:lnTo>
                    <a:pt x="817564" y="239708"/>
                  </a:lnTo>
                  <a:lnTo>
                    <a:pt x="826559" y="242346"/>
                  </a:lnTo>
                  <a:lnTo>
                    <a:pt x="834497" y="245512"/>
                  </a:lnTo>
                  <a:lnTo>
                    <a:pt x="842434" y="249205"/>
                  </a:lnTo>
                  <a:lnTo>
                    <a:pt x="849843" y="253426"/>
                  </a:lnTo>
                  <a:lnTo>
                    <a:pt x="856722" y="258702"/>
                  </a:lnTo>
                  <a:lnTo>
                    <a:pt x="863072" y="263978"/>
                  </a:lnTo>
                  <a:lnTo>
                    <a:pt x="868893" y="270837"/>
                  </a:lnTo>
                  <a:lnTo>
                    <a:pt x="874185" y="277696"/>
                  </a:lnTo>
                  <a:lnTo>
                    <a:pt x="878947" y="285610"/>
                  </a:lnTo>
                  <a:lnTo>
                    <a:pt x="882651" y="292469"/>
                  </a:lnTo>
                  <a:lnTo>
                    <a:pt x="885826" y="301439"/>
                  </a:lnTo>
                  <a:lnTo>
                    <a:pt x="887414" y="309880"/>
                  </a:lnTo>
                  <a:lnTo>
                    <a:pt x="889001" y="318850"/>
                  </a:lnTo>
                  <a:lnTo>
                    <a:pt x="889001" y="327819"/>
                  </a:lnTo>
                  <a:lnTo>
                    <a:pt x="889001" y="336789"/>
                  </a:lnTo>
                  <a:lnTo>
                    <a:pt x="887414" y="346286"/>
                  </a:lnTo>
                  <a:lnTo>
                    <a:pt x="885826" y="354727"/>
                  </a:lnTo>
                  <a:lnTo>
                    <a:pt x="882651" y="362642"/>
                  </a:lnTo>
                  <a:lnTo>
                    <a:pt x="878947" y="370556"/>
                  </a:lnTo>
                  <a:lnTo>
                    <a:pt x="874185" y="378470"/>
                  </a:lnTo>
                  <a:lnTo>
                    <a:pt x="868893" y="384801"/>
                  </a:lnTo>
                  <a:lnTo>
                    <a:pt x="863072" y="391133"/>
                  </a:lnTo>
                  <a:lnTo>
                    <a:pt x="856722" y="396936"/>
                  </a:lnTo>
                  <a:lnTo>
                    <a:pt x="849843" y="402212"/>
                  </a:lnTo>
                  <a:lnTo>
                    <a:pt x="842434" y="406961"/>
                  </a:lnTo>
                  <a:lnTo>
                    <a:pt x="834497" y="410654"/>
                  </a:lnTo>
                  <a:lnTo>
                    <a:pt x="826559" y="413292"/>
                  </a:lnTo>
                  <a:lnTo>
                    <a:pt x="817564" y="415930"/>
                  </a:lnTo>
                  <a:lnTo>
                    <a:pt x="809097" y="416986"/>
                  </a:lnTo>
                  <a:lnTo>
                    <a:pt x="799572" y="417513"/>
                  </a:lnTo>
                  <a:lnTo>
                    <a:pt x="790576" y="416986"/>
                  </a:lnTo>
                  <a:lnTo>
                    <a:pt x="781580" y="415930"/>
                  </a:lnTo>
                  <a:lnTo>
                    <a:pt x="773113" y="413292"/>
                  </a:lnTo>
                  <a:lnTo>
                    <a:pt x="764647" y="410654"/>
                  </a:lnTo>
                  <a:lnTo>
                    <a:pt x="756709" y="406961"/>
                  </a:lnTo>
                  <a:lnTo>
                    <a:pt x="749301" y="402212"/>
                  </a:lnTo>
                  <a:lnTo>
                    <a:pt x="742422" y="396936"/>
                  </a:lnTo>
                  <a:lnTo>
                    <a:pt x="735542" y="391133"/>
                  </a:lnTo>
                  <a:lnTo>
                    <a:pt x="730251" y="384801"/>
                  </a:lnTo>
                  <a:lnTo>
                    <a:pt x="724959" y="378470"/>
                  </a:lnTo>
                  <a:lnTo>
                    <a:pt x="720726" y="370556"/>
                  </a:lnTo>
                  <a:lnTo>
                    <a:pt x="717022" y="362642"/>
                  </a:lnTo>
                  <a:lnTo>
                    <a:pt x="713847" y="354727"/>
                  </a:lnTo>
                  <a:lnTo>
                    <a:pt x="711201" y="346286"/>
                  </a:lnTo>
                  <a:lnTo>
                    <a:pt x="710142" y="336789"/>
                  </a:lnTo>
                  <a:lnTo>
                    <a:pt x="709613" y="327819"/>
                  </a:lnTo>
                  <a:lnTo>
                    <a:pt x="710142" y="318850"/>
                  </a:lnTo>
                  <a:lnTo>
                    <a:pt x="711201" y="309880"/>
                  </a:lnTo>
                  <a:lnTo>
                    <a:pt x="713847" y="301439"/>
                  </a:lnTo>
                  <a:lnTo>
                    <a:pt x="717022" y="292469"/>
                  </a:lnTo>
                  <a:lnTo>
                    <a:pt x="720726" y="285610"/>
                  </a:lnTo>
                  <a:lnTo>
                    <a:pt x="724959" y="277696"/>
                  </a:lnTo>
                  <a:lnTo>
                    <a:pt x="730251" y="270837"/>
                  </a:lnTo>
                  <a:lnTo>
                    <a:pt x="735542" y="263978"/>
                  </a:lnTo>
                  <a:lnTo>
                    <a:pt x="742422" y="258702"/>
                  </a:lnTo>
                  <a:lnTo>
                    <a:pt x="749301" y="253426"/>
                  </a:lnTo>
                  <a:lnTo>
                    <a:pt x="756709" y="249205"/>
                  </a:lnTo>
                  <a:lnTo>
                    <a:pt x="764647" y="245512"/>
                  </a:lnTo>
                  <a:lnTo>
                    <a:pt x="773113" y="242346"/>
                  </a:lnTo>
                  <a:lnTo>
                    <a:pt x="781580" y="239708"/>
                  </a:lnTo>
                  <a:lnTo>
                    <a:pt x="790576" y="238653"/>
                  </a:lnTo>
                  <a:lnTo>
                    <a:pt x="799572" y="238125"/>
                  </a:lnTo>
                  <a:close/>
                  <a:moveTo>
                    <a:pt x="563032" y="238125"/>
                  </a:moveTo>
                  <a:lnTo>
                    <a:pt x="571975" y="238653"/>
                  </a:lnTo>
                  <a:lnTo>
                    <a:pt x="580918" y="239708"/>
                  </a:lnTo>
                  <a:lnTo>
                    <a:pt x="589335" y="242346"/>
                  </a:lnTo>
                  <a:lnTo>
                    <a:pt x="597226" y="245512"/>
                  </a:lnTo>
                  <a:lnTo>
                    <a:pt x="605117" y="249205"/>
                  </a:lnTo>
                  <a:lnTo>
                    <a:pt x="613008" y="253426"/>
                  </a:lnTo>
                  <a:lnTo>
                    <a:pt x="619847" y="258702"/>
                  </a:lnTo>
                  <a:lnTo>
                    <a:pt x="625633" y="263978"/>
                  </a:lnTo>
                  <a:lnTo>
                    <a:pt x="631946" y="270837"/>
                  </a:lnTo>
                  <a:lnTo>
                    <a:pt x="636681" y="277696"/>
                  </a:lnTo>
                  <a:lnTo>
                    <a:pt x="641415" y="285610"/>
                  </a:lnTo>
                  <a:lnTo>
                    <a:pt x="645098" y="292469"/>
                  </a:lnTo>
                  <a:lnTo>
                    <a:pt x="648254" y="301439"/>
                  </a:lnTo>
                  <a:lnTo>
                    <a:pt x="650885" y="309880"/>
                  </a:lnTo>
                  <a:lnTo>
                    <a:pt x="651937" y="318850"/>
                  </a:lnTo>
                  <a:lnTo>
                    <a:pt x="652463" y="327819"/>
                  </a:lnTo>
                  <a:lnTo>
                    <a:pt x="651937" y="336789"/>
                  </a:lnTo>
                  <a:lnTo>
                    <a:pt x="650885" y="346286"/>
                  </a:lnTo>
                  <a:lnTo>
                    <a:pt x="648254" y="354727"/>
                  </a:lnTo>
                  <a:lnTo>
                    <a:pt x="645098" y="362642"/>
                  </a:lnTo>
                  <a:lnTo>
                    <a:pt x="641415" y="370556"/>
                  </a:lnTo>
                  <a:lnTo>
                    <a:pt x="636681" y="378470"/>
                  </a:lnTo>
                  <a:lnTo>
                    <a:pt x="631946" y="384801"/>
                  </a:lnTo>
                  <a:lnTo>
                    <a:pt x="625633" y="391133"/>
                  </a:lnTo>
                  <a:lnTo>
                    <a:pt x="619847" y="396936"/>
                  </a:lnTo>
                  <a:lnTo>
                    <a:pt x="613008" y="402212"/>
                  </a:lnTo>
                  <a:lnTo>
                    <a:pt x="605117" y="406961"/>
                  </a:lnTo>
                  <a:lnTo>
                    <a:pt x="597226" y="410654"/>
                  </a:lnTo>
                  <a:lnTo>
                    <a:pt x="589335" y="413292"/>
                  </a:lnTo>
                  <a:lnTo>
                    <a:pt x="580918" y="415930"/>
                  </a:lnTo>
                  <a:lnTo>
                    <a:pt x="571975" y="416986"/>
                  </a:lnTo>
                  <a:lnTo>
                    <a:pt x="563032" y="417513"/>
                  </a:lnTo>
                  <a:lnTo>
                    <a:pt x="554089" y="416986"/>
                  </a:lnTo>
                  <a:lnTo>
                    <a:pt x="544620" y="415930"/>
                  </a:lnTo>
                  <a:lnTo>
                    <a:pt x="536202" y="413292"/>
                  </a:lnTo>
                  <a:lnTo>
                    <a:pt x="527785" y="410654"/>
                  </a:lnTo>
                  <a:lnTo>
                    <a:pt x="519894" y="406961"/>
                  </a:lnTo>
                  <a:lnTo>
                    <a:pt x="512530" y="402212"/>
                  </a:lnTo>
                  <a:lnTo>
                    <a:pt x="506217" y="396936"/>
                  </a:lnTo>
                  <a:lnTo>
                    <a:pt x="499378" y="391133"/>
                  </a:lnTo>
                  <a:lnTo>
                    <a:pt x="494117" y="384801"/>
                  </a:lnTo>
                  <a:lnTo>
                    <a:pt x="488331" y="378470"/>
                  </a:lnTo>
                  <a:lnTo>
                    <a:pt x="484122" y="370556"/>
                  </a:lnTo>
                  <a:lnTo>
                    <a:pt x="480440" y="362642"/>
                  </a:lnTo>
                  <a:lnTo>
                    <a:pt x="477809" y="354727"/>
                  </a:lnTo>
                  <a:lnTo>
                    <a:pt x="475179" y="346286"/>
                  </a:lnTo>
                  <a:lnTo>
                    <a:pt x="474127" y="336789"/>
                  </a:lnTo>
                  <a:lnTo>
                    <a:pt x="473075" y="327819"/>
                  </a:lnTo>
                  <a:lnTo>
                    <a:pt x="474127" y="318850"/>
                  </a:lnTo>
                  <a:lnTo>
                    <a:pt x="475179" y="309880"/>
                  </a:lnTo>
                  <a:lnTo>
                    <a:pt x="477809" y="301439"/>
                  </a:lnTo>
                  <a:lnTo>
                    <a:pt x="480440" y="292469"/>
                  </a:lnTo>
                  <a:lnTo>
                    <a:pt x="484122" y="285610"/>
                  </a:lnTo>
                  <a:lnTo>
                    <a:pt x="488331" y="277696"/>
                  </a:lnTo>
                  <a:lnTo>
                    <a:pt x="494117" y="270837"/>
                  </a:lnTo>
                  <a:lnTo>
                    <a:pt x="499378" y="263978"/>
                  </a:lnTo>
                  <a:lnTo>
                    <a:pt x="506217" y="258702"/>
                  </a:lnTo>
                  <a:lnTo>
                    <a:pt x="512530" y="253426"/>
                  </a:lnTo>
                  <a:lnTo>
                    <a:pt x="519894" y="249205"/>
                  </a:lnTo>
                  <a:lnTo>
                    <a:pt x="527785" y="245512"/>
                  </a:lnTo>
                  <a:lnTo>
                    <a:pt x="536202" y="242346"/>
                  </a:lnTo>
                  <a:lnTo>
                    <a:pt x="544620" y="239708"/>
                  </a:lnTo>
                  <a:lnTo>
                    <a:pt x="554089" y="238653"/>
                  </a:lnTo>
                  <a:lnTo>
                    <a:pt x="563032" y="238125"/>
                  </a:lnTo>
                  <a:close/>
                  <a:moveTo>
                    <a:pt x="325969" y="238125"/>
                  </a:moveTo>
                  <a:lnTo>
                    <a:pt x="334912" y="238653"/>
                  </a:lnTo>
                  <a:lnTo>
                    <a:pt x="344381" y="239708"/>
                  </a:lnTo>
                  <a:lnTo>
                    <a:pt x="352798" y="242346"/>
                  </a:lnTo>
                  <a:lnTo>
                    <a:pt x="361215" y="245512"/>
                  </a:lnTo>
                  <a:lnTo>
                    <a:pt x="369106" y="249205"/>
                  </a:lnTo>
                  <a:lnTo>
                    <a:pt x="376471" y="253426"/>
                  </a:lnTo>
                  <a:lnTo>
                    <a:pt x="382784" y="258702"/>
                  </a:lnTo>
                  <a:lnTo>
                    <a:pt x="389623" y="263978"/>
                  </a:lnTo>
                  <a:lnTo>
                    <a:pt x="394883" y="270837"/>
                  </a:lnTo>
                  <a:lnTo>
                    <a:pt x="400670" y="277696"/>
                  </a:lnTo>
                  <a:lnTo>
                    <a:pt x="404878" y="285610"/>
                  </a:lnTo>
                  <a:lnTo>
                    <a:pt x="408561" y="292469"/>
                  </a:lnTo>
                  <a:lnTo>
                    <a:pt x="411191" y="301439"/>
                  </a:lnTo>
                  <a:lnTo>
                    <a:pt x="413821" y="309880"/>
                  </a:lnTo>
                  <a:lnTo>
                    <a:pt x="414874" y="318850"/>
                  </a:lnTo>
                  <a:lnTo>
                    <a:pt x="415926" y="327819"/>
                  </a:lnTo>
                  <a:lnTo>
                    <a:pt x="414874" y="336789"/>
                  </a:lnTo>
                  <a:lnTo>
                    <a:pt x="413821" y="346286"/>
                  </a:lnTo>
                  <a:lnTo>
                    <a:pt x="411191" y="354727"/>
                  </a:lnTo>
                  <a:lnTo>
                    <a:pt x="408561" y="362642"/>
                  </a:lnTo>
                  <a:lnTo>
                    <a:pt x="404878" y="370556"/>
                  </a:lnTo>
                  <a:lnTo>
                    <a:pt x="400670" y="378470"/>
                  </a:lnTo>
                  <a:lnTo>
                    <a:pt x="394883" y="384801"/>
                  </a:lnTo>
                  <a:lnTo>
                    <a:pt x="389623" y="391133"/>
                  </a:lnTo>
                  <a:lnTo>
                    <a:pt x="382784" y="396936"/>
                  </a:lnTo>
                  <a:lnTo>
                    <a:pt x="376471" y="402212"/>
                  </a:lnTo>
                  <a:lnTo>
                    <a:pt x="369106" y="406961"/>
                  </a:lnTo>
                  <a:lnTo>
                    <a:pt x="361215" y="410654"/>
                  </a:lnTo>
                  <a:lnTo>
                    <a:pt x="352798" y="413292"/>
                  </a:lnTo>
                  <a:lnTo>
                    <a:pt x="344381" y="415930"/>
                  </a:lnTo>
                  <a:lnTo>
                    <a:pt x="334912" y="416986"/>
                  </a:lnTo>
                  <a:lnTo>
                    <a:pt x="325969" y="417513"/>
                  </a:lnTo>
                  <a:lnTo>
                    <a:pt x="317026" y="416986"/>
                  </a:lnTo>
                  <a:lnTo>
                    <a:pt x="308083" y="415930"/>
                  </a:lnTo>
                  <a:lnTo>
                    <a:pt x="299665" y="413292"/>
                  </a:lnTo>
                  <a:lnTo>
                    <a:pt x="291775" y="410654"/>
                  </a:lnTo>
                  <a:lnTo>
                    <a:pt x="283884" y="406961"/>
                  </a:lnTo>
                  <a:lnTo>
                    <a:pt x="276519" y="402212"/>
                  </a:lnTo>
                  <a:lnTo>
                    <a:pt x="269154" y="396936"/>
                  </a:lnTo>
                  <a:lnTo>
                    <a:pt x="263367" y="391133"/>
                  </a:lnTo>
                  <a:lnTo>
                    <a:pt x="257054" y="384801"/>
                  </a:lnTo>
                  <a:lnTo>
                    <a:pt x="252320" y="378470"/>
                  </a:lnTo>
                  <a:lnTo>
                    <a:pt x="247585" y="370556"/>
                  </a:lnTo>
                  <a:lnTo>
                    <a:pt x="243903" y="362642"/>
                  </a:lnTo>
                  <a:lnTo>
                    <a:pt x="240746" y="354727"/>
                  </a:lnTo>
                  <a:lnTo>
                    <a:pt x="238116" y="346286"/>
                  </a:lnTo>
                  <a:lnTo>
                    <a:pt x="237064" y="336789"/>
                  </a:lnTo>
                  <a:lnTo>
                    <a:pt x="236538" y="327819"/>
                  </a:lnTo>
                  <a:lnTo>
                    <a:pt x="237064" y="318850"/>
                  </a:lnTo>
                  <a:lnTo>
                    <a:pt x="238116" y="309880"/>
                  </a:lnTo>
                  <a:lnTo>
                    <a:pt x="240746" y="301439"/>
                  </a:lnTo>
                  <a:lnTo>
                    <a:pt x="243903" y="292469"/>
                  </a:lnTo>
                  <a:lnTo>
                    <a:pt x="247585" y="285610"/>
                  </a:lnTo>
                  <a:lnTo>
                    <a:pt x="252320" y="277696"/>
                  </a:lnTo>
                  <a:lnTo>
                    <a:pt x="257054" y="270837"/>
                  </a:lnTo>
                  <a:lnTo>
                    <a:pt x="263367" y="263978"/>
                  </a:lnTo>
                  <a:lnTo>
                    <a:pt x="269154" y="258702"/>
                  </a:lnTo>
                  <a:lnTo>
                    <a:pt x="276519" y="253426"/>
                  </a:lnTo>
                  <a:lnTo>
                    <a:pt x="283884" y="249205"/>
                  </a:lnTo>
                  <a:lnTo>
                    <a:pt x="291775" y="245512"/>
                  </a:lnTo>
                  <a:lnTo>
                    <a:pt x="299665" y="242346"/>
                  </a:lnTo>
                  <a:lnTo>
                    <a:pt x="308083" y="239708"/>
                  </a:lnTo>
                  <a:lnTo>
                    <a:pt x="317026" y="238653"/>
                  </a:lnTo>
                  <a:lnTo>
                    <a:pt x="325969" y="238125"/>
                  </a:lnTo>
                  <a:close/>
                  <a:moveTo>
                    <a:pt x="2220384" y="0"/>
                  </a:moveTo>
                  <a:lnTo>
                    <a:pt x="2229909" y="531"/>
                  </a:lnTo>
                  <a:lnTo>
                    <a:pt x="2238376" y="2123"/>
                  </a:lnTo>
                  <a:lnTo>
                    <a:pt x="2246842" y="4246"/>
                  </a:lnTo>
                  <a:lnTo>
                    <a:pt x="2255309" y="7430"/>
                  </a:lnTo>
                  <a:lnTo>
                    <a:pt x="2263246" y="11145"/>
                  </a:lnTo>
                  <a:lnTo>
                    <a:pt x="2270655" y="15922"/>
                  </a:lnTo>
                  <a:lnTo>
                    <a:pt x="2277005" y="20698"/>
                  </a:lnTo>
                  <a:lnTo>
                    <a:pt x="2283884" y="27067"/>
                  </a:lnTo>
                  <a:lnTo>
                    <a:pt x="2289705" y="32905"/>
                  </a:lnTo>
                  <a:lnTo>
                    <a:pt x="2294997" y="40335"/>
                  </a:lnTo>
                  <a:lnTo>
                    <a:pt x="2299230" y="47765"/>
                  </a:lnTo>
                  <a:lnTo>
                    <a:pt x="2303463" y="55726"/>
                  </a:lnTo>
                  <a:lnTo>
                    <a:pt x="2306109" y="63686"/>
                  </a:lnTo>
                  <a:lnTo>
                    <a:pt x="2308226" y="72178"/>
                  </a:lnTo>
                  <a:lnTo>
                    <a:pt x="2309284" y="81200"/>
                  </a:lnTo>
                  <a:lnTo>
                    <a:pt x="2309813" y="90753"/>
                  </a:lnTo>
                  <a:lnTo>
                    <a:pt x="2309284" y="99775"/>
                  </a:lnTo>
                  <a:lnTo>
                    <a:pt x="2308226" y="108797"/>
                  </a:lnTo>
                  <a:lnTo>
                    <a:pt x="2306109" y="117289"/>
                  </a:lnTo>
                  <a:lnTo>
                    <a:pt x="2303463" y="125780"/>
                  </a:lnTo>
                  <a:lnTo>
                    <a:pt x="2299230" y="133741"/>
                  </a:lnTo>
                  <a:lnTo>
                    <a:pt x="2294997" y="141171"/>
                  </a:lnTo>
                  <a:lnTo>
                    <a:pt x="2289705" y="148071"/>
                  </a:lnTo>
                  <a:lnTo>
                    <a:pt x="2283884" y="154439"/>
                  </a:lnTo>
                  <a:lnTo>
                    <a:pt x="2277005" y="160277"/>
                  </a:lnTo>
                  <a:lnTo>
                    <a:pt x="2270655" y="165584"/>
                  </a:lnTo>
                  <a:lnTo>
                    <a:pt x="2263246" y="169830"/>
                  </a:lnTo>
                  <a:lnTo>
                    <a:pt x="2255309" y="173545"/>
                  </a:lnTo>
                  <a:lnTo>
                    <a:pt x="2246842" y="176729"/>
                  </a:lnTo>
                  <a:lnTo>
                    <a:pt x="2238376" y="178852"/>
                  </a:lnTo>
                  <a:lnTo>
                    <a:pt x="2229909" y="180444"/>
                  </a:lnTo>
                  <a:lnTo>
                    <a:pt x="2220384" y="180975"/>
                  </a:lnTo>
                  <a:lnTo>
                    <a:pt x="2210859" y="180444"/>
                  </a:lnTo>
                  <a:lnTo>
                    <a:pt x="2202392" y="178852"/>
                  </a:lnTo>
                  <a:lnTo>
                    <a:pt x="2193925" y="176729"/>
                  </a:lnTo>
                  <a:lnTo>
                    <a:pt x="2185459" y="173545"/>
                  </a:lnTo>
                  <a:lnTo>
                    <a:pt x="2177521" y="169830"/>
                  </a:lnTo>
                  <a:lnTo>
                    <a:pt x="2170113" y="165584"/>
                  </a:lnTo>
                  <a:lnTo>
                    <a:pt x="2163234" y="160277"/>
                  </a:lnTo>
                  <a:lnTo>
                    <a:pt x="2156354" y="154439"/>
                  </a:lnTo>
                  <a:lnTo>
                    <a:pt x="2151063" y="148071"/>
                  </a:lnTo>
                  <a:lnTo>
                    <a:pt x="2145771" y="141171"/>
                  </a:lnTo>
                  <a:lnTo>
                    <a:pt x="2141538" y="133741"/>
                  </a:lnTo>
                  <a:lnTo>
                    <a:pt x="2137304" y="125780"/>
                  </a:lnTo>
                  <a:lnTo>
                    <a:pt x="2134129" y="117289"/>
                  </a:lnTo>
                  <a:lnTo>
                    <a:pt x="2132013" y="108797"/>
                  </a:lnTo>
                  <a:lnTo>
                    <a:pt x="2130954" y="99775"/>
                  </a:lnTo>
                  <a:lnTo>
                    <a:pt x="2130425" y="90753"/>
                  </a:lnTo>
                  <a:lnTo>
                    <a:pt x="2130954" y="81200"/>
                  </a:lnTo>
                  <a:lnTo>
                    <a:pt x="2132013" y="72178"/>
                  </a:lnTo>
                  <a:lnTo>
                    <a:pt x="2134129" y="63686"/>
                  </a:lnTo>
                  <a:lnTo>
                    <a:pt x="2137304" y="55726"/>
                  </a:lnTo>
                  <a:lnTo>
                    <a:pt x="2141538" y="47765"/>
                  </a:lnTo>
                  <a:lnTo>
                    <a:pt x="2145771" y="40335"/>
                  </a:lnTo>
                  <a:lnTo>
                    <a:pt x="2151063" y="32905"/>
                  </a:lnTo>
                  <a:lnTo>
                    <a:pt x="2156354" y="27067"/>
                  </a:lnTo>
                  <a:lnTo>
                    <a:pt x="2163234" y="20698"/>
                  </a:lnTo>
                  <a:lnTo>
                    <a:pt x="2170113" y="15922"/>
                  </a:lnTo>
                  <a:lnTo>
                    <a:pt x="2177521" y="11145"/>
                  </a:lnTo>
                  <a:lnTo>
                    <a:pt x="2185459" y="7430"/>
                  </a:lnTo>
                  <a:lnTo>
                    <a:pt x="2193925" y="4246"/>
                  </a:lnTo>
                  <a:lnTo>
                    <a:pt x="2202392" y="2123"/>
                  </a:lnTo>
                  <a:lnTo>
                    <a:pt x="2210859" y="531"/>
                  </a:lnTo>
                  <a:lnTo>
                    <a:pt x="2220384" y="0"/>
                  </a:lnTo>
                  <a:close/>
                  <a:moveTo>
                    <a:pt x="1983320" y="0"/>
                  </a:moveTo>
                  <a:lnTo>
                    <a:pt x="1992369" y="531"/>
                  </a:lnTo>
                  <a:lnTo>
                    <a:pt x="2001418" y="2123"/>
                  </a:lnTo>
                  <a:lnTo>
                    <a:pt x="2009934" y="4246"/>
                  </a:lnTo>
                  <a:lnTo>
                    <a:pt x="2017918" y="7430"/>
                  </a:lnTo>
                  <a:lnTo>
                    <a:pt x="2025902" y="11145"/>
                  </a:lnTo>
                  <a:lnTo>
                    <a:pt x="2033354" y="15922"/>
                  </a:lnTo>
                  <a:lnTo>
                    <a:pt x="2040806" y="20698"/>
                  </a:lnTo>
                  <a:lnTo>
                    <a:pt x="2046661" y="27067"/>
                  </a:lnTo>
                  <a:lnTo>
                    <a:pt x="2053049" y="32905"/>
                  </a:lnTo>
                  <a:lnTo>
                    <a:pt x="2057839" y="40335"/>
                  </a:lnTo>
                  <a:lnTo>
                    <a:pt x="2062630" y="47765"/>
                  </a:lnTo>
                  <a:lnTo>
                    <a:pt x="2066356" y="55726"/>
                  </a:lnTo>
                  <a:lnTo>
                    <a:pt x="2069549" y="63686"/>
                  </a:lnTo>
                  <a:lnTo>
                    <a:pt x="2071146" y="72178"/>
                  </a:lnTo>
                  <a:lnTo>
                    <a:pt x="2073275" y="81200"/>
                  </a:lnTo>
                  <a:lnTo>
                    <a:pt x="2073275" y="90753"/>
                  </a:lnTo>
                  <a:lnTo>
                    <a:pt x="2073275" y="99775"/>
                  </a:lnTo>
                  <a:lnTo>
                    <a:pt x="2071146" y="108797"/>
                  </a:lnTo>
                  <a:lnTo>
                    <a:pt x="2069549" y="117289"/>
                  </a:lnTo>
                  <a:lnTo>
                    <a:pt x="2066356" y="125780"/>
                  </a:lnTo>
                  <a:lnTo>
                    <a:pt x="2062630" y="133741"/>
                  </a:lnTo>
                  <a:lnTo>
                    <a:pt x="2057839" y="141171"/>
                  </a:lnTo>
                  <a:lnTo>
                    <a:pt x="2053049" y="148071"/>
                  </a:lnTo>
                  <a:lnTo>
                    <a:pt x="2046661" y="154439"/>
                  </a:lnTo>
                  <a:lnTo>
                    <a:pt x="2040806" y="160277"/>
                  </a:lnTo>
                  <a:lnTo>
                    <a:pt x="2033354" y="165584"/>
                  </a:lnTo>
                  <a:lnTo>
                    <a:pt x="2025902" y="169830"/>
                  </a:lnTo>
                  <a:lnTo>
                    <a:pt x="2017918" y="173545"/>
                  </a:lnTo>
                  <a:lnTo>
                    <a:pt x="2009934" y="176729"/>
                  </a:lnTo>
                  <a:lnTo>
                    <a:pt x="2001418" y="178852"/>
                  </a:lnTo>
                  <a:lnTo>
                    <a:pt x="1992369" y="180444"/>
                  </a:lnTo>
                  <a:lnTo>
                    <a:pt x="1983320" y="180975"/>
                  </a:lnTo>
                  <a:lnTo>
                    <a:pt x="1973739" y="180444"/>
                  </a:lnTo>
                  <a:lnTo>
                    <a:pt x="1964690" y="178852"/>
                  </a:lnTo>
                  <a:lnTo>
                    <a:pt x="1956174" y="176729"/>
                  </a:lnTo>
                  <a:lnTo>
                    <a:pt x="1947657" y="173545"/>
                  </a:lnTo>
                  <a:lnTo>
                    <a:pt x="1939673" y="169830"/>
                  </a:lnTo>
                  <a:lnTo>
                    <a:pt x="1932221" y="165584"/>
                  </a:lnTo>
                  <a:lnTo>
                    <a:pt x="1925834" y="160277"/>
                  </a:lnTo>
                  <a:lnTo>
                    <a:pt x="1918914" y="154439"/>
                  </a:lnTo>
                  <a:lnTo>
                    <a:pt x="1913591" y="148071"/>
                  </a:lnTo>
                  <a:lnTo>
                    <a:pt x="1907736" y="141171"/>
                  </a:lnTo>
                  <a:lnTo>
                    <a:pt x="1903478" y="133741"/>
                  </a:lnTo>
                  <a:lnTo>
                    <a:pt x="1899752" y="125780"/>
                  </a:lnTo>
                  <a:lnTo>
                    <a:pt x="1897091" y="117289"/>
                  </a:lnTo>
                  <a:lnTo>
                    <a:pt x="1894429" y="108797"/>
                  </a:lnTo>
                  <a:lnTo>
                    <a:pt x="1893365" y="99775"/>
                  </a:lnTo>
                  <a:lnTo>
                    <a:pt x="1892300" y="90753"/>
                  </a:lnTo>
                  <a:lnTo>
                    <a:pt x="1893365" y="81200"/>
                  </a:lnTo>
                  <a:lnTo>
                    <a:pt x="1894429" y="72178"/>
                  </a:lnTo>
                  <a:lnTo>
                    <a:pt x="1897091" y="63686"/>
                  </a:lnTo>
                  <a:lnTo>
                    <a:pt x="1899752" y="55726"/>
                  </a:lnTo>
                  <a:lnTo>
                    <a:pt x="1903478" y="47765"/>
                  </a:lnTo>
                  <a:lnTo>
                    <a:pt x="1907736" y="40335"/>
                  </a:lnTo>
                  <a:lnTo>
                    <a:pt x="1913591" y="32905"/>
                  </a:lnTo>
                  <a:lnTo>
                    <a:pt x="1918914" y="27067"/>
                  </a:lnTo>
                  <a:lnTo>
                    <a:pt x="1925834" y="20698"/>
                  </a:lnTo>
                  <a:lnTo>
                    <a:pt x="1932221" y="15922"/>
                  </a:lnTo>
                  <a:lnTo>
                    <a:pt x="1939673" y="11145"/>
                  </a:lnTo>
                  <a:lnTo>
                    <a:pt x="1947657" y="7430"/>
                  </a:lnTo>
                  <a:lnTo>
                    <a:pt x="1956174" y="4246"/>
                  </a:lnTo>
                  <a:lnTo>
                    <a:pt x="1964690" y="2123"/>
                  </a:lnTo>
                  <a:lnTo>
                    <a:pt x="1973739" y="531"/>
                  </a:lnTo>
                  <a:lnTo>
                    <a:pt x="1983320" y="0"/>
                  </a:lnTo>
                  <a:close/>
                  <a:moveTo>
                    <a:pt x="1746251" y="0"/>
                  </a:moveTo>
                  <a:lnTo>
                    <a:pt x="1755299" y="531"/>
                  </a:lnTo>
                  <a:lnTo>
                    <a:pt x="1764881" y="2123"/>
                  </a:lnTo>
                  <a:lnTo>
                    <a:pt x="1773397" y="4246"/>
                  </a:lnTo>
                  <a:lnTo>
                    <a:pt x="1781381" y="7430"/>
                  </a:lnTo>
                  <a:lnTo>
                    <a:pt x="1789365" y="11145"/>
                  </a:lnTo>
                  <a:lnTo>
                    <a:pt x="1797350" y="15922"/>
                  </a:lnTo>
                  <a:lnTo>
                    <a:pt x="1803737" y="20698"/>
                  </a:lnTo>
                  <a:lnTo>
                    <a:pt x="1810124" y="27067"/>
                  </a:lnTo>
                  <a:lnTo>
                    <a:pt x="1815979" y="32905"/>
                  </a:lnTo>
                  <a:lnTo>
                    <a:pt x="1821302" y="40335"/>
                  </a:lnTo>
                  <a:lnTo>
                    <a:pt x="1826093" y="47765"/>
                  </a:lnTo>
                  <a:lnTo>
                    <a:pt x="1829819" y="55726"/>
                  </a:lnTo>
                  <a:lnTo>
                    <a:pt x="1832480" y="63686"/>
                  </a:lnTo>
                  <a:lnTo>
                    <a:pt x="1835141" y="72178"/>
                  </a:lnTo>
                  <a:lnTo>
                    <a:pt x="1836206" y="81200"/>
                  </a:lnTo>
                  <a:lnTo>
                    <a:pt x="1836738" y="90753"/>
                  </a:lnTo>
                  <a:lnTo>
                    <a:pt x="1836206" y="99775"/>
                  </a:lnTo>
                  <a:lnTo>
                    <a:pt x="1835141" y="108797"/>
                  </a:lnTo>
                  <a:lnTo>
                    <a:pt x="1832480" y="117289"/>
                  </a:lnTo>
                  <a:lnTo>
                    <a:pt x="1829819" y="125780"/>
                  </a:lnTo>
                  <a:lnTo>
                    <a:pt x="1826093" y="133741"/>
                  </a:lnTo>
                  <a:lnTo>
                    <a:pt x="1821302" y="141171"/>
                  </a:lnTo>
                  <a:lnTo>
                    <a:pt x="1815979" y="148071"/>
                  </a:lnTo>
                  <a:lnTo>
                    <a:pt x="1810124" y="154439"/>
                  </a:lnTo>
                  <a:lnTo>
                    <a:pt x="1803737" y="160277"/>
                  </a:lnTo>
                  <a:lnTo>
                    <a:pt x="1797350" y="165584"/>
                  </a:lnTo>
                  <a:lnTo>
                    <a:pt x="1789365" y="169830"/>
                  </a:lnTo>
                  <a:lnTo>
                    <a:pt x="1781381" y="173545"/>
                  </a:lnTo>
                  <a:lnTo>
                    <a:pt x="1773397" y="176729"/>
                  </a:lnTo>
                  <a:lnTo>
                    <a:pt x="1764881" y="178852"/>
                  </a:lnTo>
                  <a:lnTo>
                    <a:pt x="1755299" y="180444"/>
                  </a:lnTo>
                  <a:lnTo>
                    <a:pt x="1746251" y="180975"/>
                  </a:lnTo>
                  <a:lnTo>
                    <a:pt x="1737202" y="180444"/>
                  </a:lnTo>
                  <a:lnTo>
                    <a:pt x="1728153" y="178852"/>
                  </a:lnTo>
                  <a:lnTo>
                    <a:pt x="1719637" y="176729"/>
                  </a:lnTo>
                  <a:lnTo>
                    <a:pt x="1711120" y="173545"/>
                  </a:lnTo>
                  <a:lnTo>
                    <a:pt x="1703668" y="169830"/>
                  </a:lnTo>
                  <a:lnTo>
                    <a:pt x="1695684" y="165584"/>
                  </a:lnTo>
                  <a:lnTo>
                    <a:pt x="1688765" y="160277"/>
                  </a:lnTo>
                  <a:lnTo>
                    <a:pt x="1681845" y="154439"/>
                  </a:lnTo>
                  <a:lnTo>
                    <a:pt x="1676522" y="148071"/>
                  </a:lnTo>
                  <a:lnTo>
                    <a:pt x="1671199" y="141171"/>
                  </a:lnTo>
                  <a:lnTo>
                    <a:pt x="1666941" y="133741"/>
                  </a:lnTo>
                  <a:lnTo>
                    <a:pt x="1663215" y="125780"/>
                  </a:lnTo>
                  <a:lnTo>
                    <a:pt x="1660021" y="117289"/>
                  </a:lnTo>
                  <a:lnTo>
                    <a:pt x="1657360" y="108797"/>
                  </a:lnTo>
                  <a:lnTo>
                    <a:pt x="1656296" y="99775"/>
                  </a:lnTo>
                  <a:lnTo>
                    <a:pt x="1655763" y="90753"/>
                  </a:lnTo>
                  <a:lnTo>
                    <a:pt x="1656296" y="81200"/>
                  </a:lnTo>
                  <a:lnTo>
                    <a:pt x="1657360" y="72178"/>
                  </a:lnTo>
                  <a:lnTo>
                    <a:pt x="1660021" y="63686"/>
                  </a:lnTo>
                  <a:lnTo>
                    <a:pt x="1663215" y="55726"/>
                  </a:lnTo>
                  <a:lnTo>
                    <a:pt x="1666941" y="47765"/>
                  </a:lnTo>
                  <a:lnTo>
                    <a:pt x="1671199" y="40335"/>
                  </a:lnTo>
                  <a:lnTo>
                    <a:pt x="1676522" y="32905"/>
                  </a:lnTo>
                  <a:lnTo>
                    <a:pt x="1681845" y="27067"/>
                  </a:lnTo>
                  <a:lnTo>
                    <a:pt x="1688765" y="20698"/>
                  </a:lnTo>
                  <a:lnTo>
                    <a:pt x="1695684" y="15922"/>
                  </a:lnTo>
                  <a:lnTo>
                    <a:pt x="1703668" y="11145"/>
                  </a:lnTo>
                  <a:lnTo>
                    <a:pt x="1711120" y="7430"/>
                  </a:lnTo>
                  <a:lnTo>
                    <a:pt x="1719637" y="4246"/>
                  </a:lnTo>
                  <a:lnTo>
                    <a:pt x="1728153" y="2123"/>
                  </a:lnTo>
                  <a:lnTo>
                    <a:pt x="1737202" y="531"/>
                  </a:lnTo>
                  <a:lnTo>
                    <a:pt x="1746251" y="0"/>
                  </a:lnTo>
                  <a:close/>
                  <a:moveTo>
                    <a:pt x="1509978" y="0"/>
                  </a:moveTo>
                  <a:lnTo>
                    <a:pt x="1519000" y="531"/>
                  </a:lnTo>
                  <a:lnTo>
                    <a:pt x="1528023" y="2123"/>
                  </a:lnTo>
                  <a:lnTo>
                    <a:pt x="1536514" y="4246"/>
                  </a:lnTo>
                  <a:lnTo>
                    <a:pt x="1545006" y="7430"/>
                  </a:lnTo>
                  <a:lnTo>
                    <a:pt x="1552966" y="11145"/>
                  </a:lnTo>
                  <a:lnTo>
                    <a:pt x="1560396" y="15922"/>
                  </a:lnTo>
                  <a:lnTo>
                    <a:pt x="1567296" y="20698"/>
                  </a:lnTo>
                  <a:lnTo>
                    <a:pt x="1574195" y="27067"/>
                  </a:lnTo>
                  <a:lnTo>
                    <a:pt x="1579502" y="32905"/>
                  </a:lnTo>
                  <a:lnTo>
                    <a:pt x="1584809" y="40335"/>
                  </a:lnTo>
                  <a:lnTo>
                    <a:pt x="1589055" y="47765"/>
                  </a:lnTo>
                  <a:lnTo>
                    <a:pt x="1592770" y="55726"/>
                  </a:lnTo>
                  <a:lnTo>
                    <a:pt x="1595954" y="63686"/>
                  </a:lnTo>
                  <a:lnTo>
                    <a:pt x="1598608" y="72178"/>
                  </a:lnTo>
                  <a:lnTo>
                    <a:pt x="1599670" y="81200"/>
                  </a:lnTo>
                  <a:lnTo>
                    <a:pt x="1600200" y="90753"/>
                  </a:lnTo>
                  <a:lnTo>
                    <a:pt x="1599670" y="99775"/>
                  </a:lnTo>
                  <a:lnTo>
                    <a:pt x="1598608" y="108797"/>
                  </a:lnTo>
                  <a:lnTo>
                    <a:pt x="1595954" y="117289"/>
                  </a:lnTo>
                  <a:lnTo>
                    <a:pt x="1592770" y="125780"/>
                  </a:lnTo>
                  <a:lnTo>
                    <a:pt x="1589055" y="133741"/>
                  </a:lnTo>
                  <a:lnTo>
                    <a:pt x="1584809" y="141171"/>
                  </a:lnTo>
                  <a:lnTo>
                    <a:pt x="1579502" y="148071"/>
                  </a:lnTo>
                  <a:lnTo>
                    <a:pt x="1574195" y="154439"/>
                  </a:lnTo>
                  <a:lnTo>
                    <a:pt x="1567296" y="160277"/>
                  </a:lnTo>
                  <a:lnTo>
                    <a:pt x="1560396" y="165584"/>
                  </a:lnTo>
                  <a:lnTo>
                    <a:pt x="1552966" y="169830"/>
                  </a:lnTo>
                  <a:lnTo>
                    <a:pt x="1545006" y="173545"/>
                  </a:lnTo>
                  <a:lnTo>
                    <a:pt x="1536514" y="176729"/>
                  </a:lnTo>
                  <a:lnTo>
                    <a:pt x="1528023" y="178852"/>
                  </a:lnTo>
                  <a:lnTo>
                    <a:pt x="1519000" y="180444"/>
                  </a:lnTo>
                  <a:lnTo>
                    <a:pt x="1509978" y="180975"/>
                  </a:lnTo>
                  <a:lnTo>
                    <a:pt x="1500425" y="180444"/>
                  </a:lnTo>
                  <a:lnTo>
                    <a:pt x="1491403" y="178852"/>
                  </a:lnTo>
                  <a:lnTo>
                    <a:pt x="1482911" y="176729"/>
                  </a:lnTo>
                  <a:lnTo>
                    <a:pt x="1474951" y="173545"/>
                  </a:lnTo>
                  <a:lnTo>
                    <a:pt x="1466990" y="169830"/>
                  </a:lnTo>
                  <a:lnTo>
                    <a:pt x="1459560" y="165584"/>
                  </a:lnTo>
                  <a:lnTo>
                    <a:pt x="1452661" y="160277"/>
                  </a:lnTo>
                  <a:lnTo>
                    <a:pt x="1446292" y="154439"/>
                  </a:lnTo>
                  <a:lnTo>
                    <a:pt x="1440454" y="148071"/>
                  </a:lnTo>
                  <a:lnTo>
                    <a:pt x="1435147" y="141171"/>
                  </a:lnTo>
                  <a:lnTo>
                    <a:pt x="1430370" y="133741"/>
                  </a:lnTo>
                  <a:lnTo>
                    <a:pt x="1426655" y="125780"/>
                  </a:lnTo>
                  <a:lnTo>
                    <a:pt x="1423471" y="117289"/>
                  </a:lnTo>
                  <a:lnTo>
                    <a:pt x="1421348" y="108797"/>
                  </a:lnTo>
                  <a:lnTo>
                    <a:pt x="1420287" y="99775"/>
                  </a:lnTo>
                  <a:lnTo>
                    <a:pt x="1419225" y="90753"/>
                  </a:lnTo>
                  <a:lnTo>
                    <a:pt x="1420287" y="81200"/>
                  </a:lnTo>
                  <a:lnTo>
                    <a:pt x="1421348" y="72178"/>
                  </a:lnTo>
                  <a:lnTo>
                    <a:pt x="1423471" y="63686"/>
                  </a:lnTo>
                  <a:lnTo>
                    <a:pt x="1426655" y="55726"/>
                  </a:lnTo>
                  <a:lnTo>
                    <a:pt x="1430370" y="47765"/>
                  </a:lnTo>
                  <a:lnTo>
                    <a:pt x="1435147" y="40335"/>
                  </a:lnTo>
                  <a:lnTo>
                    <a:pt x="1440454" y="32905"/>
                  </a:lnTo>
                  <a:lnTo>
                    <a:pt x="1446292" y="27067"/>
                  </a:lnTo>
                  <a:lnTo>
                    <a:pt x="1452661" y="20698"/>
                  </a:lnTo>
                  <a:lnTo>
                    <a:pt x="1459560" y="15922"/>
                  </a:lnTo>
                  <a:lnTo>
                    <a:pt x="1466990" y="11145"/>
                  </a:lnTo>
                  <a:lnTo>
                    <a:pt x="1474951" y="7430"/>
                  </a:lnTo>
                  <a:lnTo>
                    <a:pt x="1482911" y="4246"/>
                  </a:lnTo>
                  <a:lnTo>
                    <a:pt x="1491403" y="2123"/>
                  </a:lnTo>
                  <a:lnTo>
                    <a:pt x="1500425" y="531"/>
                  </a:lnTo>
                  <a:lnTo>
                    <a:pt x="1509978" y="0"/>
                  </a:lnTo>
                  <a:close/>
                  <a:moveTo>
                    <a:pt x="799572" y="0"/>
                  </a:moveTo>
                  <a:lnTo>
                    <a:pt x="809097" y="531"/>
                  </a:lnTo>
                  <a:lnTo>
                    <a:pt x="817564" y="2123"/>
                  </a:lnTo>
                  <a:lnTo>
                    <a:pt x="826559" y="4246"/>
                  </a:lnTo>
                  <a:lnTo>
                    <a:pt x="834497" y="7430"/>
                  </a:lnTo>
                  <a:lnTo>
                    <a:pt x="842434" y="11145"/>
                  </a:lnTo>
                  <a:lnTo>
                    <a:pt x="849843" y="15922"/>
                  </a:lnTo>
                  <a:lnTo>
                    <a:pt x="856722" y="20698"/>
                  </a:lnTo>
                  <a:lnTo>
                    <a:pt x="863072" y="27067"/>
                  </a:lnTo>
                  <a:lnTo>
                    <a:pt x="868893" y="32905"/>
                  </a:lnTo>
                  <a:lnTo>
                    <a:pt x="874185" y="40335"/>
                  </a:lnTo>
                  <a:lnTo>
                    <a:pt x="878947" y="47765"/>
                  </a:lnTo>
                  <a:lnTo>
                    <a:pt x="882651" y="55726"/>
                  </a:lnTo>
                  <a:lnTo>
                    <a:pt x="885826" y="63686"/>
                  </a:lnTo>
                  <a:lnTo>
                    <a:pt x="887414" y="72178"/>
                  </a:lnTo>
                  <a:lnTo>
                    <a:pt x="889001" y="81200"/>
                  </a:lnTo>
                  <a:lnTo>
                    <a:pt x="889001" y="90753"/>
                  </a:lnTo>
                  <a:lnTo>
                    <a:pt x="889001" y="99775"/>
                  </a:lnTo>
                  <a:lnTo>
                    <a:pt x="887414" y="108797"/>
                  </a:lnTo>
                  <a:lnTo>
                    <a:pt x="885826" y="117289"/>
                  </a:lnTo>
                  <a:lnTo>
                    <a:pt x="882651" y="125780"/>
                  </a:lnTo>
                  <a:lnTo>
                    <a:pt x="878947" y="133741"/>
                  </a:lnTo>
                  <a:lnTo>
                    <a:pt x="874185" y="141171"/>
                  </a:lnTo>
                  <a:lnTo>
                    <a:pt x="868893" y="148071"/>
                  </a:lnTo>
                  <a:lnTo>
                    <a:pt x="863072" y="154439"/>
                  </a:lnTo>
                  <a:lnTo>
                    <a:pt x="856722" y="160277"/>
                  </a:lnTo>
                  <a:lnTo>
                    <a:pt x="849843" y="165584"/>
                  </a:lnTo>
                  <a:lnTo>
                    <a:pt x="842434" y="169830"/>
                  </a:lnTo>
                  <a:lnTo>
                    <a:pt x="834497" y="173545"/>
                  </a:lnTo>
                  <a:lnTo>
                    <a:pt x="826559" y="176729"/>
                  </a:lnTo>
                  <a:lnTo>
                    <a:pt x="817564" y="178852"/>
                  </a:lnTo>
                  <a:lnTo>
                    <a:pt x="809097" y="180444"/>
                  </a:lnTo>
                  <a:lnTo>
                    <a:pt x="799572" y="180975"/>
                  </a:lnTo>
                  <a:lnTo>
                    <a:pt x="790576" y="180444"/>
                  </a:lnTo>
                  <a:lnTo>
                    <a:pt x="781580" y="178852"/>
                  </a:lnTo>
                  <a:lnTo>
                    <a:pt x="773113" y="176729"/>
                  </a:lnTo>
                  <a:lnTo>
                    <a:pt x="764647" y="173545"/>
                  </a:lnTo>
                  <a:lnTo>
                    <a:pt x="756709" y="169830"/>
                  </a:lnTo>
                  <a:lnTo>
                    <a:pt x="749301" y="165584"/>
                  </a:lnTo>
                  <a:lnTo>
                    <a:pt x="742422" y="160277"/>
                  </a:lnTo>
                  <a:lnTo>
                    <a:pt x="735542" y="154439"/>
                  </a:lnTo>
                  <a:lnTo>
                    <a:pt x="730251" y="148071"/>
                  </a:lnTo>
                  <a:lnTo>
                    <a:pt x="724959" y="141171"/>
                  </a:lnTo>
                  <a:lnTo>
                    <a:pt x="720726" y="133741"/>
                  </a:lnTo>
                  <a:lnTo>
                    <a:pt x="717022" y="125780"/>
                  </a:lnTo>
                  <a:lnTo>
                    <a:pt x="713847" y="117289"/>
                  </a:lnTo>
                  <a:lnTo>
                    <a:pt x="711201" y="108797"/>
                  </a:lnTo>
                  <a:lnTo>
                    <a:pt x="710142" y="99775"/>
                  </a:lnTo>
                  <a:lnTo>
                    <a:pt x="709613" y="90753"/>
                  </a:lnTo>
                  <a:lnTo>
                    <a:pt x="710142" y="81200"/>
                  </a:lnTo>
                  <a:lnTo>
                    <a:pt x="711201" y="72178"/>
                  </a:lnTo>
                  <a:lnTo>
                    <a:pt x="713847" y="63686"/>
                  </a:lnTo>
                  <a:lnTo>
                    <a:pt x="717022" y="55726"/>
                  </a:lnTo>
                  <a:lnTo>
                    <a:pt x="720726" y="47765"/>
                  </a:lnTo>
                  <a:lnTo>
                    <a:pt x="724959" y="40335"/>
                  </a:lnTo>
                  <a:lnTo>
                    <a:pt x="730251" y="32905"/>
                  </a:lnTo>
                  <a:lnTo>
                    <a:pt x="735542" y="27067"/>
                  </a:lnTo>
                  <a:lnTo>
                    <a:pt x="742422" y="20698"/>
                  </a:lnTo>
                  <a:lnTo>
                    <a:pt x="749301" y="15922"/>
                  </a:lnTo>
                  <a:lnTo>
                    <a:pt x="756709" y="11145"/>
                  </a:lnTo>
                  <a:lnTo>
                    <a:pt x="764647" y="7430"/>
                  </a:lnTo>
                  <a:lnTo>
                    <a:pt x="773113" y="4246"/>
                  </a:lnTo>
                  <a:lnTo>
                    <a:pt x="781580" y="2123"/>
                  </a:lnTo>
                  <a:lnTo>
                    <a:pt x="790576" y="531"/>
                  </a:lnTo>
                  <a:lnTo>
                    <a:pt x="799572" y="0"/>
                  </a:lnTo>
                  <a:close/>
                  <a:moveTo>
                    <a:pt x="563032" y="0"/>
                  </a:moveTo>
                  <a:lnTo>
                    <a:pt x="571975" y="531"/>
                  </a:lnTo>
                  <a:lnTo>
                    <a:pt x="580918" y="2123"/>
                  </a:lnTo>
                  <a:lnTo>
                    <a:pt x="589335" y="4246"/>
                  </a:lnTo>
                  <a:lnTo>
                    <a:pt x="597226" y="7430"/>
                  </a:lnTo>
                  <a:lnTo>
                    <a:pt x="605117" y="11145"/>
                  </a:lnTo>
                  <a:lnTo>
                    <a:pt x="613008" y="15922"/>
                  </a:lnTo>
                  <a:lnTo>
                    <a:pt x="619847" y="20698"/>
                  </a:lnTo>
                  <a:lnTo>
                    <a:pt x="625633" y="27067"/>
                  </a:lnTo>
                  <a:lnTo>
                    <a:pt x="631946" y="32905"/>
                  </a:lnTo>
                  <a:lnTo>
                    <a:pt x="636681" y="40335"/>
                  </a:lnTo>
                  <a:lnTo>
                    <a:pt x="641415" y="47765"/>
                  </a:lnTo>
                  <a:lnTo>
                    <a:pt x="645098" y="55726"/>
                  </a:lnTo>
                  <a:lnTo>
                    <a:pt x="648254" y="63686"/>
                  </a:lnTo>
                  <a:lnTo>
                    <a:pt x="650885" y="72178"/>
                  </a:lnTo>
                  <a:lnTo>
                    <a:pt x="651937" y="81200"/>
                  </a:lnTo>
                  <a:lnTo>
                    <a:pt x="652463" y="90753"/>
                  </a:lnTo>
                  <a:lnTo>
                    <a:pt x="651937" y="99775"/>
                  </a:lnTo>
                  <a:lnTo>
                    <a:pt x="650885" y="108797"/>
                  </a:lnTo>
                  <a:lnTo>
                    <a:pt x="648254" y="117289"/>
                  </a:lnTo>
                  <a:lnTo>
                    <a:pt x="645098" y="125780"/>
                  </a:lnTo>
                  <a:lnTo>
                    <a:pt x="641415" y="133741"/>
                  </a:lnTo>
                  <a:lnTo>
                    <a:pt x="636681" y="141171"/>
                  </a:lnTo>
                  <a:lnTo>
                    <a:pt x="631946" y="148071"/>
                  </a:lnTo>
                  <a:lnTo>
                    <a:pt x="625633" y="154439"/>
                  </a:lnTo>
                  <a:lnTo>
                    <a:pt x="619847" y="160277"/>
                  </a:lnTo>
                  <a:lnTo>
                    <a:pt x="613008" y="165584"/>
                  </a:lnTo>
                  <a:lnTo>
                    <a:pt x="605117" y="169830"/>
                  </a:lnTo>
                  <a:lnTo>
                    <a:pt x="597226" y="173545"/>
                  </a:lnTo>
                  <a:lnTo>
                    <a:pt x="589335" y="176729"/>
                  </a:lnTo>
                  <a:lnTo>
                    <a:pt x="580918" y="178852"/>
                  </a:lnTo>
                  <a:lnTo>
                    <a:pt x="571975" y="180444"/>
                  </a:lnTo>
                  <a:lnTo>
                    <a:pt x="563032" y="180975"/>
                  </a:lnTo>
                  <a:lnTo>
                    <a:pt x="554089" y="180444"/>
                  </a:lnTo>
                  <a:lnTo>
                    <a:pt x="544620" y="178852"/>
                  </a:lnTo>
                  <a:lnTo>
                    <a:pt x="536202" y="176729"/>
                  </a:lnTo>
                  <a:lnTo>
                    <a:pt x="527785" y="173545"/>
                  </a:lnTo>
                  <a:lnTo>
                    <a:pt x="519894" y="169830"/>
                  </a:lnTo>
                  <a:lnTo>
                    <a:pt x="512530" y="165584"/>
                  </a:lnTo>
                  <a:lnTo>
                    <a:pt x="506217" y="160277"/>
                  </a:lnTo>
                  <a:lnTo>
                    <a:pt x="499378" y="154439"/>
                  </a:lnTo>
                  <a:lnTo>
                    <a:pt x="494117" y="148071"/>
                  </a:lnTo>
                  <a:lnTo>
                    <a:pt x="488331" y="141171"/>
                  </a:lnTo>
                  <a:lnTo>
                    <a:pt x="484122" y="133741"/>
                  </a:lnTo>
                  <a:lnTo>
                    <a:pt x="480440" y="125780"/>
                  </a:lnTo>
                  <a:lnTo>
                    <a:pt x="477809" y="117289"/>
                  </a:lnTo>
                  <a:lnTo>
                    <a:pt x="475179" y="108797"/>
                  </a:lnTo>
                  <a:lnTo>
                    <a:pt x="474127" y="99775"/>
                  </a:lnTo>
                  <a:lnTo>
                    <a:pt x="473075" y="90753"/>
                  </a:lnTo>
                  <a:lnTo>
                    <a:pt x="474127" y="81200"/>
                  </a:lnTo>
                  <a:lnTo>
                    <a:pt x="475179" y="72178"/>
                  </a:lnTo>
                  <a:lnTo>
                    <a:pt x="477809" y="63686"/>
                  </a:lnTo>
                  <a:lnTo>
                    <a:pt x="480440" y="55726"/>
                  </a:lnTo>
                  <a:lnTo>
                    <a:pt x="484122" y="47765"/>
                  </a:lnTo>
                  <a:lnTo>
                    <a:pt x="488331" y="40335"/>
                  </a:lnTo>
                  <a:lnTo>
                    <a:pt x="494117" y="32905"/>
                  </a:lnTo>
                  <a:lnTo>
                    <a:pt x="499378" y="27067"/>
                  </a:lnTo>
                  <a:lnTo>
                    <a:pt x="506217" y="20698"/>
                  </a:lnTo>
                  <a:lnTo>
                    <a:pt x="512530" y="15922"/>
                  </a:lnTo>
                  <a:lnTo>
                    <a:pt x="519894" y="11145"/>
                  </a:lnTo>
                  <a:lnTo>
                    <a:pt x="527785" y="7430"/>
                  </a:lnTo>
                  <a:lnTo>
                    <a:pt x="536202" y="4246"/>
                  </a:lnTo>
                  <a:lnTo>
                    <a:pt x="544620" y="2123"/>
                  </a:lnTo>
                  <a:lnTo>
                    <a:pt x="554089" y="531"/>
                  </a:lnTo>
                  <a:lnTo>
                    <a:pt x="563032" y="0"/>
                  </a:lnTo>
                  <a:close/>
                  <a:moveTo>
                    <a:pt x="325969" y="0"/>
                  </a:moveTo>
                  <a:lnTo>
                    <a:pt x="334912" y="531"/>
                  </a:lnTo>
                  <a:lnTo>
                    <a:pt x="344381" y="2123"/>
                  </a:lnTo>
                  <a:lnTo>
                    <a:pt x="352798" y="4246"/>
                  </a:lnTo>
                  <a:lnTo>
                    <a:pt x="361215" y="7430"/>
                  </a:lnTo>
                  <a:lnTo>
                    <a:pt x="369106" y="11145"/>
                  </a:lnTo>
                  <a:lnTo>
                    <a:pt x="376471" y="15922"/>
                  </a:lnTo>
                  <a:lnTo>
                    <a:pt x="382784" y="20698"/>
                  </a:lnTo>
                  <a:lnTo>
                    <a:pt x="389623" y="27067"/>
                  </a:lnTo>
                  <a:lnTo>
                    <a:pt x="394883" y="32905"/>
                  </a:lnTo>
                  <a:lnTo>
                    <a:pt x="400670" y="40335"/>
                  </a:lnTo>
                  <a:lnTo>
                    <a:pt x="404878" y="47765"/>
                  </a:lnTo>
                  <a:lnTo>
                    <a:pt x="408561" y="55726"/>
                  </a:lnTo>
                  <a:lnTo>
                    <a:pt x="411191" y="63686"/>
                  </a:lnTo>
                  <a:lnTo>
                    <a:pt x="413821" y="72178"/>
                  </a:lnTo>
                  <a:lnTo>
                    <a:pt x="414874" y="81200"/>
                  </a:lnTo>
                  <a:lnTo>
                    <a:pt x="415926" y="90753"/>
                  </a:lnTo>
                  <a:lnTo>
                    <a:pt x="414874" y="99775"/>
                  </a:lnTo>
                  <a:lnTo>
                    <a:pt x="413821" y="108797"/>
                  </a:lnTo>
                  <a:lnTo>
                    <a:pt x="411191" y="117289"/>
                  </a:lnTo>
                  <a:lnTo>
                    <a:pt x="408561" y="125780"/>
                  </a:lnTo>
                  <a:lnTo>
                    <a:pt x="404878" y="133741"/>
                  </a:lnTo>
                  <a:lnTo>
                    <a:pt x="400670" y="141171"/>
                  </a:lnTo>
                  <a:lnTo>
                    <a:pt x="394883" y="148071"/>
                  </a:lnTo>
                  <a:lnTo>
                    <a:pt x="389623" y="154439"/>
                  </a:lnTo>
                  <a:lnTo>
                    <a:pt x="382784" y="160277"/>
                  </a:lnTo>
                  <a:lnTo>
                    <a:pt x="376471" y="165584"/>
                  </a:lnTo>
                  <a:lnTo>
                    <a:pt x="369106" y="169830"/>
                  </a:lnTo>
                  <a:lnTo>
                    <a:pt x="361215" y="173545"/>
                  </a:lnTo>
                  <a:lnTo>
                    <a:pt x="352798" y="176729"/>
                  </a:lnTo>
                  <a:lnTo>
                    <a:pt x="344381" y="178852"/>
                  </a:lnTo>
                  <a:lnTo>
                    <a:pt x="334912" y="180444"/>
                  </a:lnTo>
                  <a:lnTo>
                    <a:pt x="325969" y="180975"/>
                  </a:lnTo>
                  <a:lnTo>
                    <a:pt x="317026" y="180444"/>
                  </a:lnTo>
                  <a:lnTo>
                    <a:pt x="308083" y="178852"/>
                  </a:lnTo>
                  <a:lnTo>
                    <a:pt x="299665" y="176729"/>
                  </a:lnTo>
                  <a:lnTo>
                    <a:pt x="291775" y="173545"/>
                  </a:lnTo>
                  <a:lnTo>
                    <a:pt x="283884" y="169830"/>
                  </a:lnTo>
                  <a:lnTo>
                    <a:pt x="276519" y="165584"/>
                  </a:lnTo>
                  <a:lnTo>
                    <a:pt x="269154" y="160277"/>
                  </a:lnTo>
                  <a:lnTo>
                    <a:pt x="263367" y="154439"/>
                  </a:lnTo>
                  <a:lnTo>
                    <a:pt x="257054" y="148071"/>
                  </a:lnTo>
                  <a:lnTo>
                    <a:pt x="252320" y="141171"/>
                  </a:lnTo>
                  <a:lnTo>
                    <a:pt x="247585" y="133741"/>
                  </a:lnTo>
                  <a:lnTo>
                    <a:pt x="243903" y="125780"/>
                  </a:lnTo>
                  <a:lnTo>
                    <a:pt x="240746" y="117289"/>
                  </a:lnTo>
                  <a:lnTo>
                    <a:pt x="238116" y="108797"/>
                  </a:lnTo>
                  <a:lnTo>
                    <a:pt x="237064" y="99775"/>
                  </a:lnTo>
                  <a:lnTo>
                    <a:pt x="236538" y="90753"/>
                  </a:lnTo>
                  <a:lnTo>
                    <a:pt x="237064" y="81200"/>
                  </a:lnTo>
                  <a:lnTo>
                    <a:pt x="238116" y="72178"/>
                  </a:lnTo>
                  <a:lnTo>
                    <a:pt x="240746" y="63686"/>
                  </a:lnTo>
                  <a:lnTo>
                    <a:pt x="243903" y="55726"/>
                  </a:lnTo>
                  <a:lnTo>
                    <a:pt x="247585" y="47765"/>
                  </a:lnTo>
                  <a:lnTo>
                    <a:pt x="252320" y="40335"/>
                  </a:lnTo>
                  <a:lnTo>
                    <a:pt x="257054" y="32905"/>
                  </a:lnTo>
                  <a:lnTo>
                    <a:pt x="263367" y="27067"/>
                  </a:lnTo>
                  <a:lnTo>
                    <a:pt x="269154" y="20698"/>
                  </a:lnTo>
                  <a:lnTo>
                    <a:pt x="276519" y="15922"/>
                  </a:lnTo>
                  <a:lnTo>
                    <a:pt x="283884" y="11145"/>
                  </a:lnTo>
                  <a:lnTo>
                    <a:pt x="291775" y="7430"/>
                  </a:lnTo>
                  <a:lnTo>
                    <a:pt x="299665" y="4246"/>
                  </a:lnTo>
                  <a:lnTo>
                    <a:pt x="308083" y="2123"/>
                  </a:lnTo>
                  <a:lnTo>
                    <a:pt x="317026" y="531"/>
                  </a:lnTo>
                  <a:lnTo>
                    <a:pt x="325969" y="0"/>
                  </a:lnTo>
                  <a:close/>
                  <a:moveTo>
                    <a:pt x="89429" y="0"/>
                  </a:moveTo>
                  <a:lnTo>
                    <a:pt x="98425" y="531"/>
                  </a:lnTo>
                  <a:lnTo>
                    <a:pt x="107421" y="2123"/>
                  </a:lnTo>
                  <a:lnTo>
                    <a:pt x="115888" y="4246"/>
                  </a:lnTo>
                  <a:lnTo>
                    <a:pt x="124354" y="7430"/>
                  </a:lnTo>
                  <a:lnTo>
                    <a:pt x="132292" y="11145"/>
                  </a:lnTo>
                  <a:lnTo>
                    <a:pt x="139700" y="15922"/>
                  </a:lnTo>
                  <a:lnTo>
                    <a:pt x="146579" y="20698"/>
                  </a:lnTo>
                  <a:lnTo>
                    <a:pt x="153459" y="27067"/>
                  </a:lnTo>
                  <a:lnTo>
                    <a:pt x="158750" y="32905"/>
                  </a:lnTo>
                  <a:lnTo>
                    <a:pt x="164042" y="40335"/>
                  </a:lnTo>
                  <a:lnTo>
                    <a:pt x="168275" y="47765"/>
                  </a:lnTo>
                  <a:lnTo>
                    <a:pt x="171979" y="55726"/>
                  </a:lnTo>
                  <a:lnTo>
                    <a:pt x="175154" y="63686"/>
                  </a:lnTo>
                  <a:lnTo>
                    <a:pt x="177800" y="72178"/>
                  </a:lnTo>
                  <a:lnTo>
                    <a:pt x="178859" y="81200"/>
                  </a:lnTo>
                  <a:lnTo>
                    <a:pt x="179388" y="90753"/>
                  </a:lnTo>
                  <a:lnTo>
                    <a:pt x="178859" y="99775"/>
                  </a:lnTo>
                  <a:lnTo>
                    <a:pt x="177800" y="108797"/>
                  </a:lnTo>
                  <a:lnTo>
                    <a:pt x="175154" y="117289"/>
                  </a:lnTo>
                  <a:lnTo>
                    <a:pt x="171979" y="125780"/>
                  </a:lnTo>
                  <a:lnTo>
                    <a:pt x="168275" y="133741"/>
                  </a:lnTo>
                  <a:lnTo>
                    <a:pt x="164042" y="141171"/>
                  </a:lnTo>
                  <a:lnTo>
                    <a:pt x="158750" y="148071"/>
                  </a:lnTo>
                  <a:lnTo>
                    <a:pt x="153459" y="154439"/>
                  </a:lnTo>
                  <a:lnTo>
                    <a:pt x="146579" y="160277"/>
                  </a:lnTo>
                  <a:lnTo>
                    <a:pt x="139700" y="165584"/>
                  </a:lnTo>
                  <a:lnTo>
                    <a:pt x="132292" y="169830"/>
                  </a:lnTo>
                  <a:lnTo>
                    <a:pt x="124354" y="173545"/>
                  </a:lnTo>
                  <a:lnTo>
                    <a:pt x="115888" y="176729"/>
                  </a:lnTo>
                  <a:lnTo>
                    <a:pt x="107421" y="178852"/>
                  </a:lnTo>
                  <a:lnTo>
                    <a:pt x="98425" y="180444"/>
                  </a:lnTo>
                  <a:lnTo>
                    <a:pt x="89429" y="180975"/>
                  </a:lnTo>
                  <a:lnTo>
                    <a:pt x="79904" y="180444"/>
                  </a:lnTo>
                  <a:lnTo>
                    <a:pt x="71437" y="178852"/>
                  </a:lnTo>
                  <a:lnTo>
                    <a:pt x="62442" y="176729"/>
                  </a:lnTo>
                  <a:lnTo>
                    <a:pt x="54504" y="173545"/>
                  </a:lnTo>
                  <a:lnTo>
                    <a:pt x="46567" y="169830"/>
                  </a:lnTo>
                  <a:lnTo>
                    <a:pt x="39158" y="165584"/>
                  </a:lnTo>
                  <a:lnTo>
                    <a:pt x="32279" y="160277"/>
                  </a:lnTo>
                  <a:lnTo>
                    <a:pt x="25929" y="154439"/>
                  </a:lnTo>
                  <a:lnTo>
                    <a:pt x="20108" y="148071"/>
                  </a:lnTo>
                  <a:lnTo>
                    <a:pt x="14816" y="141171"/>
                  </a:lnTo>
                  <a:lnTo>
                    <a:pt x="10054" y="133741"/>
                  </a:lnTo>
                  <a:lnTo>
                    <a:pt x="6350" y="125780"/>
                  </a:lnTo>
                  <a:lnTo>
                    <a:pt x="3704" y="117289"/>
                  </a:lnTo>
                  <a:lnTo>
                    <a:pt x="1587" y="108797"/>
                  </a:lnTo>
                  <a:lnTo>
                    <a:pt x="0" y="99775"/>
                  </a:lnTo>
                  <a:lnTo>
                    <a:pt x="0" y="90753"/>
                  </a:lnTo>
                  <a:lnTo>
                    <a:pt x="0" y="81200"/>
                  </a:lnTo>
                  <a:lnTo>
                    <a:pt x="1587" y="72178"/>
                  </a:lnTo>
                  <a:lnTo>
                    <a:pt x="3704" y="63686"/>
                  </a:lnTo>
                  <a:lnTo>
                    <a:pt x="6350" y="55726"/>
                  </a:lnTo>
                  <a:lnTo>
                    <a:pt x="10054" y="47765"/>
                  </a:lnTo>
                  <a:lnTo>
                    <a:pt x="14816" y="40335"/>
                  </a:lnTo>
                  <a:lnTo>
                    <a:pt x="20108" y="32905"/>
                  </a:lnTo>
                  <a:lnTo>
                    <a:pt x="25929" y="27067"/>
                  </a:lnTo>
                  <a:lnTo>
                    <a:pt x="32279" y="20698"/>
                  </a:lnTo>
                  <a:lnTo>
                    <a:pt x="39158" y="15922"/>
                  </a:lnTo>
                  <a:lnTo>
                    <a:pt x="46567" y="11145"/>
                  </a:lnTo>
                  <a:lnTo>
                    <a:pt x="54504" y="7430"/>
                  </a:lnTo>
                  <a:lnTo>
                    <a:pt x="62442" y="4246"/>
                  </a:lnTo>
                  <a:lnTo>
                    <a:pt x="71437" y="2123"/>
                  </a:lnTo>
                  <a:lnTo>
                    <a:pt x="79904" y="531"/>
                  </a:lnTo>
                  <a:lnTo>
                    <a:pt x="894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盾牌"/>
            <p:cNvSpPr/>
            <p:nvPr/>
          </p:nvSpPr>
          <p:spPr bwMode="auto">
            <a:xfrm>
              <a:off x="231" y="8643"/>
              <a:ext cx="643" cy="643"/>
            </a:xfrm>
            <a:custGeom>
              <a:avLst/>
              <a:gdLst>
                <a:gd name="T0" fmla="*/ 288817 w 3466"/>
                <a:gd name="T1" fmla="*/ 0 h 4056"/>
                <a:gd name="T2" fmla="*/ 1249324 w 3466"/>
                <a:gd name="T3" fmla="*/ 0 h 4056"/>
                <a:gd name="T4" fmla="*/ 1249324 w 3466"/>
                <a:gd name="T5" fmla="*/ 2663 h 4056"/>
                <a:gd name="T6" fmla="*/ 1470707 w 3466"/>
                <a:gd name="T7" fmla="*/ 270770 h 4056"/>
                <a:gd name="T8" fmla="*/ 768849 w 3466"/>
                <a:gd name="T9" fmla="*/ 1800397 h 4056"/>
                <a:gd name="T10" fmla="*/ 67435 w 3466"/>
                <a:gd name="T11" fmla="*/ 270770 h 4056"/>
                <a:gd name="T12" fmla="*/ 288817 w 3466"/>
                <a:gd name="T13" fmla="*/ 2663 h 4056"/>
                <a:gd name="T14" fmla="*/ 288817 w 3466"/>
                <a:gd name="T15" fmla="*/ 0 h 4056"/>
                <a:gd name="T16" fmla="*/ 480919 w 3466"/>
                <a:gd name="T17" fmla="*/ 474957 h 4056"/>
                <a:gd name="T18" fmla="*/ 422357 w 3466"/>
                <a:gd name="T19" fmla="*/ 474957 h 4056"/>
                <a:gd name="T20" fmla="*/ 422357 w 3466"/>
                <a:gd name="T21" fmla="*/ 533550 h 4056"/>
                <a:gd name="T22" fmla="*/ 422357 w 3466"/>
                <a:gd name="T23" fmla="*/ 675149 h 4056"/>
                <a:gd name="T24" fmla="*/ 539925 w 3466"/>
                <a:gd name="T25" fmla="*/ 734186 h 4056"/>
                <a:gd name="T26" fmla="*/ 539925 w 3466"/>
                <a:gd name="T27" fmla="*/ 592586 h 4056"/>
                <a:gd name="T28" fmla="*/ 923684 w 3466"/>
                <a:gd name="T29" fmla="*/ 592586 h 4056"/>
                <a:gd name="T30" fmla="*/ 995999 w 3466"/>
                <a:gd name="T31" fmla="*/ 474957 h 4056"/>
                <a:gd name="T32" fmla="*/ 480919 w 3466"/>
                <a:gd name="T33" fmla="*/ 474957 h 4056"/>
                <a:gd name="T34" fmla="*/ 946310 w 3466"/>
                <a:gd name="T35" fmla="*/ 1053339 h 4056"/>
                <a:gd name="T36" fmla="*/ 1002210 w 3466"/>
                <a:gd name="T37" fmla="*/ 1053339 h 4056"/>
                <a:gd name="T38" fmla="*/ 1002210 w 3466"/>
                <a:gd name="T39" fmla="*/ 931270 h 4056"/>
                <a:gd name="T40" fmla="*/ 946310 w 3466"/>
                <a:gd name="T41" fmla="*/ 1053339 h 4056"/>
                <a:gd name="T42" fmla="*/ 368231 w 3466"/>
                <a:gd name="T43" fmla="*/ 801212 h 4056"/>
                <a:gd name="T44" fmla="*/ 422357 w 3466"/>
                <a:gd name="T45" fmla="*/ 862468 h 4056"/>
                <a:gd name="T46" fmla="*/ 422357 w 3466"/>
                <a:gd name="T47" fmla="*/ 1112375 h 4056"/>
                <a:gd name="T48" fmla="*/ 422357 w 3466"/>
                <a:gd name="T49" fmla="*/ 1170968 h 4056"/>
                <a:gd name="T50" fmla="*/ 480919 w 3466"/>
                <a:gd name="T51" fmla="*/ 1170968 h 4056"/>
                <a:gd name="T52" fmla="*/ 627768 w 3466"/>
                <a:gd name="T53" fmla="*/ 1170968 h 4056"/>
                <a:gd name="T54" fmla="*/ 539925 w 3466"/>
                <a:gd name="T55" fmla="*/ 1053339 h 4056"/>
                <a:gd name="T56" fmla="*/ 539925 w 3466"/>
                <a:gd name="T57" fmla="*/ 995634 h 4056"/>
                <a:gd name="T58" fmla="*/ 772842 w 3466"/>
                <a:gd name="T59" fmla="*/ 1258857 h 4056"/>
                <a:gd name="T60" fmla="*/ 853587 w 3466"/>
                <a:gd name="T61" fmla="*/ 1255306 h 4056"/>
                <a:gd name="T62" fmla="*/ 892628 w 3466"/>
                <a:gd name="T63" fmla="*/ 1170968 h 4056"/>
                <a:gd name="T64" fmla="*/ 1060772 w 3466"/>
                <a:gd name="T65" fmla="*/ 1170968 h 4056"/>
                <a:gd name="T66" fmla="*/ 1119778 w 3466"/>
                <a:gd name="T67" fmla="*/ 1170968 h 4056"/>
                <a:gd name="T68" fmla="*/ 1119778 w 3466"/>
                <a:gd name="T69" fmla="*/ 1112375 h 4056"/>
                <a:gd name="T70" fmla="*/ 1119778 w 3466"/>
                <a:gd name="T71" fmla="*/ 674705 h 4056"/>
                <a:gd name="T72" fmla="*/ 1240451 w 3466"/>
                <a:gd name="T73" fmla="*/ 410593 h 4056"/>
                <a:gd name="T74" fmla="*/ 1154826 w 3466"/>
                <a:gd name="T75" fmla="*/ 370200 h 4056"/>
                <a:gd name="T76" fmla="*/ 791475 w 3466"/>
                <a:gd name="T77" fmla="*/ 965893 h 4056"/>
                <a:gd name="T78" fmla="*/ 422357 w 3466"/>
                <a:gd name="T79" fmla="*/ 742619 h 4056"/>
                <a:gd name="T80" fmla="*/ 368231 w 3466"/>
                <a:gd name="T81" fmla="*/ 801212 h 40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66" h="4056">
                  <a:moveTo>
                    <a:pt x="651" y="0"/>
                  </a:moveTo>
                  <a:cubicBezTo>
                    <a:pt x="2816" y="0"/>
                    <a:pt x="2816" y="0"/>
                    <a:pt x="2816" y="0"/>
                  </a:cubicBezTo>
                  <a:cubicBezTo>
                    <a:pt x="2816" y="6"/>
                    <a:pt x="2816" y="6"/>
                    <a:pt x="2816" y="6"/>
                  </a:cubicBezTo>
                  <a:cubicBezTo>
                    <a:pt x="2816" y="287"/>
                    <a:pt x="3025" y="525"/>
                    <a:pt x="3315" y="610"/>
                  </a:cubicBezTo>
                  <a:cubicBezTo>
                    <a:pt x="3466" y="2425"/>
                    <a:pt x="2994" y="3627"/>
                    <a:pt x="1733" y="4056"/>
                  </a:cubicBezTo>
                  <a:cubicBezTo>
                    <a:pt x="472" y="3627"/>
                    <a:pt x="0" y="2425"/>
                    <a:pt x="152" y="610"/>
                  </a:cubicBezTo>
                  <a:cubicBezTo>
                    <a:pt x="442" y="525"/>
                    <a:pt x="651" y="287"/>
                    <a:pt x="651" y="6"/>
                  </a:cubicBezTo>
                  <a:cubicBezTo>
                    <a:pt x="651" y="0"/>
                    <a:pt x="651" y="0"/>
                    <a:pt x="651" y="0"/>
                  </a:cubicBezTo>
                  <a:close/>
                  <a:moveTo>
                    <a:pt x="1084" y="1070"/>
                  </a:moveTo>
                  <a:cubicBezTo>
                    <a:pt x="952" y="1070"/>
                    <a:pt x="952" y="1070"/>
                    <a:pt x="952" y="1070"/>
                  </a:cubicBezTo>
                  <a:cubicBezTo>
                    <a:pt x="952" y="1202"/>
                    <a:pt x="952" y="1202"/>
                    <a:pt x="952" y="1202"/>
                  </a:cubicBezTo>
                  <a:cubicBezTo>
                    <a:pt x="952" y="1521"/>
                    <a:pt x="952" y="1521"/>
                    <a:pt x="952" y="1521"/>
                  </a:cubicBezTo>
                  <a:cubicBezTo>
                    <a:pt x="1217" y="1654"/>
                    <a:pt x="1217" y="1654"/>
                    <a:pt x="1217" y="1654"/>
                  </a:cubicBezTo>
                  <a:cubicBezTo>
                    <a:pt x="1217" y="1335"/>
                    <a:pt x="1217" y="1335"/>
                    <a:pt x="1217" y="1335"/>
                  </a:cubicBezTo>
                  <a:cubicBezTo>
                    <a:pt x="2082" y="1335"/>
                    <a:pt x="2082" y="1335"/>
                    <a:pt x="2082" y="1335"/>
                  </a:cubicBezTo>
                  <a:cubicBezTo>
                    <a:pt x="2245" y="1070"/>
                    <a:pt x="2245" y="1070"/>
                    <a:pt x="2245" y="1070"/>
                  </a:cubicBezTo>
                  <a:cubicBezTo>
                    <a:pt x="1084" y="1070"/>
                    <a:pt x="1084" y="1070"/>
                    <a:pt x="1084" y="1070"/>
                  </a:cubicBezTo>
                  <a:close/>
                  <a:moveTo>
                    <a:pt x="2133" y="2373"/>
                  </a:moveTo>
                  <a:cubicBezTo>
                    <a:pt x="2259" y="2373"/>
                    <a:pt x="2259" y="2373"/>
                    <a:pt x="2259" y="2373"/>
                  </a:cubicBezTo>
                  <a:cubicBezTo>
                    <a:pt x="2259" y="2098"/>
                    <a:pt x="2259" y="2098"/>
                    <a:pt x="2259" y="2098"/>
                  </a:cubicBezTo>
                  <a:cubicBezTo>
                    <a:pt x="2133" y="2373"/>
                    <a:pt x="2133" y="2373"/>
                    <a:pt x="2133" y="2373"/>
                  </a:cubicBezTo>
                  <a:close/>
                  <a:moveTo>
                    <a:pt x="830" y="1805"/>
                  </a:moveTo>
                  <a:cubicBezTo>
                    <a:pt x="952" y="1943"/>
                    <a:pt x="952" y="1943"/>
                    <a:pt x="952" y="1943"/>
                  </a:cubicBezTo>
                  <a:cubicBezTo>
                    <a:pt x="952" y="2506"/>
                    <a:pt x="952" y="2506"/>
                    <a:pt x="952" y="2506"/>
                  </a:cubicBezTo>
                  <a:cubicBezTo>
                    <a:pt x="952" y="2638"/>
                    <a:pt x="952" y="2638"/>
                    <a:pt x="952" y="2638"/>
                  </a:cubicBezTo>
                  <a:cubicBezTo>
                    <a:pt x="1084" y="2638"/>
                    <a:pt x="1084" y="2638"/>
                    <a:pt x="1084" y="2638"/>
                  </a:cubicBezTo>
                  <a:cubicBezTo>
                    <a:pt x="1415" y="2638"/>
                    <a:pt x="1415" y="2638"/>
                    <a:pt x="1415" y="2638"/>
                  </a:cubicBezTo>
                  <a:cubicBezTo>
                    <a:pt x="1217" y="2373"/>
                    <a:pt x="1217" y="2373"/>
                    <a:pt x="1217" y="2373"/>
                  </a:cubicBezTo>
                  <a:cubicBezTo>
                    <a:pt x="1217" y="2243"/>
                    <a:pt x="1217" y="2243"/>
                    <a:pt x="1217" y="2243"/>
                  </a:cubicBezTo>
                  <a:cubicBezTo>
                    <a:pt x="1742" y="2836"/>
                    <a:pt x="1742" y="2836"/>
                    <a:pt x="1742" y="2836"/>
                  </a:cubicBezTo>
                  <a:cubicBezTo>
                    <a:pt x="1924" y="2828"/>
                    <a:pt x="1924" y="2828"/>
                    <a:pt x="1924" y="2828"/>
                  </a:cubicBezTo>
                  <a:cubicBezTo>
                    <a:pt x="2012" y="2638"/>
                    <a:pt x="2012" y="2638"/>
                    <a:pt x="2012" y="2638"/>
                  </a:cubicBezTo>
                  <a:cubicBezTo>
                    <a:pt x="2391" y="2638"/>
                    <a:pt x="2391" y="2638"/>
                    <a:pt x="2391" y="2638"/>
                  </a:cubicBezTo>
                  <a:cubicBezTo>
                    <a:pt x="2524" y="2638"/>
                    <a:pt x="2524" y="2638"/>
                    <a:pt x="2524" y="2638"/>
                  </a:cubicBezTo>
                  <a:cubicBezTo>
                    <a:pt x="2524" y="2506"/>
                    <a:pt x="2524" y="2506"/>
                    <a:pt x="2524" y="2506"/>
                  </a:cubicBezTo>
                  <a:cubicBezTo>
                    <a:pt x="2524" y="1520"/>
                    <a:pt x="2524" y="1520"/>
                    <a:pt x="2524" y="1520"/>
                  </a:cubicBezTo>
                  <a:cubicBezTo>
                    <a:pt x="2796" y="925"/>
                    <a:pt x="2796" y="925"/>
                    <a:pt x="2796" y="925"/>
                  </a:cubicBezTo>
                  <a:cubicBezTo>
                    <a:pt x="2603" y="834"/>
                    <a:pt x="2603" y="834"/>
                    <a:pt x="2603" y="834"/>
                  </a:cubicBezTo>
                  <a:cubicBezTo>
                    <a:pt x="1784" y="2176"/>
                    <a:pt x="1784" y="2176"/>
                    <a:pt x="1784" y="2176"/>
                  </a:cubicBezTo>
                  <a:cubicBezTo>
                    <a:pt x="952" y="1673"/>
                    <a:pt x="952" y="1673"/>
                    <a:pt x="952" y="1673"/>
                  </a:cubicBezTo>
                  <a:lnTo>
                    <a:pt x="830" y="18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电池"/>
            <p:cNvSpPr/>
            <p:nvPr/>
          </p:nvSpPr>
          <p:spPr>
            <a:xfrm flipH="1">
              <a:off x="231" y="9794"/>
              <a:ext cx="643" cy="333"/>
            </a:xfrm>
            <a:custGeom>
              <a:avLst/>
              <a:gdLst>
                <a:gd name="connsiteX0" fmla="*/ 124619 w 2178050"/>
                <a:gd name="connsiteY0" fmla="*/ 384969 h 946150"/>
                <a:gd name="connsiteX1" fmla="*/ 124619 w 2178050"/>
                <a:gd name="connsiteY1" fmla="*/ 568325 h 946150"/>
                <a:gd name="connsiteX2" fmla="*/ 197485 w 2178050"/>
                <a:gd name="connsiteY2" fmla="*/ 568325 h 946150"/>
                <a:gd name="connsiteX3" fmla="*/ 197485 w 2178050"/>
                <a:gd name="connsiteY3" fmla="*/ 384969 h 946150"/>
                <a:gd name="connsiteX4" fmla="*/ 1174750 w 2178050"/>
                <a:gd name="connsiteY4" fmla="*/ 118268 h 946150"/>
                <a:gd name="connsiteX5" fmla="*/ 1174750 w 2178050"/>
                <a:gd name="connsiteY5" fmla="*/ 118269 h 946150"/>
                <a:gd name="connsiteX6" fmla="*/ 317499 w 2178050"/>
                <a:gd name="connsiteY6" fmla="*/ 118269 h 946150"/>
                <a:gd name="connsiteX7" fmla="*/ 317499 w 2178050"/>
                <a:gd name="connsiteY7" fmla="*/ 827881 h 946150"/>
                <a:gd name="connsiteX8" fmla="*/ 1174750 w 2178050"/>
                <a:gd name="connsiteY8" fmla="*/ 827881 h 946150"/>
                <a:gd name="connsiteX9" fmla="*/ 1174750 w 2178050"/>
                <a:gd name="connsiteY9" fmla="*/ 827882 h 946150"/>
                <a:gd name="connsiteX10" fmla="*/ 1174751 w 2178050"/>
                <a:gd name="connsiteY10" fmla="*/ 827881 h 946150"/>
                <a:gd name="connsiteX11" fmla="*/ 1662906 w 2178050"/>
                <a:gd name="connsiteY11" fmla="*/ 118268 h 946150"/>
                <a:gd name="connsiteX12" fmla="*/ 197485 w 2178050"/>
                <a:gd name="connsiteY12" fmla="*/ 0 h 946150"/>
                <a:gd name="connsiteX13" fmla="*/ 2178050 w 2178050"/>
                <a:gd name="connsiteY13" fmla="*/ 0 h 946150"/>
                <a:gd name="connsiteX14" fmla="*/ 2178050 w 2178050"/>
                <a:gd name="connsiteY14" fmla="*/ 946150 h 946150"/>
                <a:gd name="connsiteX15" fmla="*/ 197485 w 2178050"/>
                <a:gd name="connsiteY15" fmla="*/ 946150 h 946150"/>
                <a:gd name="connsiteX16" fmla="*/ 197485 w 2178050"/>
                <a:gd name="connsiteY16" fmla="*/ 694531 h 946150"/>
                <a:gd name="connsiteX17" fmla="*/ 125940 w 2178050"/>
                <a:gd name="connsiteY17" fmla="*/ 694531 h 946150"/>
                <a:gd name="connsiteX18" fmla="*/ 0 w 2178050"/>
                <a:gd name="connsiteY18" fmla="*/ 568591 h 946150"/>
                <a:gd name="connsiteX19" fmla="*/ 0 w 2178050"/>
                <a:gd name="connsiteY19" fmla="*/ 384703 h 946150"/>
                <a:gd name="connsiteX20" fmla="*/ 125940 w 2178050"/>
                <a:gd name="connsiteY20" fmla="*/ 258763 h 946150"/>
                <a:gd name="connsiteX21" fmla="*/ 197485 w 2178050"/>
                <a:gd name="connsiteY21" fmla="*/ 258763 h 94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78050" h="946150">
                  <a:moveTo>
                    <a:pt x="124619" y="384969"/>
                  </a:moveTo>
                  <a:lnTo>
                    <a:pt x="124619" y="568325"/>
                  </a:lnTo>
                  <a:lnTo>
                    <a:pt x="197485" y="568325"/>
                  </a:lnTo>
                  <a:lnTo>
                    <a:pt x="197485" y="384969"/>
                  </a:lnTo>
                  <a:close/>
                  <a:moveTo>
                    <a:pt x="1174750" y="118268"/>
                  </a:moveTo>
                  <a:lnTo>
                    <a:pt x="1174750" y="118269"/>
                  </a:lnTo>
                  <a:lnTo>
                    <a:pt x="317499" y="118269"/>
                  </a:lnTo>
                  <a:lnTo>
                    <a:pt x="317499" y="827881"/>
                  </a:lnTo>
                  <a:lnTo>
                    <a:pt x="1174750" y="827881"/>
                  </a:lnTo>
                  <a:lnTo>
                    <a:pt x="1174750" y="827882"/>
                  </a:lnTo>
                  <a:lnTo>
                    <a:pt x="1174751" y="827881"/>
                  </a:lnTo>
                  <a:lnTo>
                    <a:pt x="1662906" y="118268"/>
                  </a:lnTo>
                  <a:close/>
                  <a:moveTo>
                    <a:pt x="197485" y="0"/>
                  </a:moveTo>
                  <a:lnTo>
                    <a:pt x="2178050" y="0"/>
                  </a:lnTo>
                  <a:lnTo>
                    <a:pt x="2178050" y="946150"/>
                  </a:lnTo>
                  <a:lnTo>
                    <a:pt x="197485" y="946150"/>
                  </a:lnTo>
                  <a:lnTo>
                    <a:pt x="197485" y="694531"/>
                  </a:lnTo>
                  <a:lnTo>
                    <a:pt x="125940" y="694531"/>
                  </a:lnTo>
                  <a:cubicBezTo>
                    <a:pt x="56385" y="694531"/>
                    <a:pt x="0" y="638146"/>
                    <a:pt x="0" y="568591"/>
                  </a:cubicBezTo>
                  <a:lnTo>
                    <a:pt x="0" y="384703"/>
                  </a:lnTo>
                  <a:cubicBezTo>
                    <a:pt x="0" y="315148"/>
                    <a:pt x="56385" y="258763"/>
                    <a:pt x="125940" y="258763"/>
                  </a:cubicBezTo>
                  <a:lnTo>
                    <a:pt x="197485" y="2587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1" name="家庭影院"/>
            <p:cNvSpPr/>
            <p:nvPr/>
          </p:nvSpPr>
          <p:spPr bwMode="auto">
            <a:xfrm>
              <a:off x="227" y="6367"/>
              <a:ext cx="647" cy="647"/>
            </a:xfrm>
            <a:custGeom>
              <a:avLst/>
              <a:gdLst>
                <a:gd name="T0" fmla="*/ 2147483646 w 6180"/>
                <a:gd name="T1" fmla="*/ 2147483646 h 4631"/>
                <a:gd name="T2" fmla="*/ 2147483646 w 6180"/>
                <a:gd name="T3" fmla="*/ 2147483646 h 4631"/>
                <a:gd name="T4" fmla="*/ 2147483646 w 6180"/>
                <a:gd name="T5" fmla="*/ 2147483646 h 4631"/>
                <a:gd name="T6" fmla="*/ 2147483646 w 6180"/>
                <a:gd name="T7" fmla="*/ 2147483646 h 4631"/>
                <a:gd name="T8" fmla="*/ 2147483646 w 6180"/>
                <a:gd name="T9" fmla="*/ 2147483646 h 4631"/>
                <a:gd name="T10" fmla="*/ 2147483646 w 6180"/>
                <a:gd name="T11" fmla="*/ 2147483646 h 4631"/>
                <a:gd name="T12" fmla="*/ 2147483646 w 6180"/>
                <a:gd name="T13" fmla="*/ 2147483646 h 4631"/>
                <a:gd name="T14" fmla="*/ 2147483646 w 6180"/>
                <a:gd name="T15" fmla="*/ 2147483646 h 4631"/>
                <a:gd name="T16" fmla="*/ 2147483646 w 6180"/>
                <a:gd name="T17" fmla="*/ 2147483646 h 4631"/>
                <a:gd name="T18" fmla="*/ 2147483646 w 6180"/>
                <a:gd name="T19" fmla="*/ 2147483646 h 4631"/>
                <a:gd name="T20" fmla="*/ 2147483646 w 6180"/>
                <a:gd name="T21" fmla="*/ 2147483646 h 4631"/>
                <a:gd name="T22" fmla="*/ 2147483646 w 6180"/>
                <a:gd name="T23" fmla="*/ 2147483646 h 4631"/>
                <a:gd name="T24" fmla="*/ 2147483646 w 6180"/>
                <a:gd name="T25" fmla="*/ 2147483646 h 4631"/>
                <a:gd name="T26" fmla="*/ 2147483646 w 6180"/>
                <a:gd name="T27" fmla="*/ 2147483646 h 4631"/>
                <a:gd name="T28" fmla="*/ 2147483646 w 6180"/>
                <a:gd name="T29" fmla="*/ 2147483646 h 4631"/>
                <a:gd name="T30" fmla="*/ 2147483646 w 6180"/>
                <a:gd name="T31" fmla="*/ 2147483646 h 4631"/>
                <a:gd name="T32" fmla="*/ 2147483646 w 6180"/>
                <a:gd name="T33" fmla="*/ 2147483646 h 4631"/>
                <a:gd name="T34" fmla="*/ 2147483646 w 6180"/>
                <a:gd name="T35" fmla="*/ 2147483646 h 4631"/>
                <a:gd name="T36" fmla="*/ 2147483646 w 6180"/>
                <a:gd name="T37" fmla="*/ 2147483646 h 4631"/>
                <a:gd name="T38" fmla="*/ 2147483646 w 6180"/>
                <a:gd name="T39" fmla="*/ 2147483646 h 4631"/>
                <a:gd name="T40" fmla="*/ 2147483646 w 6180"/>
                <a:gd name="T41" fmla="*/ 2147483646 h 4631"/>
                <a:gd name="T42" fmla="*/ 2147483646 w 6180"/>
                <a:gd name="T43" fmla="*/ 2147483646 h 4631"/>
                <a:gd name="T44" fmla="*/ 2147483646 w 6180"/>
                <a:gd name="T45" fmla="*/ 2147483646 h 4631"/>
                <a:gd name="T46" fmla="*/ 2147483646 w 6180"/>
                <a:gd name="T47" fmla="*/ 2147483646 h 4631"/>
                <a:gd name="T48" fmla="*/ 2147483646 w 6180"/>
                <a:gd name="T49" fmla="*/ 2147483646 h 4631"/>
                <a:gd name="T50" fmla="*/ 2147483646 w 6180"/>
                <a:gd name="T51" fmla="*/ 2147483646 h 4631"/>
                <a:gd name="T52" fmla="*/ 2147483646 w 6180"/>
                <a:gd name="T53" fmla="*/ 2147483646 h 4631"/>
                <a:gd name="T54" fmla="*/ 2147483646 w 6180"/>
                <a:gd name="T55" fmla="*/ 2147483646 h 4631"/>
                <a:gd name="T56" fmla="*/ 2147483646 w 6180"/>
                <a:gd name="T57" fmla="*/ 2147483646 h 4631"/>
                <a:gd name="T58" fmla="*/ 2147483646 w 6180"/>
                <a:gd name="T59" fmla="*/ 2147483646 h 4631"/>
                <a:gd name="T60" fmla="*/ 2147483646 w 6180"/>
                <a:gd name="T61" fmla="*/ 2147483646 h 4631"/>
                <a:gd name="T62" fmla="*/ 2147483646 w 6180"/>
                <a:gd name="T63" fmla="*/ 2147483646 h 4631"/>
                <a:gd name="T64" fmla="*/ 2147483646 w 6180"/>
                <a:gd name="T65" fmla="*/ 2147483646 h 4631"/>
                <a:gd name="T66" fmla="*/ 2147483646 w 6180"/>
                <a:gd name="T67" fmla="*/ 2147483646 h 4631"/>
                <a:gd name="T68" fmla="*/ 2147483646 w 6180"/>
                <a:gd name="T69" fmla="*/ 2147483646 h 4631"/>
                <a:gd name="T70" fmla="*/ 2147483646 w 6180"/>
                <a:gd name="T71" fmla="*/ 2147483646 h 4631"/>
                <a:gd name="T72" fmla="*/ 2147483646 w 6180"/>
                <a:gd name="T73" fmla="*/ 2147483646 h 4631"/>
                <a:gd name="T74" fmla="*/ 2147483646 w 6180"/>
                <a:gd name="T75" fmla="*/ 2147483646 h 4631"/>
                <a:gd name="T76" fmla="*/ 2147483646 w 6180"/>
                <a:gd name="T77" fmla="*/ 2147483646 h 4631"/>
                <a:gd name="T78" fmla="*/ 2147483646 w 6180"/>
                <a:gd name="T79" fmla="*/ 2147483646 h 4631"/>
                <a:gd name="T80" fmla="*/ 2147483646 w 6180"/>
                <a:gd name="T81" fmla="*/ 2147483646 h 4631"/>
                <a:gd name="T82" fmla="*/ 2147483646 w 6180"/>
                <a:gd name="T83" fmla="*/ 2147483646 h 4631"/>
                <a:gd name="T84" fmla="*/ 2147483646 w 6180"/>
                <a:gd name="T85" fmla="*/ 2147483646 h 4631"/>
                <a:gd name="T86" fmla="*/ 2147483646 w 6180"/>
                <a:gd name="T87" fmla="*/ 2147483646 h 4631"/>
                <a:gd name="T88" fmla="*/ 2147483646 w 6180"/>
                <a:gd name="T89" fmla="*/ 2147483646 h 4631"/>
                <a:gd name="T90" fmla="*/ 2147483646 w 6180"/>
                <a:gd name="T91" fmla="*/ 2147483646 h 4631"/>
                <a:gd name="T92" fmla="*/ 2147483646 w 6180"/>
                <a:gd name="T93" fmla="*/ 2147483646 h 4631"/>
                <a:gd name="T94" fmla="*/ 2147483646 w 6180"/>
                <a:gd name="T95" fmla="*/ 2147483646 h 4631"/>
                <a:gd name="T96" fmla="*/ 2147483646 w 6180"/>
                <a:gd name="T97" fmla="*/ 2147483646 h 4631"/>
                <a:gd name="T98" fmla="*/ 2147483646 w 6180"/>
                <a:gd name="T99" fmla="*/ 2147483646 h 4631"/>
                <a:gd name="T100" fmla="*/ 2147483646 w 6180"/>
                <a:gd name="T101" fmla="*/ 2147483646 h 4631"/>
                <a:gd name="T102" fmla="*/ 2147483646 w 6180"/>
                <a:gd name="T103" fmla="*/ 2147483646 h 4631"/>
                <a:gd name="T104" fmla="*/ 2147483646 w 6180"/>
                <a:gd name="T105" fmla="*/ 2147483646 h 4631"/>
                <a:gd name="T106" fmla="*/ 2147483646 w 6180"/>
                <a:gd name="T107" fmla="*/ 2147483646 h 4631"/>
                <a:gd name="T108" fmla="*/ 2147483646 w 6180"/>
                <a:gd name="T109" fmla="*/ 2147483646 h 4631"/>
                <a:gd name="T110" fmla="*/ 2147483646 w 6180"/>
                <a:gd name="T111" fmla="*/ 2147483646 h 4631"/>
                <a:gd name="T112" fmla="*/ 2147483646 w 6180"/>
                <a:gd name="T113" fmla="*/ 2147483646 h 4631"/>
                <a:gd name="T114" fmla="*/ 2147483646 w 6180"/>
                <a:gd name="T115" fmla="*/ 2147483646 h 4631"/>
                <a:gd name="T116" fmla="*/ 2147483646 w 6180"/>
                <a:gd name="T117" fmla="*/ 2147483646 h 4631"/>
                <a:gd name="T118" fmla="*/ 2147483646 w 6180"/>
                <a:gd name="T119" fmla="*/ 2147483646 h 4631"/>
                <a:gd name="T120" fmla="*/ 2147483646 w 6180"/>
                <a:gd name="T121" fmla="*/ 2147483646 h 463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80" h="4631">
                  <a:moveTo>
                    <a:pt x="4825" y="4498"/>
                  </a:moveTo>
                  <a:lnTo>
                    <a:pt x="5268" y="4498"/>
                  </a:lnTo>
                  <a:lnTo>
                    <a:pt x="5268" y="3754"/>
                  </a:lnTo>
                  <a:lnTo>
                    <a:pt x="5020" y="3754"/>
                  </a:lnTo>
                  <a:lnTo>
                    <a:pt x="5020" y="0"/>
                  </a:lnTo>
                  <a:lnTo>
                    <a:pt x="5907" y="0"/>
                  </a:lnTo>
                  <a:lnTo>
                    <a:pt x="5907" y="3754"/>
                  </a:lnTo>
                  <a:lnTo>
                    <a:pt x="5681" y="3754"/>
                  </a:lnTo>
                  <a:lnTo>
                    <a:pt x="5681" y="4498"/>
                  </a:lnTo>
                  <a:lnTo>
                    <a:pt x="6180" y="4498"/>
                  </a:lnTo>
                  <a:lnTo>
                    <a:pt x="6180" y="4631"/>
                  </a:lnTo>
                  <a:lnTo>
                    <a:pt x="4825" y="4631"/>
                  </a:lnTo>
                  <a:lnTo>
                    <a:pt x="4825" y="4498"/>
                  </a:lnTo>
                  <a:close/>
                  <a:moveTo>
                    <a:pt x="0" y="4498"/>
                  </a:moveTo>
                  <a:lnTo>
                    <a:pt x="443" y="4498"/>
                  </a:lnTo>
                  <a:lnTo>
                    <a:pt x="443" y="3754"/>
                  </a:lnTo>
                  <a:lnTo>
                    <a:pt x="195" y="3754"/>
                  </a:lnTo>
                  <a:lnTo>
                    <a:pt x="195" y="0"/>
                  </a:lnTo>
                  <a:lnTo>
                    <a:pt x="1082" y="0"/>
                  </a:lnTo>
                  <a:lnTo>
                    <a:pt x="1082" y="3754"/>
                  </a:lnTo>
                  <a:lnTo>
                    <a:pt x="856" y="3754"/>
                  </a:lnTo>
                  <a:lnTo>
                    <a:pt x="856" y="4498"/>
                  </a:lnTo>
                  <a:lnTo>
                    <a:pt x="1355" y="4498"/>
                  </a:lnTo>
                  <a:lnTo>
                    <a:pt x="1355" y="4631"/>
                  </a:lnTo>
                  <a:lnTo>
                    <a:pt x="0" y="4631"/>
                  </a:lnTo>
                  <a:lnTo>
                    <a:pt x="0" y="4498"/>
                  </a:lnTo>
                  <a:close/>
                  <a:moveTo>
                    <a:pt x="1552" y="137"/>
                  </a:moveTo>
                  <a:lnTo>
                    <a:pt x="4589" y="137"/>
                  </a:lnTo>
                  <a:lnTo>
                    <a:pt x="4773" y="137"/>
                  </a:lnTo>
                  <a:lnTo>
                    <a:pt x="4773" y="320"/>
                  </a:lnTo>
                  <a:lnTo>
                    <a:pt x="4773" y="2215"/>
                  </a:lnTo>
                  <a:lnTo>
                    <a:pt x="4773" y="2399"/>
                  </a:lnTo>
                  <a:lnTo>
                    <a:pt x="4589" y="2399"/>
                  </a:lnTo>
                  <a:lnTo>
                    <a:pt x="3474" y="2399"/>
                  </a:lnTo>
                  <a:lnTo>
                    <a:pt x="3474" y="2623"/>
                  </a:lnTo>
                  <a:lnTo>
                    <a:pt x="3863" y="2623"/>
                  </a:lnTo>
                  <a:lnTo>
                    <a:pt x="3863" y="2820"/>
                  </a:lnTo>
                  <a:lnTo>
                    <a:pt x="4385" y="2820"/>
                  </a:lnTo>
                  <a:lnTo>
                    <a:pt x="4523" y="2820"/>
                  </a:lnTo>
                  <a:lnTo>
                    <a:pt x="4523" y="2958"/>
                  </a:lnTo>
                  <a:lnTo>
                    <a:pt x="4523" y="4306"/>
                  </a:lnTo>
                  <a:lnTo>
                    <a:pt x="4523" y="4444"/>
                  </a:lnTo>
                  <a:lnTo>
                    <a:pt x="4385" y="4444"/>
                  </a:lnTo>
                  <a:lnTo>
                    <a:pt x="4231" y="4444"/>
                  </a:lnTo>
                  <a:lnTo>
                    <a:pt x="4231" y="4622"/>
                  </a:lnTo>
                  <a:lnTo>
                    <a:pt x="3982" y="4622"/>
                  </a:lnTo>
                  <a:lnTo>
                    <a:pt x="3982" y="4444"/>
                  </a:lnTo>
                  <a:lnTo>
                    <a:pt x="2232" y="4444"/>
                  </a:lnTo>
                  <a:lnTo>
                    <a:pt x="2232" y="4622"/>
                  </a:lnTo>
                  <a:lnTo>
                    <a:pt x="1983" y="4622"/>
                  </a:lnTo>
                  <a:lnTo>
                    <a:pt x="1983" y="4444"/>
                  </a:lnTo>
                  <a:lnTo>
                    <a:pt x="1846" y="4444"/>
                  </a:lnTo>
                  <a:lnTo>
                    <a:pt x="1708" y="4444"/>
                  </a:lnTo>
                  <a:lnTo>
                    <a:pt x="1708" y="4306"/>
                  </a:lnTo>
                  <a:lnTo>
                    <a:pt x="1708" y="2958"/>
                  </a:lnTo>
                  <a:lnTo>
                    <a:pt x="1708" y="2820"/>
                  </a:lnTo>
                  <a:lnTo>
                    <a:pt x="1846" y="2820"/>
                  </a:lnTo>
                  <a:lnTo>
                    <a:pt x="2400" y="2820"/>
                  </a:lnTo>
                  <a:lnTo>
                    <a:pt x="2400" y="2623"/>
                  </a:lnTo>
                  <a:lnTo>
                    <a:pt x="2757" y="2623"/>
                  </a:lnTo>
                  <a:lnTo>
                    <a:pt x="2757" y="2399"/>
                  </a:lnTo>
                  <a:lnTo>
                    <a:pt x="1552" y="2399"/>
                  </a:lnTo>
                  <a:lnTo>
                    <a:pt x="1368" y="2399"/>
                  </a:lnTo>
                  <a:lnTo>
                    <a:pt x="1368" y="2215"/>
                  </a:lnTo>
                  <a:lnTo>
                    <a:pt x="1368" y="320"/>
                  </a:lnTo>
                  <a:lnTo>
                    <a:pt x="1368" y="137"/>
                  </a:lnTo>
                  <a:lnTo>
                    <a:pt x="1552" y="137"/>
                  </a:lnTo>
                  <a:close/>
                  <a:moveTo>
                    <a:pt x="2513" y="3884"/>
                  </a:moveTo>
                  <a:lnTo>
                    <a:pt x="2513" y="4097"/>
                  </a:lnTo>
                  <a:lnTo>
                    <a:pt x="3712" y="4097"/>
                  </a:lnTo>
                  <a:lnTo>
                    <a:pt x="3712" y="3884"/>
                  </a:lnTo>
                  <a:lnTo>
                    <a:pt x="2513" y="3884"/>
                  </a:lnTo>
                  <a:close/>
                  <a:moveTo>
                    <a:pt x="2604" y="4122"/>
                  </a:moveTo>
                  <a:lnTo>
                    <a:pt x="2682" y="4122"/>
                  </a:lnTo>
                  <a:lnTo>
                    <a:pt x="2682" y="4168"/>
                  </a:lnTo>
                  <a:lnTo>
                    <a:pt x="3550" y="4168"/>
                  </a:lnTo>
                  <a:lnTo>
                    <a:pt x="3550" y="4122"/>
                  </a:lnTo>
                  <a:lnTo>
                    <a:pt x="3628" y="4122"/>
                  </a:lnTo>
                  <a:lnTo>
                    <a:pt x="3628" y="4168"/>
                  </a:lnTo>
                  <a:lnTo>
                    <a:pt x="4247" y="4168"/>
                  </a:lnTo>
                  <a:lnTo>
                    <a:pt x="4247" y="3718"/>
                  </a:lnTo>
                  <a:lnTo>
                    <a:pt x="1983" y="3718"/>
                  </a:lnTo>
                  <a:lnTo>
                    <a:pt x="1983" y="4168"/>
                  </a:lnTo>
                  <a:lnTo>
                    <a:pt x="2604" y="4168"/>
                  </a:lnTo>
                  <a:lnTo>
                    <a:pt x="2604" y="4122"/>
                  </a:lnTo>
                  <a:close/>
                  <a:moveTo>
                    <a:pt x="1983" y="3633"/>
                  </a:moveTo>
                  <a:lnTo>
                    <a:pt x="2417" y="3633"/>
                  </a:lnTo>
                  <a:lnTo>
                    <a:pt x="2417" y="3565"/>
                  </a:lnTo>
                  <a:lnTo>
                    <a:pt x="2524" y="3565"/>
                  </a:lnTo>
                  <a:lnTo>
                    <a:pt x="2524" y="3633"/>
                  </a:lnTo>
                  <a:lnTo>
                    <a:pt x="3712" y="3633"/>
                  </a:lnTo>
                  <a:lnTo>
                    <a:pt x="3712" y="3565"/>
                  </a:lnTo>
                  <a:lnTo>
                    <a:pt x="3818" y="3565"/>
                  </a:lnTo>
                  <a:lnTo>
                    <a:pt x="3818" y="3633"/>
                  </a:lnTo>
                  <a:lnTo>
                    <a:pt x="4247" y="3633"/>
                  </a:lnTo>
                  <a:lnTo>
                    <a:pt x="4247" y="3095"/>
                  </a:lnTo>
                  <a:lnTo>
                    <a:pt x="1983" y="3095"/>
                  </a:lnTo>
                  <a:lnTo>
                    <a:pt x="1983" y="3633"/>
                  </a:lnTo>
                  <a:close/>
                  <a:moveTo>
                    <a:pt x="2292" y="3239"/>
                  </a:moveTo>
                  <a:lnTo>
                    <a:pt x="2292" y="3531"/>
                  </a:lnTo>
                  <a:lnTo>
                    <a:pt x="3933" y="3531"/>
                  </a:lnTo>
                  <a:lnTo>
                    <a:pt x="3933" y="3239"/>
                  </a:lnTo>
                  <a:lnTo>
                    <a:pt x="2292" y="3239"/>
                  </a:lnTo>
                  <a:close/>
                  <a:moveTo>
                    <a:pt x="4406" y="504"/>
                  </a:moveTo>
                  <a:lnTo>
                    <a:pt x="1735" y="504"/>
                  </a:lnTo>
                  <a:lnTo>
                    <a:pt x="1735" y="2032"/>
                  </a:lnTo>
                  <a:lnTo>
                    <a:pt x="4406" y="2032"/>
                  </a:lnTo>
                  <a:lnTo>
                    <a:pt x="4406" y="504"/>
                  </a:lnTo>
                  <a:close/>
                  <a:moveTo>
                    <a:pt x="634" y="285"/>
                  </a:moveTo>
                  <a:lnTo>
                    <a:pt x="634" y="285"/>
                  </a:lnTo>
                  <a:lnTo>
                    <a:pt x="616" y="285"/>
                  </a:lnTo>
                  <a:lnTo>
                    <a:pt x="599" y="286"/>
                  </a:lnTo>
                  <a:lnTo>
                    <a:pt x="581" y="288"/>
                  </a:lnTo>
                  <a:lnTo>
                    <a:pt x="564" y="292"/>
                  </a:lnTo>
                  <a:lnTo>
                    <a:pt x="547" y="295"/>
                  </a:lnTo>
                  <a:lnTo>
                    <a:pt x="530" y="300"/>
                  </a:lnTo>
                  <a:lnTo>
                    <a:pt x="514" y="306"/>
                  </a:lnTo>
                  <a:lnTo>
                    <a:pt x="498" y="312"/>
                  </a:lnTo>
                  <a:lnTo>
                    <a:pt x="483" y="319"/>
                  </a:lnTo>
                  <a:lnTo>
                    <a:pt x="468" y="327"/>
                  </a:lnTo>
                  <a:lnTo>
                    <a:pt x="453" y="335"/>
                  </a:lnTo>
                  <a:lnTo>
                    <a:pt x="439" y="345"/>
                  </a:lnTo>
                  <a:lnTo>
                    <a:pt x="425" y="354"/>
                  </a:lnTo>
                  <a:lnTo>
                    <a:pt x="412" y="365"/>
                  </a:lnTo>
                  <a:lnTo>
                    <a:pt x="399" y="376"/>
                  </a:lnTo>
                  <a:lnTo>
                    <a:pt x="387" y="387"/>
                  </a:lnTo>
                  <a:lnTo>
                    <a:pt x="376" y="399"/>
                  </a:lnTo>
                  <a:lnTo>
                    <a:pt x="365" y="412"/>
                  </a:lnTo>
                  <a:lnTo>
                    <a:pt x="354" y="425"/>
                  </a:lnTo>
                  <a:lnTo>
                    <a:pt x="345" y="439"/>
                  </a:lnTo>
                  <a:lnTo>
                    <a:pt x="335" y="454"/>
                  </a:lnTo>
                  <a:lnTo>
                    <a:pt x="327" y="468"/>
                  </a:lnTo>
                  <a:lnTo>
                    <a:pt x="319" y="483"/>
                  </a:lnTo>
                  <a:lnTo>
                    <a:pt x="312" y="498"/>
                  </a:lnTo>
                  <a:lnTo>
                    <a:pt x="306" y="515"/>
                  </a:lnTo>
                  <a:lnTo>
                    <a:pt x="300" y="530"/>
                  </a:lnTo>
                  <a:lnTo>
                    <a:pt x="295" y="547"/>
                  </a:lnTo>
                  <a:lnTo>
                    <a:pt x="292" y="564"/>
                  </a:lnTo>
                  <a:lnTo>
                    <a:pt x="288" y="581"/>
                  </a:lnTo>
                  <a:lnTo>
                    <a:pt x="286" y="599"/>
                  </a:lnTo>
                  <a:lnTo>
                    <a:pt x="285" y="616"/>
                  </a:lnTo>
                  <a:lnTo>
                    <a:pt x="285" y="634"/>
                  </a:lnTo>
                  <a:lnTo>
                    <a:pt x="285" y="652"/>
                  </a:lnTo>
                  <a:lnTo>
                    <a:pt x="286" y="671"/>
                  </a:lnTo>
                  <a:lnTo>
                    <a:pt x="288" y="687"/>
                  </a:lnTo>
                  <a:lnTo>
                    <a:pt x="292" y="705"/>
                  </a:lnTo>
                  <a:lnTo>
                    <a:pt x="295" y="722"/>
                  </a:lnTo>
                  <a:lnTo>
                    <a:pt x="300" y="738"/>
                  </a:lnTo>
                  <a:lnTo>
                    <a:pt x="306" y="755"/>
                  </a:lnTo>
                  <a:lnTo>
                    <a:pt x="312" y="771"/>
                  </a:lnTo>
                  <a:lnTo>
                    <a:pt x="319" y="786"/>
                  </a:lnTo>
                  <a:lnTo>
                    <a:pt x="327" y="802"/>
                  </a:lnTo>
                  <a:lnTo>
                    <a:pt x="335" y="816"/>
                  </a:lnTo>
                  <a:lnTo>
                    <a:pt x="345" y="830"/>
                  </a:lnTo>
                  <a:lnTo>
                    <a:pt x="354" y="844"/>
                  </a:lnTo>
                  <a:lnTo>
                    <a:pt x="365" y="857"/>
                  </a:lnTo>
                  <a:lnTo>
                    <a:pt x="376" y="870"/>
                  </a:lnTo>
                  <a:lnTo>
                    <a:pt x="387" y="882"/>
                  </a:lnTo>
                  <a:lnTo>
                    <a:pt x="399" y="894"/>
                  </a:lnTo>
                  <a:lnTo>
                    <a:pt x="412" y="905"/>
                  </a:lnTo>
                  <a:lnTo>
                    <a:pt x="425" y="915"/>
                  </a:lnTo>
                  <a:lnTo>
                    <a:pt x="439" y="925"/>
                  </a:lnTo>
                  <a:lnTo>
                    <a:pt x="453" y="934"/>
                  </a:lnTo>
                  <a:lnTo>
                    <a:pt x="468" y="942"/>
                  </a:lnTo>
                  <a:lnTo>
                    <a:pt x="483" y="949"/>
                  </a:lnTo>
                  <a:lnTo>
                    <a:pt x="498" y="957"/>
                  </a:lnTo>
                  <a:lnTo>
                    <a:pt x="514" y="964"/>
                  </a:lnTo>
                  <a:lnTo>
                    <a:pt x="530" y="968"/>
                  </a:lnTo>
                  <a:lnTo>
                    <a:pt x="547" y="973"/>
                  </a:lnTo>
                  <a:lnTo>
                    <a:pt x="564" y="978"/>
                  </a:lnTo>
                  <a:lnTo>
                    <a:pt x="581" y="980"/>
                  </a:lnTo>
                  <a:lnTo>
                    <a:pt x="599" y="982"/>
                  </a:lnTo>
                  <a:lnTo>
                    <a:pt x="616" y="984"/>
                  </a:lnTo>
                  <a:lnTo>
                    <a:pt x="634" y="985"/>
                  </a:lnTo>
                  <a:lnTo>
                    <a:pt x="653" y="984"/>
                  </a:lnTo>
                  <a:lnTo>
                    <a:pt x="671" y="982"/>
                  </a:lnTo>
                  <a:lnTo>
                    <a:pt x="687" y="980"/>
                  </a:lnTo>
                  <a:lnTo>
                    <a:pt x="705" y="978"/>
                  </a:lnTo>
                  <a:lnTo>
                    <a:pt x="722" y="973"/>
                  </a:lnTo>
                  <a:lnTo>
                    <a:pt x="738" y="968"/>
                  </a:lnTo>
                  <a:lnTo>
                    <a:pt x="755" y="964"/>
                  </a:lnTo>
                  <a:lnTo>
                    <a:pt x="770" y="957"/>
                  </a:lnTo>
                  <a:lnTo>
                    <a:pt x="787" y="949"/>
                  </a:lnTo>
                  <a:lnTo>
                    <a:pt x="801" y="942"/>
                  </a:lnTo>
                  <a:lnTo>
                    <a:pt x="816" y="934"/>
                  </a:lnTo>
                  <a:lnTo>
                    <a:pt x="830" y="925"/>
                  </a:lnTo>
                  <a:lnTo>
                    <a:pt x="843" y="915"/>
                  </a:lnTo>
                  <a:lnTo>
                    <a:pt x="857" y="905"/>
                  </a:lnTo>
                  <a:lnTo>
                    <a:pt x="869" y="894"/>
                  </a:lnTo>
                  <a:lnTo>
                    <a:pt x="882" y="882"/>
                  </a:lnTo>
                  <a:lnTo>
                    <a:pt x="894" y="870"/>
                  </a:lnTo>
                  <a:lnTo>
                    <a:pt x="905" y="857"/>
                  </a:lnTo>
                  <a:lnTo>
                    <a:pt x="915" y="844"/>
                  </a:lnTo>
                  <a:lnTo>
                    <a:pt x="925" y="830"/>
                  </a:lnTo>
                  <a:lnTo>
                    <a:pt x="934" y="816"/>
                  </a:lnTo>
                  <a:lnTo>
                    <a:pt x="942" y="802"/>
                  </a:lnTo>
                  <a:lnTo>
                    <a:pt x="949" y="786"/>
                  </a:lnTo>
                  <a:lnTo>
                    <a:pt x="957" y="771"/>
                  </a:lnTo>
                  <a:lnTo>
                    <a:pt x="964" y="755"/>
                  </a:lnTo>
                  <a:lnTo>
                    <a:pt x="968" y="738"/>
                  </a:lnTo>
                  <a:lnTo>
                    <a:pt x="973" y="722"/>
                  </a:lnTo>
                  <a:lnTo>
                    <a:pt x="978" y="705"/>
                  </a:lnTo>
                  <a:lnTo>
                    <a:pt x="980" y="687"/>
                  </a:lnTo>
                  <a:lnTo>
                    <a:pt x="983" y="671"/>
                  </a:lnTo>
                  <a:lnTo>
                    <a:pt x="984" y="652"/>
                  </a:lnTo>
                  <a:lnTo>
                    <a:pt x="985" y="634"/>
                  </a:lnTo>
                  <a:lnTo>
                    <a:pt x="984" y="616"/>
                  </a:lnTo>
                  <a:lnTo>
                    <a:pt x="983" y="599"/>
                  </a:lnTo>
                  <a:lnTo>
                    <a:pt x="980" y="581"/>
                  </a:lnTo>
                  <a:lnTo>
                    <a:pt x="978" y="564"/>
                  </a:lnTo>
                  <a:lnTo>
                    <a:pt x="973" y="547"/>
                  </a:lnTo>
                  <a:lnTo>
                    <a:pt x="968" y="530"/>
                  </a:lnTo>
                  <a:lnTo>
                    <a:pt x="964" y="515"/>
                  </a:lnTo>
                  <a:lnTo>
                    <a:pt x="957" y="498"/>
                  </a:lnTo>
                  <a:lnTo>
                    <a:pt x="949" y="483"/>
                  </a:lnTo>
                  <a:lnTo>
                    <a:pt x="942" y="468"/>
                  </a:lnTo>
                  <a:lnTo>
                    <a:pt x="934" y="454"/>
                  </a:lnTo>
                  <a:lnTo>
                    <a:pt x="925" y="439"/>
                  </a:lnTo>
                  <a:lnTo>
                    <a:pt x="915" y="425"/>
                  </a:lnTo>
                  <a:lnTo>
                    <a:pt x="905" y="412"/>
                  </a:lnTo>
                  <a:lnTo>
                    <a:pt x="894" y="399"/>
                  </a:lnTo>
                  <a:lnTo>
                    <a:pt x="882" y="387"/>
                  </a:lnTo>
                  <a:lnTo>
                    <a:pt x="869" y="376"/>
                  </a:lnTo>
                  <a:lnTo>
                    <a:pt x="857" y="365"/>
                  </a:lnTo>
                  <a:lnTo>
                    <a:pt x="843" y="354"/>
                  </a:lnTo>
                  <a:lnTo>
                    <a:pt x="830" y="345"/>
                  </a:lnTo>
                  <a:lnTo>
                    <a:pt x="816" y="335"/>
                  </a:lnTo>
                  <a:lnTo>
                    <a:pt x="801" y="327"/>
                  </a:lnTo>
                  <a:lnTo>
                    <a:pt x="787" y="319"/>
                  </a:lnTo>
                  <a:lnTo>
                    <a:pt x="770" y="312"/>
                  </a:lnTo>
                  <a:lnTo>
                    <a:pt x="755" y="306"/>
                  </a:lnTo>
                  <a:lnTo>
                    <a:pt x="738" y="300"/>
                  </a:lnTo>
                  <a:lnTo>
                    <a:pt x="722" y="295"/>
                  </a:lnTo>
                  <a:lnTo>
                    <a:pt x="705" y="292"/>
                  </a:lnTo>
                  <a:lnTo>
                    <a:pt x="687" y="288"/>
                  </a:lnTo>
                  <a:lnTo>
                    <a:pt x="671" y="286"/>
                  </a:lnTo>
                  <a:lnTo>
                    <a:pt x="653" y="285"/>
                  </a:lnTo>
                  <a:lnTo>
                    <a:pt x="634" y="285"/>
                  </a:lnTo>
                  <a:close/>
                  <a:moveTo>
                    <a:pt x="634" y="2318"/>
                  </a:moveTo>
                  <a:lnTo>
                    <a:pt x="634" y="2318"/>
                  </a:lnTo>
                  <a:lnTo>
                    <a:pt x="616" y="2318"/>
                  </a:lnTo>
                  <a:lnTo>
                    <a:pt x="599" y="2319"/>
                  </a:lnTo>
                  <a:lnTo>
                    <a:pt x="581" y="2321"/>
                  </a:lnTo>
                  <a:lnTo>
                    <a:pt x="564" y="2325"/>
                  </a:lnTo>
                  <a:lnTo>
                    <a:pt x="547" y="2329"/>
                  </a:lnTo>
                  <a:lnTo>
                    <a:pt x="530" y="2333"/>
                  </a:lnTo>
                  <a:lnTo>
                    <a:pt x="514" y="2339"/>
                  </a:lnTo>
                  <a:lnTo>
                    <a:pt x="498" y="2345"/>
                  </a:lnTo>
                  <a:lnTo>
                    <a:pt x="483" y="2352"/>
                  </a:lnTo>
                  <a:lnTo>
                    <a:pt x="468" y="2360"/>
                  </a:lnTo>
                  <a:lnTo>
                    <a:pt x="453" y="2369"/>
                  </a:lnTo>
                  <a:lnTo>
                    <a:pt x="439" y="2378"/>
                  </a:lnTo>
                  <a:lnTo>
                    <a:pt x="425" y="2388"/>
                  </a:lnTo>
                  <a:lnTo>
                    <a:pt x="412" y="2398"/>
                  </a:lnTo>
                  <a:lnTo>
                    <a:pt x="399" y="2409"/>
                  </a:lnTo>
                  <a:lnTo>
                    <a:pt x="387" y="2421"/>
                  </a:lnTo>
                  <a:lnTo>
                    <a:pt x="376" y="2432"/>
                  </a:lnTo>
                  <a:lnTo>
                    <a:pt x="365" y="2445"/>
                  </a:lnTo>
                  <a:lnTo>
                    <a:pt x="354" y="2458"/>
                  </a:lnTo>
                  <a:lnTo>
                    <a:pt x="345" y="2473"/>
                  </a:lnTo>
                  <a:lnTo>
                    <a:pt x="335" y="2487"/>
                  </a:lnTo>
                  <a:lnTo>
                    <a:pt x="327" y="2501"/>
                  </a:lnTo>
                  <a:lnTo>
                    <a:pt x="319" y="2516"/>
                  </a:lnTo>
                  <a:lnTo>
                    <a:pt x="312" y="2532"/>
                  </a:lnTo>
                  <a:lnTo>
                    <a:pt x="306" y="2548"/>
                  </a:lnTo>
                  <a:lnTo>
                    <a:pt x="300" y="2564"/>
                  </a:lnTo>
                  <a:lnTo>
                    <a:pt x="295" y="2580"/>
                  </a:lnTo>
                  <a:lnTo>
                    <a:pt x="292" y="2598"/>
                  </a:lnTo>
                  <a:lnTo>
                    <a:pt x="288" y="2614"/>
                  </a:lnTo>
                  <a:lnTo>
                    <a:pt x="286" y="2632"/>
                  </a:lnTo>
                  <a:lnTo>
                    <a:pt x="285" y="2650"/>
                  </a:lnTo>
                  <a:lnTo>
                    <a:pt x="285" y="2667"/>
                  </a:lnTo>
                  <a:lnTo>
                    <a:pt x="285" y="2686"/>
                  </a:lnTo>
                  <a:lnTo>
                    <a:pt x="286" y="2704"/>
                  </a:lnTo>
                  <a:lnTo>
                    <a:pt x="288" y="2721"/>
                  </a:lnTo>
                  <a:lnTo>
                    <a:pt x="292" y="2738"/>
                  </a:lnTo>
                  <a:lnTo>
                    <a:pt x="295" y="2755"/>
                  </a:lnTo>
                  <a:lnTo>
                    <a:pt x="300" y="2771"/>
                  </a:lnTo>
                  <a:lnTo>
                    <a:pt x="306" y="2788"/>
                  </a:lnTo>
                  <a:lnTo>
                    <a:pt x="312" y="2804"/>
                  </a:lnTo>
                  <a:lnTo>
                    <a:pt x="319" y="2820"/>
                  </a:lnTo>
                  <a:lnTo>
                    <a:pt x="327" y="2835"/>
                  </a:lnTo>
                  <a:lnTo>
                    <a:pt x="335" y="2849"/>
                  </a:lnTo>
                  <a:lnTo>
                    <a:pt x="345" y="2863"/>
                  </a:lnTo>
                  <a:lnTo>
                    <a:pt x="354" y="2878"/>
                  </a:lnTo>
                  <a:lnTo>
                    <a:pt x="365" y="2891"/>
                  </a:lnTo>
                  <a:lnTo>
                    <a:pt x="376" y="2904"/>
                  </a:lnTo>
                  <a:lnTo>
                    <a:pt x="387" y="2915"/>
                  </a:lnTo>
                  <a:lnTo>
                    <a:pt x="399" y="2927"/>
                  </a:lnTo>
                  <a:lnTo>
                    <a:pt x="412" y="2938"/>
                  </a:lnTo>
                  <a:lnTo>
                    <a:pt x="425" y="2948"/>
                  </a:lnTo>
                  <a:lnTo>
                    <a:pt x="439" y="2958"/>
                  </a:lnTo>
                  <a:lnTo>
                    <a:pt x="453" y="2967"/>
                  </a:lnTo>
                  <a:lnTo>
                    <a:pt x="468" y="2976"/>
                  </a:lnTo>
                  <a:lnTo>
                    <a:pt x="483" y="2983"/>
                  </a:lnTo>
                  <a:lnTo>
                    <a:pt x="498" y="2990"/>
                  </a:lnTo>
                  <a:lnTo>
                    <a:pt x="514" y="2997"/>
                  </a:lnTo>
                  <a:lnTo>
                    <a:pt x="530" y="3002"/>
                  </a:lnTo>
                  <a:lnTo>
                    <a:pt x="547" y="3006"/>
                  </a:lnTo>
                  <a:lnTo>
                    <a:pt x="564" y="3011"/>
                  </a:lnTo>
                  <a:lnTo>
                    <a:pt x="581" y="3013"/>
                  </a:lnTo>
                  <a:lnTo>
                    <a:pt x="599" y="3016"/>
                  </a:lnTo>
                  <a:lnTo>
                    <a:pt x="616" y="3017"/>
                  </a:lnTo>
                  <a:lnTo>
                    <a:pt x="634" y="3018"/>
                  </a:lnTo>
                  <a:lnTo>
                    <a:pt x="653" y="3017"/>
                  </a:lnTo>
                  <a:lnTo>
                    <a:pt x="671" y="3016"/>
                  </a:lnTo>
                  <a:lnTo>
                    <a:pt x="687" y="3013"/>
                  </a:lnTo>
                  <a:lnTo>
                    <a:pt x="705" y="3011"/>
                  </a:lnTo>
                  <a:lnTo>
                    <a:pt x="722" y="3006"/>
                  </a:lnTo>
                  <a:lnTo>
                    <a:pt x="738" y="3002"/>
                  </a:lnTo>
                  <a:lnTo>
                    <a:pt x="755" y="2997"/>
                  </a:lnTo>
                  <a:lnTo>
                    <a:pt x="770" y="2990"/>
                  </a:lnTo>
                  <a:lnTo>
                    <a:pt x="787" y="2983"/>
                  </a:lnTo>
                  <a:lnTo>
                    <a:pt x="801" y="2976"/>
                  </a:lnTo>
                  <a:lnTo>
                    <a:pt x="816" y="2967"/>
                  </a:lnTo>
                  <a:lnTo>
                    <a:pt x="830" y="2958"/>
                  </a:lnTo>
                  <a:lnTo>
                    <a:pt x="843" y="2948"/>
                  </a:lnTo>
                  <a:lnTo>
                    <a:pt x="857" y="2938"/>
                  </a:lnTo>
                  <a:lnTo>
                    <a:pt x="869" y="2927"/>
                  </a:lnTo>
                  <a:lnTo>
                    <a:pt x="882" y="2915"/>
                  </a:lnTo>
                  <a:lnTo>
                    <a:pt x="894" y="2904"/>
                  </a:lnTo>
                  <a:lnTo>
                    <a:pt x="905" y="2891"/>
                  </a:lnTo>
                  <a:lnTo>
                    <a:pt x="915" y="2878"/>
                  </a:lnTo>
                  <a:lnTo>
                    <a:pt x="925" y="2863"/>
                  </a:lnTo>
                  <a:lnTo>
                    <a:pt x="934" y="2849"/>
                  </a:lnTo>
                  <a:lnTo>
                    <a:pt x="942" y="2835"/>
                  </a:lnTo>
                  <a:lnTo>
                    <a:pt x="949" y="2820"/>
                  </a:lnTo>
                  <a:lnTo>
                    <a:pt x="957" y="2804"/>
                  </a:lnTo>
                  <a:lnTo>
                    <a:pt x="964" y="2788"/>
                  </a:lnTo>
                  <a:lnTo>
                    <a:pt x="968" y="2771"/>
                  </a:lnTo>
                  <a:lnTo>
                    <a:pt x="973" y="2755"/>
                  </a:lnTo>
                  <a:lnTo>
                    <a:pt x="978" y="2738"/>
                  </a:lnTo>
                  <a:lnTo>
                    <a:pt x="980" y="2721"/>
                  </a:lnTo>
                  <a:lnTo>
                    <a:pt x="983" y="2704"/>
                  </a:lnTo>
                  <a:lnTo>
                    <a:pt x="984" y="2686"/>
                  </a:lnTo>
                  <a:lnTo>
                    <a:pt x="985" y="2667"/>
                  </a:lnTo>
                  <a:lnTo>
                    <a:pt x="984" y="2650"/>
                  </a:lnTo>
                  <a:lnTo>
                    <a:pt x="983" y="2632"/>
                  </a:lnTo>
                  <a:lnTo>
                    <a:pt x="980" y="2614"/>
                  </a:lnTo>
                  <a:lnTo>
                    <a:pt x="978" y="2598"/>
                  </a:lnTo>
                  <a:lnTo>
                    <a:pt x="973" y="2580"/>
                  </a:lnTo>
                  <a:lnTo>
                    <a:pt x="968" y="2564"/>
                  </a:lnTo>
                  <a:lnTo>
                    <a:pt x="964" y="2548"/>
                  </a:lnTo>
                  <a:lnTo>
                    <a:pt x="957" y="2532"/>
                  </a:lnTo>
                  <a:lnTo>
                    <a:pt x="949" y="2516"/>
                  </a:lnTo>
                  <a:lnTo>
                    <a:pt x="942" y="2501"/>
                  </a:lnTo>
                  <a:lnTo>
                    <a:pt x="934" y="2487"/>
                  </a:lnTo>
                  <a:lnTo>
                    <a:pt x="925" y="2473"/>
                  </a:lnTo>
                  <a:lnTo>
                    <a:pt x="915" y="2458"/>
                  </a:lnTo>
                  <a:lnTo>
                    <a:pt x="905" y="2445"/>
                  </a:lnTo>
                  <a:lnTo>
                    <a:pt x="894" y="2432"/>
                  </a:lnTo>
                  <a:lnTo>
                    <a:pt x="882" y="2421"/>
                  </a:lnTo>
                  <a:lnTo>
                    <a:pt x="869" y="2409"/>
                  </a:lnTo>
                  <a:lnTo>
                    <a:pt x="857" y="2398"/>
                  </a:lnTo>
                  <a:lnTo>
                    <a:pt x="843" y="2388"/>
                  </a:lnTo>
                  <a:lnTo>
                    <a:pt x="830" y="2378"/>
                  </a:lnTo>
                  <a:lnTo>
                    <a:pt x="816" y="2369"/>
                  </a:lnTo>
                  <a:lnTo>
                    <a:pt x="801" y="2360"/>
                  </a:lnTo>
                  <a:lnTo>
                    <a:pt x="787" y="2352"/>
                  </a:lnTo>
                  <a:lnTo>
                    <a:pt x="770" y="2345"/>
                  </a:lnTo>
                  <a:lnTo>
                    <a:pt x="755" y="2339"/>
                  </a:lnTo>
                  <a:lnTo>
                    <a:pt x="738" y="2333"/>
                  </a:lnTo>
                  <a:lnTo>
                    <a:pt x="722" y="2329"/>
                  </a:lnTo>
                  <a:lnTo>
                    <a:pt x="705" y="2325"/>
                  </a:lnTo>
                  <a:lnTo>
                    <a:pt x="687" y="2321"/>
                  </a:lnTo>
                  <a:lnTo>
                    <a:pt x="671" y="2319"/>
                  </a:lnTo>
                  <a:lnTo>
                    <a:pt x="653" y="2318"/>
                  </a:lnTo>
                  <a:lnTo>
                    <a:pt x="634" y="2318"/>
                  </a:lnTo>
                  <a:close/>
                  <a:moveTo>
                    <a:pt x="752" y="2549"/>
                  </a:moveTo>
                  <a:lnTo>
                    <a:pt x="752" y="2549"/>
                  </a:lnTo>
                  <a:lnTo>
                    <a:pt x="740" y="2539"/>
                  </a:lnTo>
                  <a:lnTo>
                    <a:pt x="727" y="2529"/>
                  </a:lnTo>
                  <a:lnTo>
                    <a:pt x="714" y="2521"/>
                  </a:lnTo>
                  <a:lnTo>
                    <a:pt x="699" y="2514"/>
                  </a:lnTo>
                  <a:lnTo>
                    <a:pt x="684" y="2509"/>
                  </a:lnTo>
                  <a:lnTo>
                    <a:pt x="668" y="2504"/>
                  </a:lnTo>
                  <a:lnTo>
                    <a:pt x="652" y="2502"/>
                  </a:lnTo>
                  <a:lnTo>
                    <a:pt x="634" y="2501"/>
                  </a:lnTo>
                  <a:lnTo>
                    <a:pt x="618" y="2502"/>
                  </a:lnTo>
                  <a:lnTo>
                    <a:pt x="601" y="2504"/>
                  </a:lnTo>
                  <a:lnTo>
                    <a:pt x="585" y="2509"/>
                  </a:lnTo>
                  <a:lnTo>
                    <a:pt x="569" y="2514"/>
                  </a:lnTo>
                  <a:lnTo>
                    <a:pt x="555" y="2521"/>
                  </a:lnTo>
                  <a:lnTo>
                    <a:pt x="542" y="2529"/>
                  </a:lnTo>
                  <a:lnTo>
                    <a:pt x="529" y="2540"/>
                  </a:lnTo>
                  <a:lnTo>
                    <a:pt x="517" y="2551"/>
                  </a:lnTo>
                  <a:lnTo>
                    <a:pt x="517" y="2549"/>
                  </a:lnTo>
                  <a:lnTo>
                    <a:pt x="505" y="2562"/>
                  </a:lnTo>
                  <a:lnTo>
                    <a:pt x="496" y="2574"/>
                  </a:lnTo>
                  <a:lnTo>
                    <a:pt x="488" y="2588"/>
                  </a:lnTo>
                  <a:lnTo>
                    <a:pt x="481" y="2602"/>
                  </a:lnTo>
                  <a:lnTo>
                    <a:pt x="476" y="2618"/>
                  </a:lnTo>
                  <a:lnTo>
                    <a:pt x="471" y="2634"/>
                  </a:lnTo>
                  <a:lnTo>
                    <a:pt x="469" y="2651"/>
                  </a:lnTo>
                  <a:lnTo>
                    <a:pt x="468" y="2667"/>
                  </a:lnTo>
                  <a:lnTo>
                    <a:pt x="469" y="2685"/>
                  </a:lnTo>
                  <a:lnTo>
                    <a:pt x="471" y="2702"/>
                  </a:lnTo>
                  <a:lnTo>
                    <a:pt x="476" y="2717"/>
                  </a:lnTo>
                  <a:lnTo>
                    <a:pt x="482" y="2732"/>
                  </a:lnTo>
                  <a:lnTo>
                    <a:pt x="488" y="2747"/>
                  </a:lnTo>
                  <a:lnTo>
                    <a:pt x="497" y="2761"/>
                  </a:lnTo>
                  <a:lnTo>
                    <a:pt x="507" y="2774"/>
                  </a:lnTo>
                  <a:lnTo>
                    <a:pt x="517" y="2785"/>
                  </a:lnTo>
                  <a:lnTo>
                    <a:pt x="529" y="2796"/>
                  </a:lnTo>
                  <a:lnTo>
                    <a:pt x="542" y="2806"/>
                  </a:lnTo>
                  <a:lnTo>
                    <a:pt x="555" y="2814"/>
                  </a:lnTo>
                  <a:lnTo>
                    <a:pt x="569" y="2821"/>
                  </a:lnTo>
                  <a:lnTo>
                    <a:pt x="585" y="2827"/>
                  </a:lnTo>
                  <a:lnTo>
                    <a:pt x="601" y="2830"/>
                  </a:lnTo>
                  <a:lnTo>
                    <a:pt x="618" y="2833"/>
                  </a:lnTo>
                  <a:lnTo>
                    <a:pt x="634" y="2834"/>
                  </a:lnTo>
                  <a:lnTo>
                    <a:pt x="652" y="2833"/>
                  </a:lnTo>
                  <a:lnTo>
                    <a:pt x="668" y="2830"/>
                  </a:lnTo>
                  <a:lnTo>
                    <a:pt x="684" y="2827"/>
                  </a:lnTo>
                  <a:lnTo>
                    <a:pt x="699" y="2821"/>
                  </a:lnTo>
                  <a:lnTo>
                    <a:pt x="714" y="2814"/>
                  </a:lnTo>
                  <a:lnTo>
                    <a:pt x="727" y="2806"/>
                  </a:lnTo>
                  <a:lnTo>
                    <a:pt x="740" y="2796"/>
                  </a:lnTo>
                  <a:lnTo>
                    <a:pt x="752" y="2785"/>
                  </a:lnTo>
                  <a:lnTo>
                    <a:pt x="763" y="2774"/>
                  </a:lnTo>
                  <a:lnTo>
                    <a:pt x="772" y="2761"/>
                  </a:lnTo>
                  <a:lnTo>
                    <a:pt x="781" y="2747"/>
                  </a:lnTo>
                  <a:lnTo>
                    <a:pt x="788" y="2732"/>
                  </a:lnTo>
                  <a:lnTo>
                    <a:pt x="794" y="2717"/>
                  </a:lnTo>
                  <a:lnTo>
                    <a:pt x="797" y="2702"/>
                  </a:lnTo>
                  <a:lnTo>
                    <a:pt x="799" y="2685"/>
                  </a:lnTo>
                  <a:lnTo>
                    <a:pt x="801" y="2667"/>
                  </a:lnTo>
                  <a:lnTo>
                    <a:pt x="799" y="2651"/>
                  </a:lnTo>
                  <a:lnTo>
                    <a:pt x="797" y="2634"/>
                  </a:lnTo>
                  <a:lnTo>
                    <a:pt x="794" y="2618"/>
                  </a:lnTo>
                  <a:lnTo>
                    <a:pt x="788" y="2602"/>
                  </a:lnTo>
                  <a:lnTo>
                    <a:pt x="781" y="2588"/>
                  </a:lnTo>
                  <a:lnTo>
                    <a:pt x="772" y="2574"/>
                  </a:lnTo>
                  <a:lnTo>
                    <a:pt x="763" y="2562"/>
                  </a:lnTo>
                  <a:lnTo>
                    <a:pt x="752" y="2549"/>
                  </a:lnTo>
                  <a:close/>
                  <a:moveTo>
                    <a:pt x="634" y="1295"/>
                  </a:moveTo>
                  <a:lnTo>
                    <a:pt x="634" y="1295"/>
                  </a:lnTo>
                  <a:lnTo>
                    <a:pt x="616" y="1297"/>
                  </a:lnTo>
                  <a:lnTo>
                    <a:pt x="599" y="1298"/>
                  </a:lnTo>
                  <a:lnTo>
                    <a:pt x="581" y="1300"/>
                  </a:lnTo>
                  <a:lnTo>
                    <a:pt x="564" y="1302"/>
                  </a:lnTo>
                  <a:lnTo>
                    <a:pt x="547" y="1307"/>
                  </a:lnTo>
                  <a:lnTo>
                    <a:pt x="530" y="1312"/>
                  </a:lnTo>
                  <a:lnTo>
                    <a:pt x="514" y="1317"/>
                  </a:lnTo>
                  <a:lnTo>
                    <a:pt x="498" y="1324"/>
                  </a:lnTo>
                  <a:lnTo>
                    <a:pt x="483" y="1331"/>
                  </a:lnTo>
                  <a:lnTo>
                    <a:pt x="468" y="1338"/>
                  </a:lnTo>
                  <a:lnTo>
                    <a:pt x="453" y="1346"/>
                  </a:lnTo>
                  <a:lnTo>
                    <a:pt x="439" y="1356"/>
                  </a:lnTo>
                  <a:lnTo>
                    <a:pt x="425" y="1365"/>
                  </a:lnTo>
                  <a:lnTo>
                    <a:pt x="412" y="1376"/>
                  </a:lnTo>
                  <a:lnTo>
                    <a:pt x="399" y="1386"/>
                  </a:lnTo>
                  <a:lnTo>
                    <a:pt x="387" y="1398"/>
                  </a:lnTo>
                  <a:lnTo>
                    <a:pt x="376" y="1411"/>
                  </a:lnTo>
                  <a:lnTo>
                    <a:pt x="365" y="1424"/>
                  </a:lnTo>
                  <a:lnTo>
                    <a:pt x="354" y="1437"/>
                  </a:lnTo>
                  <a:lnTo>
                    <a:pt x="345" y="1450"/>
                  </a:lnTo>
                  <a:lnTo>
                    <a:pt x="335" y="1464"/>
                  </a:lnTo>
                  <a:lnTo>
                    <a:pt x="327" y="1480"/>
                  </a:lnTo>
                  <a:lnTo>
                    <a:pt x="319" y="1494"/>
                  </a:lnTo>
                  <a:lnTo>
                    <a:pt x="312" y="1510"/>
                  </a:lnTo>
                  <a:lnTo>
                    <a:pt x="306" y="1526"/>
                  </a:lnTo>
                  <a:lnTo>
                    <a:pt x="300" y="1542"/>
                  </a:lnTo>
                  <a:lnTo>
                    <a:pt x="295" y="1559"/>
                  </a:lnTo>
                  <a:lnTo>
                    <a:pt x="292" y="1575"/>
                  </a:lnTo>
                  <a:lnTo>
                    <a:pt x="288" y="1593"/>
                  </a:lnTo>
                  <a:lnTo>
                    <a:pt x="286" y="1609"/>
                  </a:lnTo>
                  <a:lnTo>
                    <a:pt x="285" y="1627"/>
                  </a:lnTo>
                  <a:lnTo>
                    <a:pt x="285" y="1646"/>
                  </a:lnTo>
                  <a:lnTo>
                    <a:pt x="285" y="1664"/>
                  </a:lnTo>
                  <a:lnTo>
                    <a:pt x="286" y="1681"/>
                  </a:lnTo>
                  <a:lnTo>
                    <a:pt x="288" y="1699"/>
                  </a:lnTo>
                  <a:lnTo>
                    <a:pt x="292" y="1716"/>
                  </a:lnTo>
                  <a:lnTo>
                    <a:pt x="295" y="1733"/>
                  </a:lnTo>
                  <a:lnTo>
                    <a:pt x="300" y="1750"/>
                  </a:lnTo>
                  <a:lnTo>
                    <a:pt x="306" y="1767"/>
                  </a:lnTo>
                  <a:lnTo>
                    <a:pt x="312" y="1782"/>
                  </a:lnTo>
                  <a:lnTo>
                    <a:pt x="319" y="1797"/>
                  </a:lnTo>
                  <a:lnTo>
                    <a:pt x="327" y="1813"/>
                  </a:lnTo>
                  <a:lnTo>
                    <a:pt x="335" y="1827"/>
                  </a:lnTo>
                  <a:lnTo>
                    <a:pt x="345" y="1841"/>
                  </a:lnTo>
                  <a:lnTo>
                    <a:pt x="354" y="1855"/>
                  </a:lnTo>
                  <a:lnTo>
                    <a:pt x="365" y="1868"/>
                  </a:lnTo>
                  <a:lnTo>
                    <a:pt x="376" y="1881"/>
                  </a:lnTo>
                  <a:lnTo>
                    <a:pt x="387" y="1893"/>
                  </a:lnTo>
                  <a:lnTo>
                    <a:pt x="399" y="1905"/>
                  </a:lnTo>
                  <a:lnTo>
                    <a:pt x="412" y="1915"/>
                  </a:lnTo>
                  <a:lnTo>
                    <a:pt x="425" y="1926"/>
                  </a:lnTo>
                  <a:lnTo>
                    <a:pt x="439" y="1937"/>
                  </a:lnTo>
                  <a:lnTo>
                    <a:pt x="453" y="1945"/>
                  </a:lnTo>
                  <a:lnTo>
                    <a:pt x="468" y="1953"/>
                  </a:lnTo>
                  <a:lnTo>
                    <a:pt x="483" y="1961"/>
                  </a:lnTo>
                  <a:lnTo>
                    <a:pt x="498" y="1968"/>
                  </a:lnTo>
                  <a:lnTo>
                    <a:pt x="514" y="1974"/>
                  </a:lnTo>
                  <a:lnTo>
                    <a:pt x="530" y="1980"/>
                  </a:lnTo>
                  <a:lnTo>
                    <a:pt x="547" y="1985"/>
                  </a:lnTo>
                  <a:lnTo>
                    <a:pt x="564" y="1988"/>
                  </a:lnTo>
                  <a:lnTo>
                    <a:pt x="581" y="1992"/>
                  </a:lnTo>
                  <a:lnTo>
                    <a:pt x="599" y="1994"/>
                  </a:lnTo>
                  <a:lnTo>
                    <a:pt x="616" y="1996"/>
                  </a:lnTo>
                  <a:lnTo>
                    <a:pt x="634" y="1996"/>
                  </a:lnTo>
                  <a:lnTo>
                    <a:pt x="653" y="1996"/>
                  </a:lnTo>
                  <a:lnTo>
                    <a:pt x="671" y="1994"/>
                  </a:lnTo>
                  <a:lnTo>
                    <a:pt x="687" y="1992"/>
                  </a:lnTo>
                  <a:lnTo>
                    <a:pt x="705" y="1988"/>
                  </a:lnTo>
                  <a:lnTo>
                    <a:pt x="722" y="1985"/>
                  </a:lnTo>
                  <a:lnTo>
                    <a:pt x="738" y="1980"/>
                  </a:lnTo>
                  <a:lnTo>
                    <a:pt x="755" y="1974"/>
                  </a:lnTo>
                  <a:lnTo>
                    <a:pt x="770" y="1968"/>
                  </a:lnTo>
                  <a:lnTo>
                    <a:pt x="787" y="1961"/>
                  </a:lnTo>
                  <a:lnTo>
                    <a:pt x="801" y="1953"/>
                  </a:lnTo>
                  <a:lnTo>
                    <a:pt x="816" y="1945"/>
                  </a:lnTo>
                  <a:lnTo>
                    <a:pt x="830" y="1937"/>
                  </a:lnTo>
                  <a:lnTo>
                    <a:pt x="843" y="1926"/>
                  </a:lnTo>
                  <a:lnTo>
                    <a:pt x="857" y="1915"/>
                  </a:lnTo>
                  <a:lnTo>
                    <a:pt x="869" y="1905"/>
                  </a:lnTo>
                  <a:lnTo>
                    <a:pt x="882" y="1893"/>
                  </a:lnTo>
                  <a:lnTo>
                    <a:pt x="894" y="1881"/>
                  </a:lnTo>
                  <a:lnTo>
                    <a:pt x="905" y="1868"/>
                  </a:lnTo>
                  <a:lnTo>
                    <a:pt x="915" y="1855"/>
                  </a:lnTo>
                  <a:lnTo>
                    <a:pt x="925" y="1841"/>
                  </a:lnTo>
                  <a:lnTo>
                    <a:pt x="934" y="1827"/>
                  </a:lnTo>
                  <a:lnTo>
                    <a:pt x="942" y="1813"/>
                  </a:lnTo>
                  <a:lnTo>
                    <a:pt x="949" y="1797"/>
                  </a:lnTo>
                  <a:lnTo>
                    <a:pt x="957" y="1782"/>
                  </a:lnTo>
                  <a:lnTo>
                    <a:pt x="964" y="1767"/>
                  </a:lnTo>
                  <a:lnTo>
                    <a:pt x="968" y="1750"/>
                  </a:lnTo>
                  <a:lnTo>
                    <a:pt x="973" y="1733"/>
                  </a:lnTo>
                  <a:lnTo>
                    <a:pt x="978" y="1716"/>
                  </a:lnTo>
                  <a:lnTo>
                    <a:pt x="980" y="1699"/>
                  </a:lnTo>
                  <a:lnTo>
                    <a:pt x="983" y="1681"/>
                  </a:lnTo>
                  <a:lnTo>
                    <a:pt x="984" y="1664"/>
                  </a:lnTo>
                  <a:lnTo>
                    <a:pt x="985" y="1646"/>
                  </a:lnTo>
                  <a:lnTo>
                    <a:pt x="984" y="1627"/>
                  </a:lnTo>
                  <a:lnTo>
                    <a:pt x="983" y="1609"/>
                  </a:lnTo>
                  <a:lnTo>
                    <a:pt x="980" y="1593"/>
                  </a:lnTo>
                  <a:lnTo>
                    <a:pt x="978" y="1575"/>
                  </a:lnTo>
                  <a:lnTo>
                    <a:pt x="973" y="1559"/>
                  </a:lnTo>
                  <a:lnTo>
                    <a:pt x="968" y="1542"/>
                  </a:lnTo>
                  <a:lnTo>
                    <a:pt x="964" y="1526"/>
                  </a:lnTo>
                  <a:lnTo>
                    <a:pt x="957" y="1510"/>
                  </a:lnTo>
                  <a:lnTo>
                    <a:pt x="949" y="1494"/>
                  </a:lnTo>
                  <a:lnTo>
                    <a:pt x="942" y="1480"/>
                  </a:lnTo>
                  <a:lnTo>
                    <a:pt x="934" y="1464"/>
                  </a:lnTo>
                  <a:lnTo>
                    <a:pt x="925" y="1450"/>
                  </a:lnTo>
                  <a:lnTo>
                    <a:pt x="915" y="1437"/>
                  </a:lnTo>
                  <a:lnTo>
                    <a:pt x="905" y="1424"/>
                  </a:lnTo>
                  <a:lnTo>
                    <a:pt x="894" y="1411"/>
                  </a:lnTo>
                  <a:lnTo>
                    <a:pt x="882" y="1398"/>
                  </a:lnTo>
                  <a:lnTo>
                    <a:pt x="869" y="1386"/>
                  </a:lnTo>
                  <a:lnTo>
                    <a:pt x="857" y="1376"/>
                  </a:lnTo>
                  <a:lnTo>
                    <a:pt x="843" y="1365"/>
                  </a:lnTo>
                  <a:lnTo>
                    <a:pt x="830" y="1356"/>
                  </a:lnTo>
                  <a:lnTo>
                    <a:pt x="816" y="1346"/>
                  </a:lnTo>
                  <a:lnTo>
                    <a:pt x="801" y="1338"/>
                  </a:lnTo>
                  <a:lnTo>
                    <a:pt x="787" y="1331"/>
                  </a:lnTo>
                  <a:lnTo>
                    <a:pt x="770" y="1324"/>
                  </a:lnTo>
                  <a:lnTo>
                    <a:pt x="755" y="1317"/>
                  </a:lnTo>
                  <a:lnTo>
                    <a:pt x="738" y="1312"/>
                  </a:lnTo>
                  <a:lnTo>
                    <a:pt x="722" y="1307"/>
                  </a:lnTo>
                  <a:lnTo>
                    <a:pt x="705" y="1302"/>
                  </a:lnTo>
                  <a:lnTo>
                    <a:pt x="687" y="1300"/>
                  </a:lnTo>
                  <a:lnTo>
                    <a:pt x="671" y="1298"/>
                  </a:lnTo>
                  <a:lnTo>
                    <a:pt x="653" y="1297"/>
                  </a:lnTo>
                  <a:lnTo>
                    <a:pt x="634" y="1295"/>
                  </a:lnTo>
                  <a:close/>
                  <a:moveTo>
                    <a:pt x="752" y="1528"/>
                  </a:moveTo>
                  <a:lnTo>
                    <a:pt x="752" y="1528"/>
                  </a:lnTo>
                  <a:lnTo>
                    <a:pt x="740" y="1517"/>
                  </a:lnTo>
                  <a:lnTo>
                    <a:pt x="727" y="1508"/>
                  </a:lnTo>
                  <a:lnTo>
                    <a:pt x="714" y="1500"/>
                  </a:lnTo>
                  <a:lnTo>
                    <a:pt x="699" y="1493"/>
                  </a:lnTo>
                  <a:lnTo>
                    <a:pt x="684" y="1487"/>
                  </a:lnTo>
                  <a:lnTo>
                    <a:pt x="668" y="1483"/>
                  </a:lnTo>
                  <a:lnTo>
                    <a:pt x="652" y="1481"/>
                  </a:lnTo>
                  <a:lnTo>
                    <a:pt x="634" y="1480"/>
                  </a:lnTo>
                  <a:lnTo>
                    <a:pt x="618" y="1481"/>
                  </a:lnTo>
                  <a:lnTo>
                    <a:pt x="601" y="1483"/>
                  </a:lnTo>
                  <a:lnTo>
                    <a:pt x="585" y="1487"/>
                  </a:lnTo>
                  <a:lnTo>
                    <a:pt x="569" y="1493"/>
                  </a:lnTo>
                  <a:lnTo>
                    <a:pt x="555" y="1500"/>
                  </a:lnTo>
                  <a:lnTo>
                    <a:pt x="542" y="1508"/>
                  </a:lnTo>
                  <a:lnTo>
                    <a:pt x="529" y="1517"/>
                  </a:lnTo>
                  <a:lnTo>
                    <a:pt x="517" y="1528"/>
                  </a:lnTo>
                  <a:lnTo>
                    <a:pt x="505" y="1540"/>
                  </a:lnTo>
                  <a:lnTo>
                    <a:pt x="496" y="1553"/>
                  </a:lnTo>
                  <a:lnTo>
                    <a:pt x="488" y="1566"/>
                  </a:lnTo>
                  <a:lnTo>
                    <a:pt x="481" y="1581"/>
                  </a:lnTo>
                  <a:lnTo>
                    <a:pt x="476" y="1596"/>
                  </a:lnTo>
                  <a:lnTo>
                    <a:pt x="471" y="1612"/>
                  </a:lnTo>
                  <a:lnTo>
                    <a:pt x="469" y="1628"/>
                  </a:lnTo>
                  <a:lnTo>
                    <a:pt x="468" y="1646"/>
                  </a:lnTo>
                  <a:lnTo>
                    <a:pt x="469" y="1663"/>
                  </a:lnTo>
                  <a:lnTo>
                    <a:pt x="471" y="1679"/>
                  </a:lnTo>
                  <a:lnTo>
                    <a:pt x="476" y="1696"/>
                  </a:lnTo>
                  <a:lnTo>
                    <a:pt x="482" y="1711"/>
                  </a:lnTo>
                  <a:lnTo>
                    <a:pt x="488" y="1725"/>
                  </a:lnTo>
                  <a:lnTo>
                    <a:pt x="497" y="1738"/>
                  </a:lnTo>
                  <a:lnTo>
                    <a:pt x="507" y="1751"/>
                  </a:lnTo>
                  <a:lnTo>
                    <a:pt x="517" y="1763"/>
                  </a:lnTo>
                  <a:lnTo>
                    <a:pt x="529" y="1774"/>
                  </a:lnTo>
                  <a:lnTo>
                    <a:pt x="542" y="1783"/>
                  </a:lnTo>
                  <a:lnTo>
                    <a:pt x="555" y="1792"/>
                  </a:lnTo>
                  <a:lnTo>
                    <a:pt x="569" y="1798"/>
                  </a:lnTo>
                  <a:lnTo>
                    <a:pt x="585" y="1804"/>
                  </a:lnTo>
                  <a:lnTo>
                    <a:pt x="601" y="1809"/>
                  </a:lnTo>
                  <a:lnTo>
                    <a:pt x="618" y="1811"/>
                  </a:lnTo>
                  <a:lnTo>
                    <a:pt x="634" y="1813"/>
                  </a:lnTo>
                  <a:lnTo>
                    <a:pt x="652" y="1811"/>
                  </a:lnTo>
                  <a:lnTo>
                    <a:pt x="668" y="1809"/>
                  </a:lnTo>
                  <a:lnTo>
                    <a:pt x="684" y="1804"/>
                  </a:lnTo>
                  <a:lnTo>
                    <a:pt x="699" y="1800"/>
                  </a:lnTo>
                  <a:lnTo>
                    <a:pt x="714" y="1792"/>
                  </a:lnTo>
                  <a:lnTo>
                    <a:pt x="727" y="1784"/>
                  </a:lnTo>
                  <a:lnTo>
                    <a:pt x="740" y="1775"/>
                  </a:lnTo>
                  <a:lnTo>
                    <a:pt x="752" y="1763"/>
                  </a:lnTo>
                  <a:lnTo>
                    <a:pt x="763" y="1751"/>
                  </a:lnTo>
                  <a:lnTo>
                    <a:pt x="772" y="1738"/>
                  </a:lnTo>
                  <a:lnTo>
                    <a:pt x="781" y="1725"/>
                  </a:lnTo>
                  <a:lnTo>
                    <a:pt x="788" y="1711"/>
                  </a:lnTo>
                  <a:lnTo>
                    <a:pt x="794" y="1696"/>
                  </a:lnTo>
                  <a:lnTo>
                    <a:pt x="797" y="1679"/>
                  </a:lnTo>
                  <a:lnTo>
                    <a:pt x="799" y="1663"/>
                  </a:lnTo>
                  <a:lnTo>
                    <a:pt x="801" y="1646"/>
                  </a:lnTo>
                  <a:lnTo>
                    <a:pt x="799" y="1628"/>
                  </a:lnTo>
                  <a:lnTo>
                    <a:pt x="797" y="1612"/>
                  </a:lnTo>
                  <a:lnTo>
                    <a:pt x="794" y="1596"/>
                  </a:lnTo>
                  <a:lnTo>
                    <a:pt x="788" y="1581"/>
                  </a:lnTo>
                  <a:lnTo>
                    <a:pt x="781" y="1566"/>
                  </a:lnTo>
                  <a:lnTo>
                    <a:pt x="772" y="1553"/>
                  </a:lnTo>
                  <a:lnTo>
                    <a:pt x="763" y="1540"/>
                  </a:lnTo>
                  <a:lnTo>
                    <a:pt x="752" y="1528"/>
                  </a:lnTo>
                  <a:close/>
                  <a:moveTo>
                    <a:pt x="752" y="517"/>
                  </a:moveTo>
                  <a:lnTo>
                    <a:pt x="752" y="517"/>
                  </a:lnTo>
                  <a:lnTo>
                    <a:pt x="740" y="505"/>
                  </a:lnTo>
                  <a:lnTo>
                    <a:pt x="727" y="496"/>
                  </a:lnTo>
                  <a:lnTo>
                    <a:pt x="714" y="488"/>
                  </a:lnTo>
                  <a:lnTo>
                    <a:pt x="699" y="481"/>
                  </a:lnTo>
                  <a:lnTo>
                    <a:pt x="684" y="476"/>
                  </a:lnTo>
                  <a:lnTo>
                    <a:pt x="668" y="471"/>
                  </a:lnTo>
                  <a:lnTo>
                    <a:pt x="652" y="469"/>
                  </a:lnTo>
                  <a:lnTo>
                    <a:pt x="634" y="468"/>
                  </a:lnTo>
                  <a:lnTo>
                    <a:pt x="618" y="469"/>
                  </a:lnTo>
                  <a:lnTo>
                    <a:pt x="601" y="471"/>
                  </a:lnTo>
                  <a:lnTo>
                    <a:pt x="585" y="476"/>
                  </a:lnTo>
                  <a:lnTo>
                    <a:pt x="569" y="482"/>
                  </a:lnTo>
                  <a:lnTo>
                    <a:pt x="555" y="488"/>
                  </a:lnTo>
                  <a:lnTo>
                    <a:pt x="542" y="497"/>
                  </a:lnTo>
                  <a:lnTo>
                    <a:pt x="529" y="507"/>
                  </a:lnTo>
                  <a:lnTo>
                    <a:pt x="517" y="517"/>
                  </a:lnTo>
                  <a:lnTo>
                    <a:pt x="505" y="529"/>
                  </a:lnTo>
                  <a:lnTo>
                    <a:pt x="496" y="541"/>
                  </a:lnTo>
                  <a:lnTo>
                    <a:pt x="488" y="555"/>
                  </a:lnTo>
                  <a:lnTo>
                    <a:pt x="481" y="569"/>
                  </a:lnTo>
                  <a:lnTo>
                    <a:pt x="476" y="585"/>
                  </a:lnTo>
                  <a:lnTo>
                    <a:pt x="471" y="601"/>
                  </a:lnTo>
                  <a:lnTo>
                    <a:pt x="469" y="618"/>
                  </a:lnTo>
                  <a:lnTo>
                    <a:pt x="468" y="634"/>
                  </a:lnTo>
                  <a:lnTo>
                    <a:pt x="469" y="652"/>
                  </a:lnTo>
                  <a:lnTo>
                    <a:pt x="471" y="668"/>
                  </a:lnTo>
                  <a:lnTo>
                    <a:pt x="476" y="684"/>
                  </a:lnTo>
                  <a:lnTo>
                    <a:pt x="482" y="699"/>
                  </a:lnTo>
                  <a:lnTo>
                    <a:pt x="488" y="713"/>
                  </a:lnTo>
                  <a:lnTo>
                    <a:pt x="497" y="727"/>
                  </a:lnTo>
                  <a:lnTo>
                    <a:pt x="507" y="740"/>
                  </a:lnTo>
                  <a:lnTo>
                    <a:pt x="517" y="752"/>
                  </a:lnTo>
                  <a:lnTo>
                    <a:pt x="529" y="763"/>
                  </a:lnTo>
                  <a:lnTo>
                    <a:pt x="542" y="772"/>
                  </a:lnTo>
                  <a:lnTo>
                    <a:pt x="555" y="781"/>
                  </a:lnTo>
                  <a:lnTo>
                    <a:pt x="569" y="788"/>
                  </a:lnTo>
                  <a:lnTo>
                    <a:pt x="585" y="794"/>
                  </a:lnTo>
                  <a:lnTo>
                    <a:pt x="601" y="797"/>
                  </a:lnTo>
                  <a:lnTo>
                    <a:pt x="618" y="799"/>
                  </a:lnTo>
                  <a:lnTo>
                    <a:pt x="634" y="801"/>
                  </a:lnTo>
                  <a:lnTo>
                    <a:pt x="652" y="799"/>
                  </a:lnTo>
                  <a:lnTo>
                    <a:pt x="668" y="797"/>
                  </a:lnTo>
                  <a:lnTo>
                    <a:pt x="684" y="794"/>
                  </a:lnTo>
                  <a:lnTo>
                    <a:pt x="699" y="788"/>
                  </a:lnTo>
                  <a:lnTo>
                    <a:pt x="714" y="781"/>
                  </a:lnTo>
                  <a:lnTo>
                    <a:pt x="727" y="772"/>
                  </a:lnTo>
                  <a:lnTo>
                    <a:pt x="740" y="763"/>
                  </a:lnTo>
                  <a:lnTo>
                    <a:pt x="752" y="752"/>
                  </a:lnTo>
                  <a:lnTo>
                    <a:pt x="763" y="740"/>
                  </a:lnTo>
                  <a:lnTo>
                    <a:pt x="772" y="727"/>
                  </a:lnTo>
                  <a:lnTo>
                    <a:pt x="781" y="713"/>
                  </a:lnTo>
                  <a:lnTo>
                    <a:pt x="788" y="699"/>
                  </a:lnTo>
                  <a:lnTo>
                    <a:pt x="794" y="684"/>
                  </a:lnTo>
                  <a:lnTo>
                    <a:pt x="797" y="668"/>
                  </a:lnTo>
                  <a:lnTo>
                    <a:pt x="799" y="652"/>
                  </a:lnTo>
                  <a:lnTo>
                    <a:pt x="801" y="634"/>
                  </a:lnTo>
                  <a:lnTo>
                    <a:pt x="799" y="618"/>
                  </a:lnTo>
                  <a:lnTo>
                    <a:pt x="797" y="601"/>
                  </a:lnTo>
                  <a:lnTo>
                    <a:pt x="794" y="585"/>
                  </a:lnTo>
                  <a:lnTo>
                    <a:pt x="788" y="569"/>
                  </a:lnTo>
                  <a:lnTo>
                    <a:pt x="781" y="555"/>
                  </a:lnTo>
                  <a:lnTo>
                    <a:pt x="772" y="541"/>
                  </a:lnTo>
                  <a:lnTo>
                    <a:pt x="763" y="529"/>
                  </a:lnTo>
                  <a:lnTo>
                    <a:pt x="752" y="517"/>
                  </a:lnTo>
                  <a:close/>
                  <a:moveTo>
                    <a:pt x="5459" y="285"/>
                  </a:moveTo>
                  <a:lnTo>
                    <a:pt x="5459" y="285"/>
                  </a:lnTo>
                  <a:lnTo>
                    <a:pt x="5442" y="285"/>
                  </a:lnTo>
                  <a:lnTo>
                    <a:pt x="5424" y="286"/>
                  </a:lnTo>
                  <a:lnTo>
                    <a:pt x="5406" y="288"/>
                  </a:lnTo>
                  <a:lnTo>
                    <a:pt x="5390" y="292"/>
                  </a:lnTo>
                  <a:lnTo>
                    <a:pt x="5372" y="295"/>
                  </a:lnTo>
                  <a:lnTo>
                    <a:pt x="5356" y="300"/>
                  </a:lnTo>
                  <a:lnTo>
                    <a:pt x="5340" y="306"/>
                  </a:lnTo>
                  <a:lnTo>
                    <a:pt x="5324" y="312"/>
                  </a:lnTo>
                  <a:lnTo>
                    <a:pt x="5308" y="319"/>
                  </a:lnTo>
                  <a:lnTo>
                    <a:pt x="5293" y="327"/>
                  </a:lnTo>
                  <a:lnTo>
                    <a:pt x="5279" y="335"/>
                  </a:lnTo>
                  <a:lnTo>
                    <a:pt x="5265" y="345"/>
                  </a:lnTo>
                  <a:lnTo>
                    <a:pt x="5250" y="354"/>
                  </a:lnTo>
                  <a:lnTo>
                    <a:pt x="5237" y="365"/>
                  </a:lnTo>
                  <a:lnTo>
                    <a:pt x="5224" y="376"/>
                  </a:lnTo>
                  <a:lnTo>
                    <a:pt x="5213" y="387"/>
                  </a:lnTo>
                  <a:lnTo>
                    <a:pt x="5201" y="399"/>
                  </a:lnTo>
                  <a:lnTo>
                    <a:pt x="5190" y="412"/>
                  </a:lnTo>
                  <a:lnTo>
                    <a:pt x="5180" y="425"/>
                  </a:lnTo>
                  <a:lnTo>
                    <a:pt x="5170" y="439"/>
                  </a:lnTo>
                  <a:lnTo>
                    <a:pt x="5161" y="454"/>
                  </a:lnTo>
                  <a:lnTo>
                    <a:pt x="5152" y="468"/>
                  </a:lnTo>
                  <a:lnTo>
                    <a:pt x="5144" y="483"/>
                  </a:lnTo>
                  <a:lnTo>
                    <a:pt x="5137" y="498"/>
                  </a:lnTo>
                  <a:lnTo>
                    <a:pt x="5131" y="515"/>
                  </a:lnTo>
                  <a:lnTo>
                    <a:pt x="5125" y="530"/>
                  </a:lnTo>
                  <a:lnTo>
                    <a:pt x="5121" y="547"/>
                  </a:lnTo>
                  <a:lnTo>
                    <a:pt x="5117" y="564"/>
                  </a:lnTo>
                  <a:lnTo>
                    <a:pt x="5115" y="581"/>
                  </a:lnTo>
                  <a:lnTo>
                    <a:pt x="5112" y="599"/>
                  </a:lnTo>
                  <a:lnTo>
                    <a:pt x="5111" y="616"/>
                  </a:lnTo>
                  <a:lnTo>
                    <a:pt x="5110" y="634"/>
                  </a:lnTo>
                  <a:lnTo>
                    <a:pt x="5111" y="652"/>
                  </a:lnTo>
                  <a:lnTo>
                    <a:pt x="5112" y="671"/>
                  </a:lnTo>
                  <a:lnTo>
                    <a:pt x="5115" y="687"/>
                  </a:lnTo>
                  <a:lnTo>
                    <a:pt x="5117" y="705"/>
                  </a:lnTo>
                  <a:lnTo>
                    <a:pt x="5121" y="722"/>
                  </a:lnTo>
                  <a:lnTo>
                    <a:pt x="5125" y="738"/>
                  </a:lnTo>
                  <a:lnTo>
                    <a:pt x="5131" y="755"/>
                  </a:lnTo>
                  <a:lnTo>
                    <a:pt x="5137" y="771"/>
                  </a:lnTo>
                  <a:lnTo>
                    <a:pt x="5144" y="786"/>
                  </a:lnTo>
                  <a:lnTo>
                    <a:pt x="5152" y="802"/>
                  </a:lnTo>
                  <a:lnTo>
                    <a:pt x="5161" y="816"/>
                  </a:lnTo>
                  <a:lnTo>
                    <a:pt x="5170" y="830"/>
                  </a:lnTo>
                  <a:lnTo>
                    <a:pt x="5180" y="844"/>
                  </a:lnTo>
                  <a:lnTo>
                    <a:pt x="5190" y="857"/>
                  </a:lnTo>
                  <a:lnTo>
                    <a:pt x="5201" y="870"/>
                  </a:lnTo>
                  <a:lnTo>
                    <a:pt x="5213" y="882"/>
                  </a:lnTo>
                  <a:lnTo>
                    <a:pt x="5224" y="894"/>
                  </a:lnTo>
                  <a:lnTo>
                    <a:pt x="5237" y="905"/>
                  </a:lnTo>
                  <a:lnTo>
                    <a:pt x="5250" y="915"/>
                  </a:lnTo>
                  <a:lnTo>
                    <a:pt x="5265" y="925"/>
                  </a:lnTo>
                  <a:lnTo>
                    <a:pt x="5279" y="934"/>
                  </a:lnTo>
                  <a:lnTo>
                    <a:pt x="5293" y="942"/>
                  </a:lnTo>
                  <a:lnTo>
                    <a:pt x="5308" y="949"/>
                  </a:lnTo>
                  <a:lnTo>
                    <a:pt x="5324" y="957"/>
                  </a:lnTo>
                  <a:lnTo>
                    <a:pt x="5340" y="964"/>
                  </a:lnTo>
                  <a:lnTo>
                    <a:pt x="5356" y="968"/>
                  </a:lnTo>
                  <a:lnTo>
                    <a:pt x="5372" y="973"/>
                  </a:lnTo>
                  <a:lnTo>
                    <a:pt x="5390" y="978"/>
                  </a:lnTo>
                  <a:lnTo>
                    <a:pt x="5406" y="980"/>
                  </a:lnTo>
                  <a:lnTo>
                    <a:pt x="5424" y="982"/>
                  </a:lnTo>
                  <a:lnTo>
                    <a:pt x="5442" y="984"/>
                  </a:lnTo>
                  <a:lnTo>
                    <a:pt x="5459" y="985"/>
                  </a:lnTo>
                  <a:lnTo>
                    <a:pt x="5478" y="984"/>
                  </a:lnTo>
                  <a:lnTo>
                    <a:pt x="5496" y="982"/>
                  </a:lnTo>
                  <a:lnTo>
                    <a:pt x="5514" y="980"/>
                  </a:lnTo>
                  <a:lnTo>
                    <a:pt x="5530" y="978"/>
                  </a:lnTo>
                  <a:lnTo>
                    <a:pt x="5547" y="973"/>
                  </a:lnTo>
                  <a:lnTo>
                    <a:pt x="5563" y="968"/>
                  </a:lnTo>
                  <a:lnTo>
                    <a:pt x="5580" y="964"/>
                  </a:lnTo>
                  <a:lnTo>
                    <a:pt x="5596" y="957"/>
                  </a:lnTo>
                  <a:lnTo>
                    <a:pt x="5612" y="949"/>
                  </a:lnTo>
                  <a:lnTo>
                    <a:pt x="5627" y="942"/>
                  </a:lnTo>
                  <a:lnTo>
                    <a:pt x="5641" y="934"/>
                  </a:lnTo>
                  <a:lnTo>
                    <a:pt x="5656" y="925"/>
                  </a:lnTo>
                  <a:lnTo>
                    <a:pt x="5670" y="915"/>
                  </a:lnTo>
                  <a:lnTo>
                    <a:pt x="5683" y="905"/>
                  </a:lnTo>
                  <a:lnTo>
                    <a:pt x="5694" y="894"/>
                  </a:lnTo>
                  <a:lnTo>
                    <a:pt x="5707" y="882"/>
                  </a:lnTo>
                  <a:lnTo>
                    <a:pt x="5719" y="870"/>
                  </a:lnTo>
                  <a:lnTo>
                    <a:pt x="5730" y="857"/>
                  </a:lnTo>
                  <a:lnTo>
                    <a:pt x="5741" y="844"/>
                  </a:lnTo>
                  <a:lnTo>
                    <a:pt x="5750" y="830"/>
                  </a:lnTo>
                  <a:lnTo>
                    <a:pt x="5759" y="816"/>
                  </a:lnTo>
                  <a:lnTo>
                    <a:pt x="5768" y="802"/>
                  </a:lnTo>
                  <a:lnTo>
                    <a:pt x="5776" y="786"/>
                  </a:lnTo>
                  <a:lnTo>
                    <a:pt x="5783" y="771"/>
                  </a:lnTo>
                  <a:lnTo>
                    <a:pt x="5789" y="755"/>
                  </a:lnTo>
                  <a:lnTo>
                    <a:pt x="5795" y="738"/>
                  </a:lnTo>
                  <a:lnTo>
                    <a:pt x="5800" y="722"/>
                  </a:lnTo>
                  <a:lnTo>
                    <a:pt x="5803" y="705"/>
                  </a:lnTo>
                  <a:lnTo>
                    <a:pt x="5805" y="687"/>
                  </a:lnTo>
                  <a:lnTo>
                    <a:pt x="5808" y="671"/>
                  </a:lnTo>
                  <a:lnTo>
                    <a:pt x="5809" y="652"/>
                  </a:lnTo>
                  <a:lnTo>
                    <a:pt x="5810" y="634"/>
                  </a:lnTo>
                  <a:lnTo>
                    <a:pt x="5809" y="616"/>
                  </a:lnTo>
                  <a:lnTo>
                    <a:pt x="5808" y="599"/>
                  </a:lnTo>
                  <a:lnTo>
                    <a:pt x="5805" y="581"/>
                  </a:lnTo>
                  <a:lnTo>
                    <a:pt x="5803" y="564"/>
                  </a:lnTo>
                  <a:lnTo>
                    <a:pt x="5800" y="547"/>
                  </a:lnTo>
                  <a:lnTo>
                    <a:pt x="5795" y="530"/>
                  </a:lnTo>
                  <a:lnTo>
                    <a:pt x="5789" y="515"/>
                  </a:lnTo>
                  <a:lnTo>
                    <a:pt x="5783" y="498"/>
                  </a:lnTo>
                  <a:lnTo>
                    <a:pt x="5776" y="483"/>
                  </a:lnTo>
                  <a:lnTo>
                    <a:pt x="5768" y="468"/>
                  </a:lnTo>
                  <a:lnTo>
                    <a:pt x="5759" y="454"/>
                  </a:lnTo>
                  <a:lnTo>
                    <a:pt x="5750" y="439"/>
                  </a:lnTo>
                  <a:lnTo>
                    <a:pt x="5741" y="425"/>
                  </a:lnTo>
                  <a:lnTo>
                    <a:pt x="5730" y="412"/>
                  </a:lnTo>
                  <a:lnTo>
                    <a:pt x="5719" y="399"/>
                  </a:lnTo>
                  <a:lnTo>
                    <a:pt x="5707" y="387"/>
                  </a:lnTo>
                  <a:lnTo>
                    <a:pt x="5694" y="376"/>
                  </a:lnTo>
                  <a:lnTo>
                    <a:pt x="5683" y="365"/>
                  </a:lnTo>
                  <a:lnTo>
                    <a:pt x="5670" y="354"/>
                  </a:lnTo>
                  <a:lnTo>
                    <a:pt x="5656" y="345"/>
                  </a:lnTo>
                  <a:lnTo>
                    <a:pt x="5641" y="335"/>
                  </a:lnTo>
                  <a:lnTo>
                    <a:pt x="5627" y="327"/>
                  </a:lnTo>
                  <a:lnTo>
                    <a:pt x="5612" y="319"/>
                  </a:lnTo>
                  <a:lnTo>
                    <a:pt x="5596" y="312"/>
                  </a:lnTo>
                  <a:lnTo>
                    <a:pt x="5580" y="306"/>
                  </a:lnTo>
                  <a:lnTo>
                    <a:pt x="5563" y="300"/>
                  </a:lnTo>
                  <a:lnTo>
                    <a:pt x="5547" y="295"/>
                  </a:lnTo>
                  <a:lnTo>
                    <a:pt x="5530" y="292"/>
                  </a:lnTo>
                  <a:lnTo>
                    <a:pt x="5514" y="288"/>
                  </a:lnTo>
                  <a:lnTo>
                    <a:pt x="5496" y="286"/>
                  </a:lnTo>
                  <a:lnTo>
                    <a:pt x="5478" y="285"/>
                  </a:lnTo>
                  <a:lnTo>
                    <a:pt x="5459" y="285"/>
                  </a:lnTo>
                  <a:close/>
                  <a:moveTo>
                    <a:pt x="5459" y="2318"/>
                  </a:moveTo>
                  <a:lnTo>
                    <a:pt x="5459" y="2318"/>
                  </a:lnTo>
                  <a:lnTo>
                    <a:pt x="5442" y="2318"/>
                  </a:lnTo>
                  <a:lnTo>
                    <a:pt x="5424" y="2319"/>
                  </a:lnTo>
                  <a:lnTo>
                    <a:pt x="5406" y="2321"/>
                  </a:lnTo>
                  <a:lnTo>
                    <a:pt x="5390" y="2325"/>
                  </a:lnTo>
                  <a:lnTo>
                    <a:pt x="5372" y="2329"/>
                  </a:lnTo>
                  <a:lnTo>
                    <a:pt x="5356" y="2333"/>
                  </a:lnTo>
                  <a:lnTo>
                    <a:pt x="5340" y="2339"/>
                  </a:lnTo>
                  <a:lnTo>
                    <a:pt x="5324" y="2345"/>
                  </a:lnTo>
                  <a:lnTo>
                    <a:pt x="5308" y="2352"/>
                  </a:lnTo>
                  <a:lnTo>
                    <a:pt x="5293" y="2360"/>
                  </a:lnTo>
                  <a:lnTo>
                    <a:pt x="5279" y="2369"/>
                  </a:lnTo>
                  <a:lnTo>
                    <a:pt x="5265" y="2378"/>
                  </a:lnTo>
                  <a:lnTo>
                    <a:pt x="5250" y="2388"/>
                  </a:lnTo>
                  <a:lnTo>
                    <a:pt x="5237" y="2398"/>
                  </a:lnTo>
                  <a:lnTo>
                    <a:pt x="5224" y="2409"/>
                  </a:lnTo>
                  <a:lnTo>
                    <a:pt x="5213" y="2421"/>
                  </a:lnTo>
                  <a:lnTo>
                    <a:pt x="5201" y="2432"/>
                  </a:lnTo>
                  <a:lnTo>
                    <a:pt x="5190" y="2445"/>
                  </a:lnTo>
                  <a:lnTo>
                    <a:pt x="5180" y="2458"/>
                  </a:lnTo>
                  <a:lnTo>
                    <a:pt x="5170" y="2473"/>
                  </a:lnTo>
                  <a:lnTo>
                    <a:pt x="5161" y="2487"/>
                  </a:lnTo>
                  <a:lnTo>
                    <a:pt x="5152" y="2501"/>
                  </a:lnTo>
                  <a:lnTo>
                    <a:pt x="5144" y="2516"/>
                  </a:lnTo>
                  <a:lnTo>
                    <a:pt x="5137" y="2532"/>
                  </a:lnTo>
                  <a:lnTo>
                    <a:pt x="5131" y="2548"/>
                  </a:lnTo>
                  <a:lnTo>
                    <a:pt x="5125" y="2564"/>
                  </a:lnTo>
                  <a:lnTo>
                    <a:pt x="5121" y="2580"/>
                  </a:lnTo>
                  <a:lnTo>
                    <a:pt x="5117" y="2598"/>
                  </a:lnTo>
                  <a:lnTo>
                    <a:pt x="5115" y="2614"/>
                  </a:lnTo>
                  <a:lnTo>
                    <a:pt x="5112" y="2632"/>
                  </a:lnTo>
                  <a:lnTo>
                    <a:pt x="5111" y="2650"/>
                  </a:lnTo>
                  <a:lnTo>
                    <a:pt x="5110" y="2667"/>
                  </a:lnTo>
                  <a:lnTo>
                    <a:pt x="5111" y="2686"/>
                  </a:lnTo>
                  <a:lnTo>
                    <a:pt x="5112" y="2704"/>
                  </a:lnTo>
                  <a:lnTo>
                    <a:pt x="5115" y="2721"/>
                  </a:lnTo>
                  <a:lnTo>
                    <a:pt x="5117" y="2738"/>
                  </a:lnTo>
                  <a:lnTo>
                    <a:pt x="5121" y="2755"/>
                  </a:lnTo>
                  <a:lnTo>
                    <a:pt x="5125" y="2771"/>
                  </a:lnTo>
                  <a:lnTo>
                    <a:pt x="5131" y="2788"/>
                  </a:lnTo>
                  <a:lnTo>
                    <a:pt x="5137" y="2804"/>
                  </a:lnTo>
                  <a:lnTo>
                    <a:pt x="5144" y="2820"/>
                  </a:lnTo>
                  <a:lnTo>
                    <a:pt x="5152" y="2835"/>
                  </a:lnTo>
                  <a:lnTo>
                    <a:pt x="5161" y="2849"/>
                  </a:lnTo>
                  <a:lnTo>
                    <a:pt x="5170" y="2863"/>
                  </a:lnTo>
                  <a:lnTo>
                    <a:pt x="5180" y="2878"/>
                  </a:lnTo>
                  <a:lnTo>
                    <a:pt x="5190" y="2891"/>
                  </a:lnTo>
                  <a:lnTo>
                    <a:pt x="5201" y="2904"/>
                  </a:lnTo>
                  <a:lnTo>
                    <a:pt x="5213" y="2915"/>
                  </a:lnTo>
                  <a:lnTo>
                    <a:pt x="5224" y="2927"/>
                  </a:lnTo>
                  <a:lnTo>
                    <a:pt x="5237" y="2938"/>
                  </a:lnTo>
                  <a:lnTo>
                    <a:pt x="5250" y="2948"/>
                  </a:lnTo>
                  <a:lnTo>
                    <a:pt x="5265" y="2958"/>
                  </a:lnTo>
                  <a:lnTo>
                    <a:pt x="5279" y="2967"/>
                  </a:lnTo>
                  <a:lnTo>
                    <a:pt x="5293" y="2976"/>
                  </a:lnTo>
                  <a:lnTo>
                    <a:pt x="5308" y="2983"/>
                  </a:lnTo>
                  <a:lnTo>
                    <a:pt x="5324" y="2990"/>
                  </a:lnTo>
                  <a:lnTo>
                    <a:pt x="5340" y="2997"/>
                  </a:lnTo>
                  <a:lnTo>
                    <a:pt x="5356" y="3002"/>
                  </a:lnTo>
                  <a:lnTo>
                    <a:pt x="5372" y="3006"/>
                  </a:lnTo>
                  <a:lnTo>
                    <a:pt x="5390" y="3011"/>
                  </a:lnTo>
                  <a:lnTo>
                    <a:pt x="5406" y="3013"/>
                  </a:lnTo>
                  <a:lnTo>
                    <a:pt x="5424" y="3016"/>
                  </a:lnTo>
                  <a:lnTo>
                    <a:pt x="5442" y="3017"/>
                  </a:lnTo>
                  <a:lnTo>
                    <a:pt x="5459" y="3018"/>
                  </a:lnTo>
                  <a:lnTo>
                    <a:pt x="5478" y="3017"/>
                  </a:lnTo>
                  <a:lnTo>
                    <a:pt x="5496" y="3016"/>
                  </a:lnTo>
                  <a:lnTo>
                    <a:pt x="5514" y="3013"/>
                  </a:lnTo>
                  <a:lnTo>
                    <a:pt x="5530" y="3011"/>
                  </a:lnTo>
                  <a:lnTo>
                    <a:pt x="5547" y="3006"/>
                  </a:lnTo>
                  <a:lnTo>
                    <a:pt x="5563" y="3002"/>
                  </a:lnTo>
                  <a:lnTo>
                    <a:pt x="5580" y="2997"/>
                  </a:lnTo>
                  <a:lnTo>
                    <a:pt x="5596" y="2990"/>
                  </a:lnTo>
                  <a:lnTo>
                    <a:pt x="5612" y="2983"/>
                  </a:lnTo>
                  <a:lnTo>
                    <a:pt x="5627" y="2976"/>
                  </a:lnTo>
                  <a:lnTo>
                    <a:pt x="5641" y="2967"/>
                  </a:lnTo>
                  <a:lnTo>
                    <a:pt x="5656" y="2958"/>
                  </a:lnTo>
                  <a:lnTo>
                    <a:pt x="5670" y="2948"/>
                  </a:lnTo>
                  <a:lnTo>
                    <a:pt x="5683" y="2938"/>
                  </a:lnTo>
                  <a:lnTo>
                    <a:pt x="5694" y="2927"/>
                  </a:lnTo>
                  <a:lnTo>
                    <a:pt x="5707" y="2915"/>
                  </a:lnTo>
                  <a:lnTo>
                    <a:pt x="5719" y="2904"/>
                  </a:lnTo>
                  <a:lnTo>
                    <a:pt x="5730" y="2891"/>
                  </a:lnTo>
                  <a:lnTo>
                    <a:pt x="5741" y="2878"/>
                  </a:lnTo>
                  <a:lnTo>
                    <a:pt x="5750" y="2863"/>
                  </a:lnTo>
                  <a:lnTo>
                    <a:pt x="5759" y="2849"/>
                  </a:lnTo>
                  <a:lnTo>
                    <a:pt x="5768" y="2835"/>
                  </a:lnTo>
                  <a:lnTo>
                    <a:pt x="5776" y="2820"/>
                  </a:lnTo>
                  <a:lnTo>
                    <a:pt x="5783" y="2804"/>
                  </a:lnTo>
                  <a:lnTo>
                    <a:pt x="5789" y="2788"/>
                  </a:lnTo>
                  <a:lnTo>
                    <a:pt x="5795" y="2771"/>
                  </a:lnTo>
                  <a:lnTo>
                    <a:pt x="5800" y="2755"/>
                  </a:lnTo>
                  <a:lnTo>
                    <a:pt x="5803" y="2738"/>
                  </a:lnTo>
                  <a:lnTo>
                    <a:pt x="5805" y="2721"/>
                  </a:lnTo>
                  <a:lnTo>
                    <a:pt x="5808" y="2704"/>
                  </a:lnTo>
                  <a:lnTo>
                    <a:pt x="5809" y="2686"/>
                  </a:lnTo>
                  <a:lnTo>
                    <a:pt x="5810" y="2667"/>
                  </a:lnTo>
                  <a:lnTo>
                    <a:pt x="5809" y="2650"/>
                  </a:lnTo>
                  <a:lnTo>
                    <a:pt x="5808" y="2632"/>
                  </a:lnTo>
                  <a:lnTo>
                    <a:pt x="5805" y="2614"/>
                  </a:lnTo>
                  <a:lnTo>
                    <a:pt x="5803" y="2598"/>
                  </a:lnTo>
                  <a:lnTo>
                    <a:pt x="5800" y="2580"/>
                  </a:lnTo>
                  <a:lnTo>
                    <a:pt x="5795" y="2564"/>
                  </a:lnTo>
                  <a:lnTo>
                    <a:pt x="5789" y="2548"/>
                  </a:lnTo>
                  <a:lnTo>
                    <a:pt x="5783" y="2532"/>
                  </a:lnTo>
                  <a:lnTo>
                    <a:pt x="5776" y="2516"/>
                  </a:lnTo>
                  <a:lnTo>
                    <a:pt x="5768" y="2501"/>
                  </a:lnTo>
                  <a:lnTo>
                    <a:pt x="5759" y="2487"/>
                  </a:lnTo>
                  <a:lnTo>
                    <a:pt x="5750" y="2473"/>
                  </a:lnTo>
                  <a:lnTo>
                    <a:pt x="5741" y="2458"/>
                  </a:lnTo>
                  <a:lnTo>
                    <a:pt x="5730" y="2445"/>
                  </a:lnTo>
                  <a:lnTo>
                    <a:pt x="5719" y="2432"/>
                  </a:lnTo>
                  <a:lnTo>
                    <a:pt x="5707" y="2421"/>
                  </a:lnTo>
                  <a:lnTo>
                    <a:pt x="5694" y="2409"/>
                  </a:lnTo>
                  <a:lnTo>
                    <a:pt x="5683" y="2398"/>
                  </a:lnTo>
                  <a:lnTo>
                    <a:pt x="5670" y="2388"/>
                  </a:lnTo>
                  <a:lnTo>
                    <a:pt x="5656" y="2378"/>
                  </a:lnTo>
                  <a:lnTo>
                    <a:pt x="5641" y="2369"/>
                  </a:lnTo>
                  <a:lnTo>
                    <a:pt x="5627" y="2360"/>
                  </a:lnTo>
                  <a:lnTo>
                    <a:pt x="5612" y="2352"/>
                  </a:lnTo>
                  <a:lnTo>
                    <a:pt x="5596" y="2345"/>
                  </a:lnTo>
                  <a:lnTo>
                    <a:pt x="5580" y="2339"/>
                  </a:lnTo>
                  <a:lnTo>
                    <a:pt x="5563" y="2333"/>
                  </a:lnTo>
                  <a:lnTo>
                    <a:pt x="5547" y="2329"/>
                  </a:lnTo>
                  <a:lnTo>
                    <a:pt x="5530" y="2325"/>
                  </a:lnTo>
                  <a:lnTo>
                    <a:pt x="5514" y="2321"/>
                  </a:lnTo>
                  <a:lnTo>
                    <a:pt x="5496" y="2319"/>
                  </a:lnTo>
                  <a:lnTo>
                    <a:pt x="5478" y="2318"/>
                  </a:lnTo>
                  <a:lnTo>
                    <a:pt x="5459" y="2318"/>
                  </a:lnTo>
                  <a:close/>
                  <a:moveTo>
                    <a:pt x="5578" y="2549"/>
                  </a:moveTo>
                  <a:lnTo>
                    <a:pt x="5578" y="2549"/>
                  </a:lnTo>
                  <a:lnTo>
                    <a:pt x="5566" y="2539"/>
                  </a:lnTo>
                  <a:lnTo>
                    <a:pt x="5553" y="2529"/>
                  </a:lnTo>
                  <a:lnTo>
                    <a:pt x="5540" y="2521"/>
                  </a:lnTo>
                  <a:lnTo>
                    <a:pt x="5524" y="2514"/>
                  </a:lnTo>
                  <a:lnTo>
                    <a:pt x="5509" y="2509"/>
                  </a:lnTo>
                  <a:lnTo>
                    <a:pt x="5494" y="2504"/>
                  </a:lnTo>
                  <a:lnTo>
                    <a:pt x="5477" y="2502"/>
                  </a:lnTo>
                  <a:lnTo>
                    <a:pt x="5459" y="2501"/>
                  </a:lnTo>
                  <a:lnTo>
                    <a:pt x="5443" y="2502"/>
                  </a:lnTo>
                  <a:lnTo>
                    <a:pt x="5426" y="2504"/>
                  </a:lnTo>
                  <a:lnTo>
                    <a:pt x="5411" y="2509"/>
                  </a:lnTo>
                  <a:lnTo>
                    <a:pt x="5396" y="2514"/>
                  </a:lnTo>
                  <a:lnTo>
                    <a:pt x="5380" y="2521"/>
                  </a:lnTo>
                  <a:lnTo>
                    <a:pt x="5367" y="2529"/>
                  </a:lnTo>
                  <a:lnTo>
                    <a:pt x="5354" y="2540"/>
                  </a:lnTo>
                  <a:lnTo>
                    <a:pt x="5343" y="2551"/>
                  </a:lnTo>
                  <a:lnTo>
                    <a:pt x="5343" y="2549"/>
                  </a:lnTo>
                  <a:lnTo>
                    <a:pt x="5332" y="2562"/>
                  </a:lnTo>
                  <a:lnTo>
                    <a:pt x="5322" y="2574"/>
                  </a:lnTo>
                  <a:lnTo>
                    <a:pt x="5314" y="2588"/>
                  </a:lnTo>
                  <a:lnTo>
                    <a:pt x="5307" y="2602"/>
                  </a:lnTo>
                  <a:lnTo>
                    <a:pt x="5301" y="2618"/>
                  </a:lnTo>
                  <a:lnTo>
                    <a:pt x="5297" y="2634"/>
                  </a:lnTo>
                  <a:lnTo>
                    <a:pt x="5294" y="2651"/>
                  </a:lnTo>
                  <a:lnTo>
                    <a:pt x="5294" y="2667"/>
                  </a:lnTo>
                  <a:lnTo>
                    <a:pt x="5294" y="2685"/>
                  </a:lnTo>
                  <a:lnTo>
                    <a:pt x="5297" y="2702"/>
                  </a:lnTo>
                  <a:lnTo>
                    <a:pt x="5301" y="2717"/>
                  </a:lnTo>
                  <a:lnTo>
                    <a:pt x="5307" y="2732"/>
                  </a:lnTo>
                  <a:lnTo>
                    <a:pt x="5314" y="2747"/>
                  </a:lnTo>
                  <a:lnTo>
                    <a:pt x="5322" y="2761"/>
                  </a:lnTo>
                  <a:lnTo>
                    <a:pt x="5332" y="2774"/>
                  </a:lnTo>
                  <a:lnTo>
                    <a:pt x="5343" y="2785"/>
                  </a:lnTo>
                  <a:lnTo>
                    <a:pt x="5354" y="2796"/>
                  </a:lnTo>
                  <a:lnTo>
                    <a:pt x="5367" y="2806"/>
                  </a:lnTo>
                  <a:lnTo>
                    <a:pt x="5380" y="2814"/>
                  </a:lnTo>
                  <a:lnTo>
                    <a:pt x="5396" y="2821"/>
                  </a:lnTo>
                  <a:lnTo>
                    <a:pt x="5411" y="2827"/>
                  </a:lnTo>
                  <a:lnTo>
                    <a:pt x="5426" y="2830"/>
                  </a:lnTo>
                  <a:lnTo>
                    <a:pt x="5443" y="2833"/>
                  </a:lnTo>
                  <a:lnTo>
                    <a:pt x="5459" y="2834"/>
                  </a:lnTo>
                  <a:lnTo>
                    <a:pt x="5477" y="2833"/>
                  </a:lnTo>
                  <a:lnTo>
                    <a:pt x="5494" y="2830"/>
                  </a:lnTo>
                  <a:lnTo>
                    <a:pt x="5509" y="2827"/>
                  </a:lnTo>
                  <a:lnTo>
                    <a:pt x="5524" y="2821"/>
                  </a:lnTo>
                  <a:lnTo>
                    <a:pt x="5540" y="2814"/>
                  </a:lnTo>
                  <a:lnTo>
                    <a:pt x="5553" y="2806"/>
                  </a:lnTo>
                  <a:lnTo>
                    <a:pt x="5566" y="2796"/>
                  </a:lnTo>
                  <a:lnTo>
                    <a:pt x="5578" y="2785"/>
                  </a:lnTo>
                  <a:lnTo>
                    <a:pt x="5588" y="2774"/>
                  </a:lnTo>
                  <a:lnTo>
                    <a:pt x="5598" y="2761"/>
                  </a:lnTo>
                  <a:lnTo>
                    <a:pt x="5606" y="2747"/>
                  </a:lnTo>
                  <a:lnTo>
                    <a:pt x="5613" y="2732"/>
                  </a:lnTo>
                  <a:lnTo>
                    <a:pt x="5619" y="2717"/>
                  </a:lnTo>
                  <a:lnTo>
                    <a:pt x="5622" y="2702"/>
                  </a:lnTo>
                  <a:lnTo>
                    <a:pt x="5626" y="2685"/>
                  </a:lnTo>
                  <a:lnTo>
                    <a:pt x="5626" y="2667"/>
                  </a:lnTo>
                  <a:lnTo>
                    <a:pt x="5626" y="2651"/>
                  </a:lnTo>
                  <a:lnTo>
                    <a:pt x="5624" y="2634"/>
                  </a:lnTo>
                  <a:lnTo>
                    <a:pt x="5619" y="2618"/>
                  </a:lnTo>
                  <a:lnTo>
                    <a:pt x="5613" y="2602"/>
                  </a:lnTo>
                  <a:lnTo>
                    <a:pt x="5606" y="2588"/>
                  </a:lnTo>
                  <a:lnTo>
                    <a:pt x="5598" y="2574"/>
                  </a:lnTo>
                  <a:lnTo>
                    <a:pt x="5588" y="2562"/>
                  </a:lnTo>
                  <a:lnTo>
                    <a:pt x="5578" y="2549"/>
                  </a:lnTo>
                  <a:close/>
                  <a:moveTo>
                    <a:pt x="5459" y="1295"/>
                  </a:moveTo>
                  <a:lnTo>
                    <a:pt x="5459" y="1295"/>
                  </a:lnTo>
                  <a:lnTo>
                    <a:pt x="5442" y="1297"/>
                  </a:lnTo>
                  <a:lnTo>
                    <a:pt x="5424" y="1298"/>
                  </a:lnTo>
                  <a:lnTo>
                    <a:pt x="5406" y="1300"/>
                  </a:lnTo>
                  <a:lnTo>
                    <a:pt x="5390" y="1302"/>
                  </a:lnTo>
                  <a:lnTo>
                    <a:pt x="5372" y="1307"/>
                  </a:lnTo>
                  <a:lnTo>
                    <a:pt x="5356" y="1312"/>
                  </a:lnTo>
                  <a:lnTo>
                    <a:pt x="5340" y="1317"/>
                  </a:lnTo>
                  <a:lnTo>
                    <a:pt x="5324" y="1324"/>
                  </a:lnTo>
                  <a:lnTo>
                    <a:pt x="5308" y="1331"/>
                  </a:lnTo>
                  <a:lnTo>
                    <a:pt x="5293" y="1338"/>
                  </a:lnTo>
                  <a:lnTo>
                    <a:pt x="5279" y="1346"/>
                  </a:lnTo>
                  <a:lnTo>
                    <a:pt x="5265" y="1356"/>
                  </a:lnTo>
                  <a:lnTo>
                    <a:pt x="5250" y="1365"/>
                  </a:lnTo>
                  <a:lnTo>
                    <a:pt x="5237" y="1376"/>
                  </a:lnTo>
                  <a:lnTo>
                    <a:pt x="5224" y="1386"/>
                  </a:lnTo>
                  <a:lnTo>
                    <a:pt x="5213" y="1398"/>
                  </a:lnTo>
                  <a:lnTo>
                    <a:pt x="5201" y="1411"/>
                  </a:lnTo>
                  <a:lnTo>
                    <a:pt x="5190" y="1424"/>
                  </a:lnTo>
                  <a:lnTo>
                    <a:pt x="5180" y="1437"/>
                  </a:lnTo>
                  <a:lnTo>
                    <a:pt x="5170" y="1450"/>
                  </a:lnTo>
                  <a:lnTo>
                    <a:pt x="5161" y="1464"/>
                  </a:lnTo>
                  <a:lnTo>
                    <a:pt x="5152" y="1480"/>
                  </a:lnTo>
                  <a:lnTo>
                    <a:pt x="5144" y="1494"/>
                  </a:lnTo>
                  <a:lnTo>
                    <a:pt x="5137" y="1510"/>
                  </a:lnTo>
                  <a:lnTo>
                    <a:pt x="5131" y="1526"/>
                  </a:lnTo>
                  <a:lnTo>
                    <a:pt x="5125" y="1542"/>
                  </a:lnTo>
                  <a:lnTo>
                    <a:pt x="5121" y="1559"/>
                  </a:lnTo>
                  <a:lnTo>
                    <a:pt x="5117" y="1575"/>
                  </a:lnTo>
                  <a:lnTo>
                    <a:pt x="5115" y="1593"/>
                  </a:lnTo>
                  <a:lnTo>
                    <a:pt x="5112" y="1609"/>
                  </a:lnTo>
                  <a:lnTo>
                    <a:pt x="5111" y="1627"/>
                  </a:lnTo>
                  <a:lnTo>
                    <a:pt x="5110" y="1646"/>
                  </a:lnTo>
                  <a:lnTo>
                    <a:pt x="5111" y="1664"/>
                  </a:lnTo>
                  <a:lnTo>
                    <a:pt x="5112" y="1681"/>
                  </a:lnTo>
                  <a:lnTo>
                    <a:pt x="5115" y="1699"/>
                  </a:lnTo>
                  <a:lnTo>
                    <a:pt x="5117" y="1716"/>
                  </a:lnTo>
                  <a:lnTo>
                    <a:pt x="5121" y="1733"/>
                  </a:lnTo>
                  <a:lnTo>
                    <a:pt x="5125" y="1750"/>
                  </a:lnTo>
                  <a:lnTo>
                    <a:pt x="5131" y="1767"/>
                  </a:lnTo>
                  <a:lnTo>
                    <a:pt x="5137" y="1782"/>
                  </a:lnTo>
                  <a:lnTo>
                    <a:pt x="5144" y="1797"/>
                  </a:lnTo>
                  <a:lnTo>
                    <a:pt x="5152" y="1813"/>
                  </a:lnTo>
                  <a:lnTo>
                    <a:pt x="5161" y="1827"/>
                  </a:lnTo>
                  <a:lnTo>
                    <a:pt x="5170" y="1841"/>
                  </a:lnTo>
                  <a:lnTo>
                    <a:pt x="5180" y="1855"/>
                  </a:lnTo>
                  <a:lnTo>
                    <a:pt x="5190" y="1868"/>
                  </a:lnTo>
                  <a:lnTo>
                    <a:pt x="5201" y="1881"/>
                  </a:lnTo>
                  <a:lnTo>
                    <a:pt x="5213" y="1893"/>
                  </a:lnTo>
                  <a:lnTo>
                    <a:pt x="5224" y="1905"/>
                  </a:lnTo>
                  <a:lnTo>
                    <a:pt x="5237" y="1915"/>
                  </a:lnTo>
                  <a:lnTo>
                    <a:pt x="5250" y="1926"/>
                  </a:lnTo>
                  <a:lnTo>
                    <a:pt x="5265" y="1937"/>
                  </a:lnTo>
                  <a:lnTo>
                    <a:pt x="5279" y="1945"/>
                  </a:lnTo>
                  <a:lnTo>
                    <a:pt x="5293" y="1953"/>
                  </a:lnTo>
                  <a:lnTo>
                    <a:pt x="5308" y="1961"/>
                  </a:lnTo>
                  <a:lnTo>
                    <a:pt x="5324" y="1968"/>
                  </a:lnTo>
                  <a:lnTo>
                    <a:pt x="5340" y="1974"/>
                  </a:lnTo>
                  <a:lnTo>
                    <a:pt x="5356" y="1980"/>
                  </a:lnTo>
                  <a:lnTo>
                    <a:pt x="5372" y="1985"/>
                  </a:lnTo>
                  <a:lnTo>
                    <a:pt x="5390" y="1988"/>
                  </a:lnTo>
                  <a:lnTo>
                    <a:pt x="5406" y="1992"/>
                  </a:lnTo>
                  <a:lnTo>
                    <a:pt x="5424" y="1994"/>
                  </a:lnTo>
                  <a:lnTo>
                    <a:pt x="5442" y="1996"/>
                  </a:lnTo>
                  <a:lnTo>
                    <a:pt x="5459" y="1996"/>
                  </a:lnTo>
                  <a:lnTo>
                    <a:pt x="5478" y="1996"/>
                  </a:lnTo>
                  <a:lnTo>
                    <a:pt x="5496" y="1994"/>
                  </a:lnTo>
                  <a:lnTo>
                    <a:pt x="5514" y="1992"/>
                  </a:lnTo>
                  <a:lnTo>
                    <a:pt x="5530" y="1988"/>
                  </a:lnTo>
                  <a:lnTo>
                    <a:pt x="5547" y="1985"/>
                  </a:lnTo>
                  <a:lnTo>
                    <a:pt x="5563" y="1980"/>
                  </a:lnTo>
                  <a:lnTo>
                    <a:pt x="5580" y="1974"/>
                  </a:lnTo>
                  <a:lnTo>
                    <a:pt x="5596" y="1968"/>
                  </a:lnTo>
                  <a:lnTo>
                    <a:pt x="5612" y="1961"/>
                  </a:lnTo>
                  <a:lnTo>
                    <a:pt x="5627" y="1953"/>
                  </a:lnTo>
                  <a:lnTo>
                    <a:pt x="5641" y="1945"/>
                  </a:lnTo>
                  <a:lnTo>
                    <a:pt x="5656" y="1937"/>
                  </a:lnTo>
                  <a:lnTo>
                    <a:pt x="5670" y="1926"/>
                  </a:lnTo>
                  <a:lnTo>
                    <a:pt x="5683" y="1915"/>
                  </a:lnTo>
                  <a:lnTo>
                    <a:pt x="5694" y="1905"/>
                  </a:lnTo>
                  <a:lnTo>
                    <a:pt x="5707" y="1893"/>
                  </a:lnTo>
                  <a:lnTo>
                    <a:pt x="5719" y="1881"/>
                  </a:lnTo>
                  <a:lnTo>
                    <a:pt x="5730" y="1868"/>
                  </a:lnTo>
                  <a:lnTo>
                    <a:pt x="5741" y="1855"/>
                  </a:lnTo>
                  <a:lnTo>
                    <a:pt x="5750" y="1841"/>
                  </a:lnTo>
                  <a:lnTo>
                    <a:pt x="5759" y="1827"/>
                  </a:lnTo>
                  <a:lnTo>
                    <a:pt x="5768" y="1813"/>
                  </a:lnTo>
                  <a:lnTo>
                    <a:pt x="5776" y="1797"/>
                  </a:lnTo>
                  <a:lnTo>
                    <a:pt x="5783" y="1782"/>
                  </a:lnTo>
                  <a:lnTo>
                    <a:pt x="5789" y="1767"/>
                  </a:lnTo>
                  <a:lnTo>
                    <a:pt x="5795" y="1750"/>
                  </a:lnTo>
                  <a:lnTo>
                    <a:pt x="5800" y="1733"/>
                  </a:lnTo>
                  <a:lnTo>
                    <a:pt x="5803" y="1716"/>
                  </a:lnTo>
                  <a:lnTo>
                    <a:pt x="5805" y="1699"/>
                  </a:lnTo>
                  <a:lnTo>
                    <a:pt x="5808" y="1681"/>
                  </a:lnTo>
                  <a:lnTo>
                    <a:pt x="5809" y="1664"/>
                  </a:lnTo>
                  <a:lnTo>
                    <a:pt x="5810" y="1646"/>
                  </a:lnTo>
                  <a:lnTo>
                    <a:pt x="5809" y="1627"/>
                  </a:lnTo>
                  <a:lnTo>
                    <a:pt x="5808" y="1609"/>
                  </a:lnTo>
                  <a:lnTo>
                    <a:pt x="5805" y="1593"/>
                  </a:lnTo>
                  <a:lnTo>
                    <a:pt x="5803" y="1575"/>
                  </a:lnTo>
                  <a:lnTo>
                    <a:pt x="5800" y="1559"/>
                  </a:lnTo>
                  <a:lnTo>
                    <a:pt x="5795" y="1542"/>
                  </a:lnTo>
                  <a:lnTo>
                    <a:pt x="5789" y="1526"/>
                  </a:lnTo>
                  <a:lnTo>
                    <a:pt x="5783" y="1510"/>
                  </a:lnTo>
                  <a:lnTo>
                    <a:pt x="5776" y="1494"/>
                  </a:lnTo>
                  <a:lnTo>
                    <a:pt x="5768" y="1480"/>
                  </a:lnTo>
                  <a:lnTo>
                    <a:pt x="5759" y="1464"/>
                  </a:lnTo>
                  <a:lnTo>
                    <a:pt x="5750" y="1450"/>
                  </a:lnTo>
                  <a:lnTo>
                    <a:pt x="5741" y="1437"/>
                  </a:lnTo>
                  <a:lnTo>
                    <a:pt x="5730" y="1424"/>
                  </a:lnTo>
                  <a:lnTo>
                    <a:pt x="5719" y="1411"/>
                  </a:lnTo>
                  <a:lnTo>
                    <a:pt x="5707" y="1398"/>
                  </a:lnTo>
                  <a:lnTo>
                    <a:pt x="5694" y="1386"/>
                  </a:lnTo>
                  <a:lnTo>
                    <a:pt x="5683" y="1376"/>
                  </a:lnTo>
                  <a:lnTo>
                    <a:pt x="5670" y="1365"/>
                  </a:lnTo>
                  <a:lnTo>
                    <a:pt x="5656" y="1356"/>
                  </a:lnTo>
                  <a:lnTo>
                    <a:pt x="5641" y="1346"/>
                  </a:lnTo>
                  <a:lnTo>
                    <a:pt x="5627" y="1338"/>
                  </a:lnTo>
                  <a:lnTo>
                    <a:pt x="5612" y="1331"/>
                  </a:lnTo>
                  <a:lnTo>
                    <a:pt x="5596" y="1324"/>
                  </a:lnTo>
                  <a:lnTo>
                    <a:pt x="5580" y="1317"/>
                  </a:lnTo>
                  <a:lnTo>
                    <a:pt x="5563" y="1312"/>
                  </a:lnTo>
                  <a:lnTo>
                    <a:pt x="5547" y="1307"/>
                  </a:lnTo>
                  <a:lnTo>
                    <a:pt x="5530" y="1302"/>
                  </a:lnTo>
                  <a:lnTo>
                    <a:pt x="5514" y="1300"/>
                  </a:lnTo>
                  <a:lnTo>
                    <a:pt x="5496" y="1298"/>
                  </a:lnTo>
                  <a:lnTo>
                    <a:pt x="5478" y="1297"/>
                  </a:lnTo>
                  <a:lnTo>
                    <a:pt x="5459" y="1295"/>
                  </a:lnTo>
                  <a:close/>
                  <a:moveTo>
                    <a:pt x="5578" y="1528"/>
                  </a:moveTo>
                  <a:lnTo>
                    <a:pt x="5578" y="1528"/>
                  </a:lnTo>
                  <a:lnTo>
                    <a:pt x="5566" y="1517"/>
                  </a:lnTo>
                  <a:lnTo>
                    <a:pt x="5553" y="1508"/>
                  </a:lnTo>
                  <a:lnTo>
                    <a:pt x="5540" y="1500"/>
                  </a:lnTo>
                  <a:lnTo>
                    <a:pt x="5524" y="1493"/>
                  </a:lnTo>
                  <a:lnTo>
                    <a:pt x="5509" y="1487"/>
                  </a:lnTo>
                  <a:lnTo>
                    <a:pt x="5494" y="1483"/>
                  </a:lnTo>
                  <a:lnTo>
                    <a:pt x="5477" y="1481"/>
                  </a:lnTo>
                  <a:lnTo>
                    <a:pt x="5459" y="1480"/>
                  </a:lnTo>
                  <a:lnTo>
                    <a:pt x="5443" y="1481"/>
                  </a:lnTo>
                  <a:lnTo>
                    <a:pt x="5426" y="1483"/>
                  </a:lnTo>
                  <a:lnTo>
                    <a:pt x="5411" y="1487"/>
                  </a:lnTo>
                  <a:lnTo>
                    <a:pt x="5396" y="1493"/>
                  </a:lnTo>
                  <a:lnTo>
                    <a:pt x="5380" y="1500"/>
                  </a:lnTo>
                  <a:lnTo>
                    <a:pt x="5367" y="1508"/>
                  </a:lnTo>
                  <a:lnTo>
                    <a:pt x="5354" y="1517"/>
                  </a:lnTo>
                  <a:lnTo>
                    <a:pt x="5343" y="1528"/>
                  </a:lnTo>
                  <a:lnTo>
                    <a:pt x="5332" y="1540"/>
                  </a:lnTo>
                  <a:lnTo>
                    <a:pt x="5322" y="1553"/>
                  </a:lnTo>
                  <a:lnTo>
                    <a:pt x="5314" y="1566"/>
                  </a:lnTo>
                  <a:lnTo>
                    <a:pt x="5307" y="1581"/>
                  </a:lnTo>
                  <a:lnTo>
                    <a:pt x="5301" y="1596"/>
                  </a:lnTo>
                  <a:lnTo>
                    <a:pt x="5297" y="1612"/>
                  </a:lnTo>
                  <a:lnTo>
                    <a:pt x="5294" y="1628"/>
                  </a:lnTo>
                  <a:lnTo>
                    <a:pt x="5294" y="1646"/>
                  </a:lnTo>
                  <a:lnTo>
                    <a:pt x="5294" y="1663"/>
                  </a:lnTo>
                  <a:lnTo>
                    <a:pt x="5297" y="1679"/>
                  </a:lnTo>
                  <a:lnTo>
                    <a:pt x="5301" y="1696"/>
                  </a:lnTo>
                  <a:lnTo>
                    <a:pt x="5307" y="1711"/>
                  </a:lnTo>
                  <a:lnTo>
                    <a:pt x="5314" y="1725"/>
                  </a:lnTo>
                  <a:lnTo>
                    <a:pt x="5322" y="1738"/>
                  </a:lnTo>
                  <a:lnTo>
                    <a:pt x="5332" y="1751"/>
                  </a:lnTo>
                  <a:lnTo>
                    <a:pt x="5343" y="1763"/>
                  </a:lnTo>
                  <a:lnTo>
                    <a:pt x="5354" y="1774"/>
                  </a:lnTo>
                  <a:lnTo>
                    <a:pt x="5367" y="1783"/>
                  </a:lnTo>
                  <a:lnTo>
                    <a:pt x="5380" y="1792"/>
                  </a:lnTo>
                  <a:lnTo>
                    <a:pt x="5396" y="1798"/>
                  </a:lnTo>
                  <a:lnTo>
                    <a:pt x="5411" y="1804"/>
                  </a:lnTo>
                  <a:lnTo>
                    <a:pt x="5426" y="1809"/>
                  </a:lnTo>
                  <a:lnTo>
                    <a:pt x="5443" y="1811"/>
                  </a:lnTo>
                  <a:lnTo>
                    <a:pt x="5459" y="1813"/>
                  </a:lnTo>
                  <a:lnTo>
                    <a:pt x="5477" y="1811"/>
                  </a:lnTo>
                  <a:lnTo>
                    <a:pt x="5494" y="1809"/>
                  </a:lnTo>
                  <a:lnTo>
                    <a:pt x="5509" y="1804"/>
                  </a:lnTo>
                  <a:lnTo>
                    <a:pt x="5524" y="1800"/>
                  </a:lnTo>
                  <a:lnTo>
                    <a:pt x="5540" y="1792"/>
                  </a:lnTo>
                  <a:lnTo>
                    <a:pt x="5553" y="1784"/>
                  </a:lnTo>
                  <a:lnTo>
                    <a:pt x="5566" y="1775"/>
                  </a:lnTo>
                  <a:lnTo>
                    <a:pt x="5578" y="1763"/>
                  </a:lnTo>
                  <a:lnTo>
                    <a:pt x="5588" y="1751"/>
                  </a:lnTo>
                  <a:lnTo>
                    <a:pt x="5598" y="1738"/>
                  </a:lnTo>
                  <a:lnTo>
                    <a:pt x="5606" y="1725"/>
                  </a:lnTo>
                  <a:lnTo>
                    <a:pt x="5613" y="1711"/>
                  </a:lnTo>
                  <a:lnTo>
                    <a:pt x="5619" y="1696"/>
                  </a:lnTo>
                  <a:lnTo>
                    <a:pt x="5622" y="1679"/>
                  </a:lnTo>
                  <a:lnTo>
                    <a:pt x="5626" y="1663"/>
                  </a:lnTo>
                  <a:lnTo>
                    <a:pt x="5626" y="1646"/>
                  </a:lnTo>
                  <a:lnTo>
                    <a:pt x="5626" y="1628"/>
                  </a:lnTo>
                  <a:lnTo>
                    <a:pt x="5624" y="1612"/>
                  </a:lnTo>
                  <a:lnTo>
                    <a:pt x="5619" y="1596"/>
                  </a:lnTo>
                  <a:lnTo>
                    <a:pt x="5613" y="1581"/>
                  </a:lnTo>
                  <a:lnTo>
                    <a:pt x="5606" y="1566"/>
                  </a:lnTo>
                  <a:lnTo>
                    <a:pt x="5598" y="1553"/>
                  </a:lnTo>
                  <a:lnTo>
                    <a:pt x="5588" y="1540"/>
                  </a:lnTo>
                  <a:lnTo>
                    <a:pt x="5578" y="1528"/>
                  </a:lnTo>
                  <a:close/>
                  <a:moveTo>
                    <a:pt x="5578" y="517"/>
                  </a:moveTo>
                  <a:lnTo>
                    <a:pt x="5578" y="517"/>
                  </a:lnTo>
                  <a:lnTo>
                    <a:pt x="5566" y="505"/>
                  </a:lnTo>
                  <a:lnTo>
                    <a:pt x="5553" y="496"/>
                  </a:lnTo>
                  <a:lnTo>
                    <a:pt x="5540" y="488"/>
                  </a:lnTo>
                  <a:lnTo>
                    <a:pt x="5524" y="481"/>
                  </a:lnTo>
                  <a:lnTo>
                    <a:pt x="5509" y="476"/>
                  </a:lnTo>
                  <a:lnTo>
                    <a:pt x="5494" y="471"/>
                  </a:lnTo>
                  <a:lnTo>
                    <a:pt x="5477" y="469"/>
                  </a:lnTo>
                  <a:lnTo>
                    <a:pt x="5459" y="468"/>
                  </a:lnTo>
                  <a:lnTo>
                    <a:pt x="5443" y="469"/>
                  </a:lnTo>
                  <a:lnTo>
                    <a:pt x="5426" y="471"/>
                  </a:lnTo>
                  <a:lnTo>
                    <a:pt x="5411" y="476"/>
                  </a:lnTo>
                  <a:lnTo>
                    <a:pt x="5396" y="482"/>
                  </a:lnTo>
                  <a:lnTo>
                    <a:pt x="5380" y="488"/>
                  </a:lnTo>
                  <a:lnTo>
                    <a:pt x="5367" y="497"/>
                  </a:lnTo>
                  <a:lnTo>
                    <a:pt x="5354" y="507"/>
                  </a:lnTo>
                  <a:lnTo>
                    <a:pt x="5343" y="517"/>
                  </a:lnTo>
                  <a:lnTo>
                    <a:pt x="5332" y="529"/>
                  </a:lnTo>
                  <a:lnTo>
                    <a:pt x="5322" y="541"/>
                  </a:lnTo>
                  <a:lnTo>
                    <a:pt x="5314" y="555"/>
                  </a:lnTo>
                  <a:lnTo>
                    <a:pt x="5307" y="569"/>
                  </a:lnTo>
                  <a:lnTo>
                    <a:pt x="5301" y="585"/>
                  </a:lnTo>
                  <a:lnTo>
                    <a:pt x="5297" y="601"/>
                  </a:lnTo>
                  <a:lnTo>
                    <a:pt x="5294" y="618"/>
                  </a:lnTo>
                  <a:lnTo>
                    <a:pt x="5294" y="634"/>
                  </a:lnTo>
                  <a:lnTo>
                    <a:pt x="5294" y="652"/>
                  </a:lnTo>
                  <a:lnTo>
                    <a:pt x="5297" y="668"/>
                  </a:lnTo>
                  <a:lnTo>
                    <a:pt x="5301" y="684"/>
                  </a:lnTo>
                  <a:lnTo>
                    <a:pt x="5307" y="699"/>
                  </a:lnTo>
                  <a:lnTo>
                    <a:pt x="5314" y="713"/>
                  </a:lnTo>
                  <a:lnTo>
                    <a:pt x="5322" y="727"/>
                  </a:lnTo>
                  <a:lnTo>
                    <a:pt x="5332" y="740"/>
                  </a:lnTo>
                  <a:lnTo>
                    <a:pt x="5343" y="752"/>
                  </a:lnTo>
                  <a:lnTo>
                    <a:pt x="5354" y="763"/>
                  </a:lnTo>
                  <a:lnTo>
                    <a:pt x="5367" y="772"/>
                  </a:lnTo>
                  <a:lnTo>
                    <a:pt x="5380" y="781"/>
                  </a:lnTo>
                  <a:lnTo>
                    <a:pt x="5396" y="788"/>
                  </a:lnTo>
                  <a:lnTo>
                    <a:pt x="5411" y="794"/>
                  </a:lnTo>
                  <a:lnTo>
                    <a:pt x="5426" y="797"/>
                  </a:lnTo>
                  <a:lnTo>
                    <a:pt x="5443" y="799"/>
                  </a:lnTo>
                  <a:lnTo>
                    <a:pt x="5459" y="801"/>
                  </a:lnTo>
                  <a:lnTo>
                    <a:pt x="5477" y="799"/>
                  </a:lnTo>
                  <a:lnTo>
                    <a:pt x="5494" y="797"/>
                  </a:lnTo>
                  <a:lnTo>
                    <a:pt x="5509" y="794"/>
                  </a:lnTo>
                  <a:lnTo>
                    <a:pt x="5524" y="788"/>
                  </a:lnTo>
                  <a:lnTo>
                    <a:pt x="5540" y="781"/>
                  </a:lnTo>
                  <a:lnTo>
                    <a:pt x="5553" y="772"/>
                  </a:lnTo>
                  <a:lnTo>
                    <a:pt x="5566" y="763"/>
                  </a:lnTo>
                  <a:lnTo>
                    <a:pt x="5578" y="752"/>
                  </a:lnTo>
                  <a:lnTo>
                    <a:pt x="5588" y="740"/>
                  </a:lnTo>
                  <a:lnTo>
                    <a:pt x="5598" y="727"/>
                  </a:lnTo>
                  <a:lnTo>
                    <a:pt x="5606" y="713"/>
                  </a:lnTo>
                  <a:lnTo>
                    <a:pt x="5613" y="699"/>
                  </a:lnTo>
                  <a:lnTo>
                    <a:pt x="5619" y="684"/>
                  </a:lnTo>
                  <a:lnTo>
                    <a:pt x="5622" y="668"/>
                  </a:lnTo>
                  <a:lnTo>
                    <a:pt x="5626" y="652"/>
                  </a:lnTo>
                  <a:lnTo>
                    <a:pt x="5626" y="634"/>
                  </a:lnTo>
                  <a:lnTo>
                    <a:pt x="5626" y="618"/>
                  </a:lnTo>
                  <a:lnTo>
                    <a:pt x="5624" y="601"/>
                  </a:lnTo>
                  <a:lnTo>
                    <a:pt x="5619" y="585"/>
                  </a:lnTo>
                  <a:lnTo>
                    <a:pt x="5613" y="569"/>
                  </a:lnTo>
                  <a:lnTo>
                    <a:pt x="5606" y="555"/>
                  </a:lnTo>
                  <a:lnTo>
                    <a:pt x="5598" y="541"/>
                  </a:lnTo>
                  <a:lnTo>
                    <a:pt x="5588" y="529"/>
                  </a:lnTo>
                  <a:lnTo>
                    <a:pt x="5578" y="5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12" name="文本框 111">
            <a:extLst>
              <a:ext uri="{FF2B5EF4-FFF2-40B4-BE49-F238E27FC236}">
                <a16:creationId xmlns:a16="http://schemas.microsoft.com/office/drawing/2014/main" id="{CB3F28F3-56D1-452C-8E83-170A9D4A445E}"/>
              </a:ext>
            </a:extLst>
          </p:cNvPr>
          <p:cNvSpPr txBox="1"/>
          <p:nvPr/>
        </p:nvSpPr>
        <p:spPr>
          <a:xfrm>
            <a:off x="8317865" y="232758"/>
            <a:ext cx="3416320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b="1" dirty="0">
                <a:solidFill>
                  <a:srgbClr val="86C62A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第三次迭代冲刺计划</a:t>
            </a: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C9323382-0FC2-43AD-9C5B-603F5C1D84D6}"/>
              </a:ext>
            </a:extLst>
          </p:cNvPr>
          <p:cNvSpPr txBox="1"/>
          <p:nvPr/>
        </p:nvSpPr>
        <p:spPr>
          <a:xfrm>
            <a:off x="1779905" y="1027471"/>
            <a:ext cx="9451823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第三次迭代所涉及用户故事：完善个人信息、会议室管理、查看报表、用户管理。</a:t>
            </a:r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199DAFB7-EAA3-4406-BF16-703CE930502D}"/>
              </a:ext>
            </a:extLst>
          </p:cNvPr>
          <p:cNvSpPr txBox="1"/>
          <p:nvPr/>
        </p:nvSpPr>
        <p:spPr>
          <a:xfrm>
            <a:off x="1779905" y="1904514"/>
            <a:ext cx="1020006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完善个人信息：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 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）、移动端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）、更新信息逻辑（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118CBBF5-E5C6-4D63-9B31-8EFF95C6C501}"/>
              </a:ext>
            </a:extLst>
          </p:cNvPr>
          <p:cNvSpPr txBox="1"/>
          <p:nvPr/>
        </p:nvSpPr>
        <p:spPr>
          <a:xfrm>
            <a:off x="1779905" y="2412393"/>
            <a:ext cx="1020006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会议室管理：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 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）、修改状态逻辑（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）、查询逻辑（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AE633F18-9975-4F8F-A34B-DEABB4C64408}"/>
              </a:ext>
            </a:extLst>
          </p:cNvPr>
          <p:cNvSpPr txBox="1"/>
          <p:nvPr/>
        </p:nvSpPr>
        <p:spPr>
          <a:xfrm>
            <a:off x="1779905" y="2902706"/>
            <a:ext cx="1020006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查看报表：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 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）、移动端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）、查询逻辑（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D98CCBBD-376E-480E-96EA-01734427647D}"/>
              </a:ext>
            </a:extLst>
          </p:cNvPr>
          <p:cNvSpPr txBox="1"/>
          <p:nvPr/>
        </p:nvSpPr>
        <p:spPr>
          <a:xfrm>
            <a:off x="1779905" y="3398834"/>
            <a:ext cx="9669973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用户管理：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 UI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）、修改信息逻辑（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）、查询逻辑（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）、单元测试（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）、集成测试（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）、系统测试（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05182638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13" grpId="0"/>
      <p:bldP spid="114" grpId="0"/>
      <p:bldP spid="115" grpId="0"/>
      <p:bldP spid="117" grpId="0"/>
      <p:bldP spid="1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图片 77" descr="timg (31)"/>
          <p:cNvPicPr>
            <a:picLocks noChangeAspect="1"/>
          </p:cNvPicPr>
          <p:nvPr/>
        </p:nvPicPr>
        <p:blipFill>
          <a:blip r:embed="rId4"/>
          <a:srcRect t="16825" b="3980"/>
          <a:stretch>
            <a:fillRect/>
          </a:stretch>
        </p:blipFill>
        <p:spPr>
          <a:xfrm>
            <a:off x="-10795" y="-46990"/>
            <a:ext cx="12213590" cy="6904355"/>
          </a:xfrm>
          <a:prstGeom prst="rect">
            <a:avLst/>
          </a:prstGeom>
        </p:spPr>
      </p:pic>
      <p:sp>
        <p:nvSpPr>
          <p:cNvPr id="79" name="矩形 78"/>
          <p:cNvSpPr/>
          <p:nvPr/>
        </p:nvSpPr>
        <p:spPr>
          <a:xfrm>
            <a:off x="-10795" y="-27305"/>
            <a:ext cx="12213590" cy="687959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19" name="Rectangle 3"/>
          <p:cNvSpPr>
            <a:spLocks noGrp="1"/>
          </p:cNvSpPr>
          <p:nvPr>
            <p:ph idx="1"/>
          </p:nvPr>
        </p:nvSpPr>
        <p:spPr>
          <a:xfrm>
            <a:off x="2448560" y="1141730"/>
            <a:ext cx="7148830" cy="3688715"/>
          </a:xfrm>
        </p:spPr>
        <p:txBody>
          <a:bodyPr vert="horz" wrap="square" lIns="91440" tIns="45720" rIns="91440" bIns="45720" anchor="t">
            <a:noAutofit/>
          </a:bodyPr>
          <a:lstStyle/>
          <a:p>
            <a:pPr>
              <a:lnSpc>
                <a:spcPct val="110000"/>
              </a:lnSpc>
              <a:buClr>
                <a:schemeClr val="tx1"/>
              </a:buClr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10000"/>
              </a:lnSpc>
            </a:pPr>
            <a:endParaRPr lang="zh-CN" altLang="en-US" sz="1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8F7FA51-CFDF-4F23-B694-11AC74555901}"/>
              </a:ext>
            </a:extLst>
          </p:cNvPr>
          <p:cNvSpPr txBox="1"/>
          <p:nvPr/>
        </p:nvSpPr>
        <p:spPr>
          <a:xfrm>
            <a:off x="9097633" y="195283"/>
            <a:ext cx="2339102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b="1" dirty="0">
                <a:solidFill>
                  <a:srgbClr val="86C62A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项目流程控制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D4710E5-9380-49CC-A041-ACBD70AAA4A2}"/>
              </a:ext>
            </a:extLst>
          </p:cNvPr>
          <p:cNvSpPr/>
          <p:nvPr/>
        </p:nvSpPr>
        <p:spPr>
          <a:xfrm>
            <a:off x="-11430" y="5875606"/>
            <a:ext cx="12214225" cy="9760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2EB03557-E257-43FC-92AE-48048D8A2EDD}"/>
              </a:ext>
            </a:extLst>
          </p:cNvPr>
          <p:cNvGrpSpPr/>
          <p:nvPr/>
        </p:nvGrpSpPr>
        <p:grpSpPr>
          <a:xfrm>
            <a:off x="8737786" y="6151029"/>
            <a:ext cx="3058795" cy="410845"/>
            <a:chOff x="9601" y="7573"/>
            <a:chExt cx="6817" cy="916"/>
          </a:xfrm>
        </p:grpSpPr>
        <p:sp>
          <p:nvSpPr>
            <p:cNvPr id="24" name="箭头">
              <a:extLst>
                <a:ext uri="{FF2B5EF4-FFF2-40B4-BE49-F238E27FC236}">
                  <a16:creationId xmlns:a16="http://schemas.microsoft.com/office/drawing/2014/main" id="{C11DB815-228E-4E7D-ADB8-94730686A62E}"/>
                </a:ext>
              </a:extLst>
            </p:cNvPr>
            <p:cNvSpPr/>
            <p:nvPr/>
          </p:nvSpPr>
          <p:spPr bwMode="auto">
            <a:xfrm>
              <a:off x="11580" y="7579"/>
              <a:ext cx="910" cy="910"/>
            </a:xfrm>
            <a:custGeom>
              <a:avLst/>
              <a:gdLst>
                <a:gd name="T0" fmla="*/ 2156354 w 3019426"/>
                <a:gd name="T1" fmla="*/ 1446894 h 1601787"/>
                <a:gd name="T2" fmla="*/ 1892300 w 3019426"/>
                <a:gd name="T3" fmla="*/ 1511300 h 1601787"/>
                <a:gd name="T4" fmla="*/ 1681845 w 3019426"/>
                <a:gd name="T5" fmla="*/ 1575173 h 1601787"/>
                <a:gd name="T6" fmla="*/ 1509978 w 3019426"/>
                <a:gd name="T7" fmla="*/ 1601787 h 1601787"/>
                <a:gd name="T8" fmla="*/ 863072 w 3019426"/>
                <a:gd name="T9" fmla="*/ 1575173 h 1601787"/>
                <a:gd name="T10" fmla="*/ 652463 w 3019426"/>
                <a:gd name="T11" fmla="*/ 1511300 h 1601787"/>
                <a:gd name="T12" fmla="*/ 389623 w 3019426"/>
                <a:gd name="T13" fmla="*/ 1446894 h 1601787"/>
                <a:gd name="T14" fmla="*/ 89429 w 3019426"/>
                <a:gd name="T15" fmla="*/ 1420812 h 1601787"/>
                <a:gd name="T16" fmla="*/ 32279 w 3019426"/>
                <a:gd name="T17" fmla="*/ 1441571 h 1601787"/>
                <a:gd name="T18" fmla="*/ 2366963 w 3019426"/>
                <a:gd name="T19" fmla="*/ 1265475 h 1601787"/>
                <a:gd name="T20" fmla="*/ 2155237 w 3019426"/>
                <a:gd name="T21" fmla="*/ 1331815 h 1601787"/>
                <a:gd name="T22" fmla="*/ 1973739 w 3019426"/>
                <a:gd name="T23" fmla="*/ 1364189 h 1601787"/>
                <a:gd name="T24" fmla="*/ 1803737 w 3019426"/>
                <a:gd name="T25" fmla="*/ 1344021 h 1601787"/>
                <a:gd name="T26" fmla="*/ 1125009 w 3019426"/>
                <a:gd name="T27" fmla="*/ 1284050 h 1601787"/>
                <a:gd name="T28" fmla="*/ 873714 w 3019426"/>
                <a:gd name="T29" fmla="*/ 1217180 h 1601787"/>
                <a:gd name="T30" fmla="*/ 571975 w 3019426"/>
                <a:gd name="T31" fmla="*/ 1184806 h 1601787"/>
                <a:gd name="T32" fmla="*/ 512530 w 3019426"/>
                <a:gd name="T33" fmla="*/ 1200197 h 1601787"/>
                <a:gd name="T34" fmla="*/ 238116 w 3019426"/>
                <a:gd name="T35" fmla="*/ 1256453 h 1601787"/>
                <a:gd name="T36" fmla="*/ 2624077 w 3019426"/>
                <a:gd name="T37" fmla="*/ 1094317 h 1601787"/>
                <a:gd name="T38" fmla="*/ 2446868 w 3019426"/>
                <a:gd name="T39" fmla="*/ 1126596 h 1601787"/>
                <a:gd name="T40" fmla="*/ 2281337 w 3019426"/>
                <a:gd name="T41" fmla="*/ 1106488 h 1601787"/>
                <a:gd name="T42" fmla="*/ 2073275 w 3019426"/>
                <a:gd name="T43" fmla="*/ 1046162 h 1601787"/>
                <a:gd name="T44" fmla="*/ 1341439 w 3019426"/>
                <a:gd name="T45" fmla="*/ 980016 h 1601787"/>
                <a:gd name="T46" fmla="*/ 1045105 w 3019426"/>
                <a:gd name="T47" fmla="*/ 947737 h 1601787"/>
                <a:gd name="T48" fmla="*/ 985309 w 3019426"/>
                <a:gd name="T49" fmla="*/ 962554 h 1601787"/>
                <a:gd name="T50" fmla="*/ 716486 w 3019426"/>
                <a:gd name="T51" fmla="*/ 1019175 h 1601787"/>
                <a:gd name="T52" fmla="*/ 488331 w 3019426"/>
                <a:gd name="T53" fmla="*/ 1087438 h 1601787"/>
                <a:gd name="T54" fmla="*/ 2903166 w 3019426"/>
                <a:gd name="T55" fmla="*/ 887413 h 1601787"/>
                <a:gd name="T56" fmla="*/ 2736458 w 3019426"/>
                <a:gd name="T57" fmla="*/ 880005 h 1601787"/>
                <a:gd name="T58" fmla="*/ 2542118 w 3019426"/>
                <a:gd name="T59" fmla="*/ 827617 h 1601787"/>
                <a:gd name="T60" fmla="*/ 2299230 w 3019426"/>
                <a:gd name="T61" fmla="*/ 758296 h 1601787"/>
                <a:gd name="T62" fmla="*/ 1536514 w 3019426"/>
                <a:gd name="T63" fmla="*/ 714904 h 1601787"/>
                <a:gd name="T64" fmla="*/ 1474951 w 3019426"/>
                <a:gd name="T65" fmla="*/ 718079 h 1601787"/>
                <a:gd name="T66" fmla="*/ 1189567 w 3019426"/>
                <a:gd name="T67" fmla="*/ 766234 h 1601787"/>
                <a:gd name="T68" fmla="*/ 952500 w 3019426"/>
                <a:gd name="T69" fmla="*/ 836084 h 1601787"/>
                <a:gd name="T70" fmla="*/ 764647 w 3019426"/>
                <a:gd name="T71" fmla="*/ 884238 h 1601787"/>
                <a:gd name="T72" fmla="*/ 2728544 w 3019426"/>
                <a:gd name="T73" fmla="*/ 647191 h 1601787"/>
                <a:gd name="T74" fmla="*/ 2538943 w 3019426"/>
                <a:gd name="T75" fmla="*/ 599179 h 1601787"/>
                <a:gd name="T76" fmla="*/ 2303463 w 3019426"/>
                <a:gd name="T77" fmla="*/ 529534 h 1601787"/>
                <a:gd name="T78" fmla="*/ 2017918 w 3019426"/>
                <a:gd name="T79" fmla="*/ 482049 h 1601787"/>
                <a:gd name="T80" fmla="*/ 1956174 w 3019426"/>
                <a:gd name="T81" fmla="*/ 478883 h 1601787"/>
                <a:gd name="T82" fmla="*/ 1193272 w 3019426"/>
                <a:gd name="T83" fmla="*/ 521620 h 1601787"/>
                <a:gd name="T84" fmla="*/ 949325 w 3019426"/>
                <a:gd name="T85" fmla="*/ 591264 h 1601787"/>
                <a:gd name="T86" fmla="*/ 756709 w 3019426"/>
                <a:gd name="T87" fmla="*/ 643498 h 1601787"/>
                <a:gd name="T88" fmla="*/ 589335 w 3019426"/>
                <a:gd name="T89" fmla="*/ 650357 h 1601787"/>
                <a:gd name="T90" fmla="*/ 2535238 w 3019426"/>
                <a:gd name="T91" fmla="*/ 370556 h 1601787"/>
                <a:gd name="T92" fmla="*/ 2306109 w 3019426"/>
                <a:gd name="T93" fmla="*/ 301439 h 1601787"/>
                <a:gd name="T94" fmla="*/ 2025902 w 3019426"/>
                <a:gd name="T95" fmla="*/ 249205 h 1601787"/>
                <a:gd name="T96" fmla="*/ 1964690 w 3019426"/>
                <a:gd name="T97" fmla="*/ 239708 h 1601787"/>
                <a:gd name="T98" fmla="*/ 1671199 w 3019426"/>
                <a:gd name="T99" fmla="*/ 277696 h 1601787"/>
                <a:gd name="T100" fmla="*/ 947738 w 3019426"/>
                <a:gd name="T101" fmla="*/ 346286 h 1601787"/>
                <a:gd name="T102" fmla="*/ 749301 w 3019426"/>
                <a:gd name="T103" fmla="*/ 402212 h 1601787"/>
                <a:gd name="T104" fmla="*/ 580918 w 3019426"/>
                <a:gd name="T105" fmla="*/ 415930 h 1601787"/>
                <a:gd name="T106" fmla="*/ 400670 w 3019426"/>
                <a:gd name="T107" fmla="*/ 378470 h 1601787"/>
                <a:gd name="T108" fmla="*/ 2308226 w 3019426"/>
                <a:gd name="T109" fmla="*/ 72178 h 1601787"/>
                <a:gd name="T110" fmla="*/ 2033354 w 3019426"/>
                <a:gd name="T111" fmla="*/ 15922 h 1601787"/>
                <a:gd name="T112" fmla="*/ 1973739 w 3019426"/>
                <a:gd name="T113" fmla="*/ 531 h 1601787"/>
                <a:gd name="T114" fmla="*/ 1676522 w 3019426"/>
                <a:gd name="T115" fmla="*/ 32905 h 1601787"/>
                <a:gd name="T116" fmla="*/ 1420287 w 3019426"/>
                <a:gd name="T117" fmla="*/ 99775 h 1601787"/>
                <a:gd name="T118" fmla="*/ 742422 w 3019426"/>
                <a:gd name="T119" fmla="*/ 160277 h 1601787"/>
                <a:gd name="T120" fmla="*/ 571975 w 3019426"/>
                <a:gd name="T121" fmla="*/ 180444 h 1601787"/>
                <a:gd name="T122" fmla="*/ 394883 w 3019426"/>
                <a:gd name="T123" fmla="*/ 148071 h 1601787"/>
                <a:gd name="T124" fmla="*/ 178859 w 3019426"/>
                <a:gd name="T125" fmla="*/ 81200 h 160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19426" h="1601787">
                  <a:moveTo>
                    <a:pt x="2220384" y="1420812"/>
                  </a:moveTo>
                  <a:lnTo>
                    <a:pt x="2229909" y="1421344"/>
                  </a:lnTo>
                  <a:lnTo>
                    <a:pt x="2238376" y="1422409"/>
                  </a:lnTo>
                  <a:lnTo>
                    <a:pt x="2246842" y="1425070"/>
                  </a:lnTo>
                  <a:lnTo>
                    <a:pt x="2255309" y="1427732"/>
                  </a:lnTo>
                  <a:lnTo>
                    <a:pt x="2263246" y="1431458"/>
                  </a:lnTo>
                  <a:lnTo>
                    <a:pt x="2270655" y="1435716"/>
                  </a:lnTo>
                  <a:lnTo>
                    <a:pt x="2277005" y="1441571"/>
                  </a:lnTo>
                  <a:lnTo>
                    <a:pt x="2283884" y="1446894"/>
                  </a:lnTo>
                  <a:lnTo>
                    <a:pt x="2289705" y="1453813"/>
                  </a:lnTo>
                  <a:lnTo>
                    <a:pt x="2294997" y="1460201"/>
                  </a:lnTo>
                  <a:lnTo>
                    <a:pt x="2299230" y="1468185"/>
                  </a:lnTo>
                  <a:lnTo>
                    <a:pt x="2303463" y="1475637"/>
                  </a:lnTo>
                  <a:lnTo>
                    <a:pt x="2306109" y="1484153"/>
                  </a:lnTo>
                  <a:lnTo>
                    <a:pt x="2308226" y="1492670"/>
                  </a:lnTo>
                  <a:lnTo>
                    <a:pt x="2309284" y="1502251"/>
                  </a:lnTo>
                  <a:lnTo>
                    <a:pt x="2309813" y="1511300"/>
                  </a:lnTo>
                  <a:lnTo>
                    <a:pt x="2309284" y="1520348"/>
                  </a:lnTo>
                  <a:lnTo>
                    <a:pt x="2308226" y="1529397"/>
                  </a:lnTo>
                  <a:lnTo>
                    <a:pt x="2306109" y="1537914"/>
                  </a:lnTo>
                  <a:lnTo>
                    <a:pt x="2303463" y="1545898"/>
                  </a:lnTo>
                  <a:lnTo>
                    <a:pt x="2299230" y="1553882"/>
                  </a:lnTo>
                  <a:lnTo>
                    <a:pt x="2294997" y="1561866"/>
                  </a:lnTo>
                  <a:lnTo>
                    <a:pt x="2289705" y="1568786"/>
                  </a:lnTo>
                  <a:lnTo>
                    <a:pt x="2283884" y="1575173"/>
                  </a:lnTo>
                  <a:lnTo>
                    <a:pt x="2277005" y="1581028"/>
                  </a:lnTo>
                  <a:lnTo>
                    <a:pt x="2270655" y="1585819"/>
                  </a:lnTo>
                  <a:lnTo>
                    <a:pt x="2263246" y="1590609"/>
                  </a:lnTo>
                  <a:lnTo>
                    <a:pt x="2255309" y="1594335"/>
                  </a:lnTo>
                  <a:lnTo>
                    <a:pt x="2246842" y="1597529"/>
                  </a:lnTo>
                  <a:lnTo>
                    <a:pt x="2238376" y="1600190"/>
                  </a:lnTo>
                  <a:lnTo>
                    <a:pt x="2229909" y="1601255"/>
                  </a:lnTo>
                  <a:lnTo>
                    <a:pt x="2220384" y="1601787"/>
                  </a:lnTo>
                  <a:lnTo>
                    <a:pt x="2210859" y="1601255"/>
                  </a:lnTo>
                  <a:lnTo>
                    <a:pt x="2202392" y="1600190"/>
                  </a:lnTo>
                  <a:lnTo>
                    <a:pt x="2193925" y="1597529"/>
                  </a:lnTo>
                  <a:lnTo>
                    <a:pt x="2185459" y="1594335"/>
                  </a:lnTo>
                  <a:lnTo>
                    <a:pt x="2177521" y="1590609"/>
                  </a:lnTo>
                  <a:lnTo>
                    <a:pt x="2170113" y="1585819"/>
                  </a:lnTo>
                  <a:lnTo>
                    <a:pt x="2163234" y="1581028"/>
                  </a:lnTo>
                  <a:lnTo>
                    <a:pt x="2156354" y="1575173"/>
                  </a:lnTo>
                  <a:lnTo>
                    <a:pt x="2151063" y="1568786"/>
                  </a:lnTo>
                  <a:lnTo>
                    <a:pt x="2145771" y="1561866"/>
                  </a:lnTo>
                  <a:lnTo>
                    <a:pt x="2141538" y="1553882"/>
                  </a:lnTo>
                  <a:lnTo>
                    <a:pt x="2137304" y="1545898"/>
                  </a:lnTo>
                  <a:lnTo>
                    <a:pt x="2134129" y="1537914"/>
                  </a:lnTo>
                  <a:lnTo>
                    <a:pt x="2132013" y="1529397"/>
                  </a:lnTo>
                  <a:lnTo>
                    <a:pt x="2130954" y="1520348"/>
                  </a:lnTo>
                  <a:lnTo>
                    <a:pt x="2130425" y="1511300"/>
                  </a:lnTo>
                  <a:lnTo>
                    <a:pt x="2130954" y="1502251"/>
                  </a:lnTo>
                  <a:lnTo>
                    <a:pt x="2132013" y="1492670"/>
                  </a:lnTo>
                  <a:lnTo>
                    <a:pt x="2134129" y="1484153"/>
                  </a:lnTo>
                  <a:lnTo>
                    <a:pt x="2137304" y="1475637"/>
                  </a:lnTo>
                  <a:lnTo>
                    <a:pt x="2141538" y="1468185"/>
                  </a:lnTo>
                  <a:lnTo>
                    <a:pt x="2145771" y="1460201"/>
                  </a:lnTo>
                  <a:lnTo>
                    <a:pt x="2151063" y="1453813"/>
                  </a:lnTo>
                  <a:lnTo>
                    <a:pt x="2156354" y="1446894"/>
                  </a:lnTo>
                  <a:lnTo>
                    <a:pt x="2163234" y="1441571"/>
                  </a:lnTo>
                  <a:lnTo>
                    <a:pt x="2170113" y="1435716"/>
                  </a:lnTo>
                  <a:lnTo>
                    <a:pt x="2177521" y="1431458"/>
                  </a:lnTo>
                  <a:lnTo>
                    <a:pt x="2185459" y="1427732"/>
                  </a:lnTo>
                  <a:lnTo>
                    <a:pt x="2193925" y="1425070"/>
                  </a:lnTo>
                  <a:lnTo>
                    <a:pt x="2202392" y="1422409"/>
                  </a:lnTo>
                  <a:lnTo>
                    <a:pt x="2210859" y="1421344"/>
                  </a:lnTo>
                  <a:lnTo>
                    <a:pt x="2220384" y="1420812"/>
                  </a:lnTo>
                  <a:close/>
                  <a:moveTo>
                    <a:pt x="1983320" y="1420812"/>
                  </a:moveTo>
                  <a:lnTo>
                    <a:pt x="1992369" y="1421344"/>
                  </a:lnTo>
                  <a:lnTo>
                    <a:pt x="2001418" y="1422409"/>
                  </a:lnTo>
                  <a:lnTo>
                    <a:pt x="2009934" y="1425070"/>
                  </a:lnTo>
                  <a:lnTo>
                    <a:pt x="2017918" y="1427732"/>
                  </a:lnTo>
                  <a:lnTo>
                    <a:pt x="2025902" y="1431458"/>
                  </a:lnTo>
                  <a:lnTo>
                    <a:pt x="2033354" y="1435716"/>
                  </a:lnTo>
                  <a:lnTo>
                    <a:pt x="2040806" y="1441571"/>
                  </a:lnTo>
                  <a:lnTo>
                    <a:pt x="2046661" y="1446894"/>
                  </a:lnTo>
                  <a:lnTo>
                    <a:pt x="2053049" y="1453813"/>
                  </a:lnTo>
                  <a:lnTo>
                    <a:pt x="2057839" y="1460201"/>
                  </a:lnTo>
                  <a:lnTo>
                    <a:pt x="2062630" y="1468185"/>
                  </a:lnTo>
                  <a:lnTo>
                    <a:pt x="2066356" y="1475637"/>
                  </a:lnTo>
                  <a:lnTo>
                    <a:pt x="2069549" y="1484153"/>
                  </a:lnTo>
                  <a:lnTo>
                    <a:pt x="2071146" y="1492670"/>
                  </a:lnTo>
                  <a:lnTo>
                    <a:pt x="2073275" y="1502251"/>
                  </a:lnTo>
                  <a:lnTo>
                    <a:pt x="2073275" y="1511300"/>
                  </a:lnTo>
                  <a:lnTo>
                    <a:pt x="2073275" y="1520348"/>
                  </a:lnTo>
                  <a:lnTo>
                    <a:pt x="2071146" y="1529397"/>
                  </a:lnTo>
                  <a:lnTo>
                    <a:pt x="2069549" y="1537914"/>
                  </a:lnTo>
                  <a:lnTo>
                    <a:pt x="2066356" y="1545898"/>
                  </a:lnTo>
                  <a:lnTo>
                    <a:pt x="2062630" y="1553882"/>
                  </a:lnTo>
                  <a:lnTo>
                    <a:pt x="2057839" y="1561866"/>
                  </a:lnTo>
                  <a:lnTo>
                    <a:pt x="2053049" y="1568786"/>
                  </a:lnTo>
                  <a:lnTo>
                    <a:pt x="2046661" y="1575173"/>
                  </a:lnTo>
                  <a:lnTo>
                    <a:pt x="2040806" y="1581028"/>
                  </a:lnTo>
                  <a:lnTo>
                    <a:pt x="2033354" y="1585819"/>
                  </a:lnTo>
                  <a:lnTo>
                    <a:pt x="2025902" y="1590609"/>
                  </a:lnTo>
                  <a:lnTo>
                    <a:pt x="2017918" y="1594335"/>
                  </a:lnTo>
                  <a:lnTo>
                    <a:pt x="2009934" y="1597529"/>
                  </a:lnTo>
                  <a:lnTo>
                    <a:pt x="2001418" y="1600190"/>
                  </a:lnTo>
                  <a:lnTo>
                    <a:pt x="1992369" y="1601255"/>
                  </a:lnTo>
                  <a:lnTo>
                    <a:pt x="1983320" y="1601787"/>
                  </a:lnTo>
                  <a:lnTo>
                    <a:pt x="1973739" y="1601255"/>
                  </a:lnTo>
                  <a:lnTo>
                    <a:pt x="1964690" y="1600190"/>
                  </a:lnTo>
                  <a:lnTo>
                    <a:pt x="1956174" y="1597529"/>
                  </a:lnTo>
                  <a:lnTo>
                    <a:pt x="1947657" y="1594335"/>
                  </a:lnTo>
                  <a:lnTo>
                    <a:pt x="1939673" y="1590609"/>
                  </a:lnTo>
                  <a:lnTo>
                    <a:pt x="1932221" y="1585819"/>
                  </a:lnTo>
                  <a:lnTo>
                    <a:pt x="1925834" y="1581028"/>
                  </a:lnTo>
                  <a:lnTo>
                    <a:pt x="1918914" y="1575173"/>
                  </a:lnTo>
                  <a:lnTo>
                    <a:pt x="1913591" y="1568786"/>
                  </a:lnTo>
                  <a:lnTo>
                    <a:pt x="1907736" y="1561866"/>
                  </a:lnTo>
                  <a:lnTo>
                    <a:pt x="1903478" y="1553882"/>
                  </a:lnTo>
                  <a:lnTo>
                    <a:pt x="1899752" y="1545898"/>
                  </a:lnTo>
                  <a:lnTo>
                    <a:pt x="1897091" y="1537914"/>
                  </a:lnTo>
                  <a:lnTo>
                    <a:pt x="1894429" y="1529397"/>
                  </a:lnTo>
                  <a:lnTo>
                    <a:pt x="1893365" y="1520348"/>
                  </a:lnTo>
                  <a:lnTo>
                    <a:pt x="1892300" y="1511300"/>
                  </a:lnTo>
                  <a:lnTo>
                    <a:pt x="1893365" y="1502251"/>
                  </a:lnTo>
                  <a:lnTo>
                    <a:pt x="1894429" y="1492670"/>
                  </a:lnTo>
                  <a:lnTo>
                    <a:pt x="1897091" y="1484153"/>
                  </a:lnTo>
                  <a:lnTo>
                    <a:pt x="1899752" y="1475637"/>
                  </a:lnTo>
                  <a:lnTo>
                    <a:pt x="1903478" y="1468185"/>
                  </a:lnTo>
                  <a:lnTo>
                    <a:pt x="1907736" y="1460201"/>
                  </a:lnTo>
                  <a:lnTo>
                    <a:pt x="1913591" y="1453813"/>
                  </a:lnTo>
                  <a:lnTo>
                    <a:pt x="1918914" y="1446894"/>
                  </a:lnTo>
                  <a:lnTo>
                    <a:pt x="1925834" y="1441571"/>
                  </a:lnTo>
                  <a:lnTo>
                    <a:pt x="1932221" y="1435716"/>
                  </a:lnTo>
                  <a:lnTo>
                    <a:pt x="1939673" y="1431458"/>
                  </a:lnTo>
                  <a:lnTo>
                    <a:pt x="1947657" y="1427732"/>
                  </a:lnTo>
                  <a:lnTo>
                    <a:pt x="1956174" y="1425070"/>
                  </a:lnTo>
                  <a:lnTo>
                    <a:pt x="1964690" y="1422409"/>
                  </a:lnTo>
                  <a:lnTo>
                    <a:pt x="1973739" y="1421344"/>
                  </a:lnTo>
                  <a:lnTo>
                    <a:pt x="1983320" y="1420812"/>
                  </a:lnTo>
                  <a:close/>
                  <a:moveTo>
                    <a:pt x="1746251" y="1420812"/>
                  </a:moveTo>
                  <a:lnTo>
                    <a:pt x="1755299" y="1421344"/>
                  </a:lnTo>
                  <a:lnTo>
                    <a:pt x="1764881" y="1422409"/>
                  </a:lnTo>
                  <a:lnTo>
                    <a:pt x="1773397" y="1425070"/>
                  </a:lnTo>
                  <a:lnTo>
                    <a:pt x="1781381" y="1427732"/>
                  </a:lnTo>
                  <a:lnTo>
                    <a:pt x="1789365" y="1431458"/>
                  </a:lnTo>
                  <a:lnTo>
                    <a:pt x="1797350" y="1435716"/>
                  </a:lnTo>
                  <a:lnTo>
                    <a:pt x="1803737" y="1441571"/>
                  </a:lnTo>
                  <a:lnTo>
                    <a:pt x="1810124" y="1446894"/>
                  </a:lnTo>
                  <a:lnTo>
                    <a:pt x="1815979" y="1453813"/>
                  </a:lnTo>
                  <a:lnTo>
                    <a:pt x="1821302" y="1460201"/>
                  </a:lnTo>
                  <a:lnTo>
                    <a:pt x="1826093" y="1468185"/>
                  </a:lnTo>
                  <a:lnTo>
                    <a:pt x="1829819" y="1475637"/>
                  </a:lnTo>
                  <a:lnTo>
                    <a:pt x="1832480" y="1484153"/>
                  </a:lnTo>
                  <a:lnTo>
                    <a:pt x="1835141" y="1492670"/>
                  </a:lnTo>
                  <a:lnTo>
                    <a:pt x="1836206" y="1502251"/>
                  </a:lnTo>
                  <a:lnTo>
                    <a:pt x="1836738" y="1511300"/>
                  </a:lnTo>
                  <a:lnTo>
                    <a:pt x="1836206" y="1520348"/>
                  </a:lnTo>
                  <a:lnTo>
                    <a:pt x="1835141" y="1529397"/>
                  </a:lnTo>
                  <a:lnTo>
                    <a:pt x="1832480" y="1537914"/>
                  </a:lnTo>
                  <a:lnTo>
                    <a:pt x="1829819" y="1545898"/>
                  </a:lnTo>
                  <a:lnTo>
                    <a:pt x="1826093" y="1553882"/>
                  </a:lnTo>
                  <a:lnTo>
                    <a:pt x="1821302" y="1561866"/>
                  </a:lnTo>
                  <a:lnTo>
                    <a:pt x="1815979" y="1568786"/>
                  </a:lnTo>
                  <a:lnTo>
                    <a:pt x="1810124" y="1575173"/>
                  </a:lnTo>
                  <a:lnTo>
                    <a:pt x="1803737" y="1581028"/>
                  </a:lnTo>
                  <a:lnTo>
                    <a:pt x="1797350" y="1585819"/>
                  </a:lnTo>
                  <a:lnTo>
                    <a:pt x="1789365" y="1590609"/>
                  </a:lnTo>
                  <a:lnTo>
                    <a:pt x="1781381" y="1594335"/>
                  </a:lnTo>
                  <a:lnTo>
                    <a:pt x="1773397" y="1597529"/>
                  </a:lnTo>
                  <a:lnTo>
                    <a:pt x="1764881" y="1600190"/>
                  </a:lnTo>
                  <a:lnTo>
                    <a:pt x="1755299" y="1601255"/>
                  </a:lnTo>
                  <a:lnTo>
                    <a:pt x="1746251" y="1601787"/>
                  </a:lnTo>
                  <a:lnTo>
                    <a:pt x="1737202" y="1601255"/>
                  </a:lnTo>
                  <a:lnTo>
                    <a:pt x="1728153" y="1600190"/>
                  </a:lnTo>
                  <a:lnTo>
                    <a:pt x="1719637" y="1597529"/>
                  </a:lnTo>
                  <a:lnTo>
                    <a:pt x="1711120" y="1594335"/>
                  </a:lnTo>
                  <a:lnTo>
                    <a:pt x="1703668" y="1590609"/>
                  </a:lnTo>
                  <a:lnTo>
                    <a:pt x="1695684" y="1585819"/>
                  </a:lnTo>
                  <a:lnTo>
                    <a:pt x="1688765" y="1581028"/>
                  </a:lnTo>
                  <a:lnTo>
                    <a:pt x="1681845" y="1575173"/>
                  </a:lnTo>
                  <a:lnTo>
                    <a:pt x="1676522" y="1568786"/>
                  </a:lnTo>
                  <a:lnTo>
                    <a:pt x="1671199" y="1561866"/>
                  </a:lnTo>
                  <a:lnTo>
                    <a:pt x="1666941" y="1553882"/>
                  </a:lnTo>
                  <a:lnTo>
                    <a:pt x="1663215" y="1545898"/>
                  </a:lnTo>
                  <a:lnTo>
                    <a:pt x="1660021" y="1537914"/>
                  </a:lnTo>
                  <a:lnTo>
                    <a:pt x="1657360" y="1529397"/>
                  </a:lnTo>
                  <a:lnTo>
                    <a:pt x="1656296" y="1520348"/>
                  </a:lnTo>
                  <a:lnTo>
                    <a:pt x="1655763" y="1511300"/>
                  </a:lnTo>
                  <a:lnTo>
                    <a:pt x="1656296" y="1502251"/>
                  </a:lnTo>
                  <a:lnTo>
                    <a:pt x="1657360" y="1492670"/>
                  </a:lnTo>
                  <a:lnTo>
                    <a:pt x="1660021" y="1484153"/>
                  </a:lnTo>
                  <a:lnTo>
                    <a:pt x="1663215" y="1475637"/>
                  </a:lnTo>
                  <a:lnTo>
                    <a:pt x="1666941" y="1468185"/>
                  </a:lnTo>
                  <a:lnTo>
                    <a:pt x="1671199" y="1460201"/>
                  </a:lnTo>
                  <a:lnTo>
                    <a:pt x="1676522" y="1453813"/>
                  </a:lnTo>
                  <a:lnTo>
                    <a:pt x="1681845" y="1446894"/>
                  </a:lnTo>
                  <a:lnTo>
                    <a:pt x="1688765" y="1441571"/>
                  </a:lnTo>
                  <a:lnTo>
                    <a:pt x="1695684" y="1435716"/>
                  </a:lnTo>
                  <a:lnTo>
                    <a:pt x="1703668" y="1431458"/>
                  </a:lnTo>
                  <a:lnTo>
                    <a:pt x="1711120" y="1427732"/>
                  </a:lnTo>
                  <a:lnTo>
                    <a:pt x="1719637" y="1425070"/>
                  </a:lnTo>
                  <a:lnTo>
                    <a:pt x="1728153" y="1422409"/>
                  </a:lnTo>
                  <a:lnTo>
                    <a:pt x="1737202" y="1421344"/>
                  </a:lnTo>
                  <a:lnTo>
                    <a:pt x="1746251" y="1420812"/>
                  </a:lnTo>
                  <a:close/>
                  <a:moveTo>
                    <a:pt x="1509978" y="1420812"/>
                  </a:moveTo>
                  <a:lnTo>
                    <a:pt x="1519000" y="1421344"/>
                  </a:lnTo>
                  <a:lnTo>
                    <a:pt x="1528023" y="1422409"/>
                  </a:lnTo>
                  <a:lnTo>
                    <a:pt x="1536514" y="1425070"/>
                  </a:lnTo>
                  <a:lnTo>
                    <a:pt x="1545006" y="1427732"/>
                  </a:lnTo>
                  <a:lnTo>
                    <a:pt x="1552966" y="1431458"/>
                  </a:lnTo>
                  <a:lnTo>
                    <a:pt x="1560396" y="1435716"/>
                  </a:lnTo>
                  <a:lnTo>
                    <a:pt x="1567296" y="1441571"/>
                  </a:lnTo>
                  <a:lnTo>
                    <a:pt x="1574195" y="1446894"/>
                  </a:lnTo>
                  <a:lnTo>
                    <a:pt x="1579502" y="1453813"/>
                  </a:lnTo>
                  <a:lnTo>
                    <a:pt x="1584809" y="1460201"/>
                  </a:lnTo>
                  <a:lnTo>
                    <a:pt x="1589055" y="1468185"/>
                  </a:lnTo>
                  <a:lnTo>
                    <a:pt x="1592770" y="1475637"/>
                  </a:lnTo>
                  <a:lnTo>
                    <a:pt x="1595954" y="1484153"/>
                  </a:lnTo>
                  <a:lnTo>
                    <a:pt x="1598608" y="1492670"/>
                  </a:lnTo>
                  <a:lnTo>
                    <a:pt x="1599670" y="1502251"/>
                  </a:lnTo>
                  <a:lnTo>
                    <a:pt x="1600200" y="1511300"/>
                  </a:lnTo>
                  <a:lnTo>
                    <a:pt x="1599670" y="1520348"/>
                  </a:lnTo>
                  <a:lnTo>
                    <a:pt x="1598608" y="1529397"/>
                  </a:lnTo>
                  <a:lnTo>
                    <a:pt x="1595954" y="1537914"/>
                  </a:lnTo>
                  <a:lnTo>
                    <a:pt x="1592770" y="1545898"/>
                  </a:lnTo>
                  <a:lnTo>
                    <a:pt x="1589055" y="1553882"/>
                  </a:lnTo>
                  <a:lnTo>
                    <a:pt x="1584809" y="1561866"/>
                  </a:lnTo>
                  <a:lnTo>
                    <a:pt x="1579502" y="1568786"/>
                  </a:lnTo>
                  <a:lnTo>
                    <a:pt x="1574195" y="1575173"/>
                  </a:lnTo>
                  <a:lnTo>
                    <a:pt x="1567296" y="1581028"/>
                  </a:lnTo>
                  <a:lnTo>
                    <a:pt x="1560396" y="1585819"/>
                  </a:lnTo>
                  <a:lnTo>
                    <a:pt x="1552966" y="1590609"/>
                  </a:lnTo>
                  <a:lnTo>
                    <a:pt x="1545006" y="1594335"/>
                  </a:lnTo>
                  <a:lnTo>
                    <a:pt x="1536514" y="1597529"/>
                  </a:lnTo>
                  <a:lnTo>
                    <a:pt x="1528023" y="1600190"/>
                  </a:lnTo>
                  <a:lnTo>
                    <a:pt x="1519000" y="1601255"/>
                  </a:lnTo>
                  <a:lnTo>
                    <a:pt x="1509978" y="1601787"/>
                  </a:lnTo>
                  <a:lnTo>
                    <a:pt x="1500425" y="1601255"/>
                  </a:lnTo>
                  <a:lnTo>
                    <a:pt x="1491403" y="1600190"/>
                  </a:lnTo>
                  <a:lnTo>
                    <a:pt x="1482911" y="1597529"/>
                  </a:lnTo>
                  <a:lnTo>
                    <a:pt x="1474951" y="1594335"/>
                  </a:lnTo>
                  <a:lnTo>
                    <a:pt x="1466990" y="1590609"/>
                  </a:lnTo>
                  <a:lnTo>
                    <a:pt x="1459560" y="1585819"/>
                  </a:lnTo>
                  <a:lnTo>
                    <a:pt x="1452661" y="1581028"/>
                  </a:lnTo>
                  <a:lnTo>
                    <a:pt x="1446292" y="1575173"/>
                  </a:lnTo>
                  <a:lnTo>
                    <a:pt x="1440454" y="1568786"/>
                  </a:lnTo>
                  <a:lnTo>
                    <a:pt x="1435147" y="1561866"/>
                  </a:lnTo>
                  <a:lnTo>
                    <a:pt x="1430370" y="1553882"/>
                  </a:lnTo>
                  <a:lnTo>
                    <a:pt x="1426655" y="1545898"/>
                  </a:lnTo>
                  <a:lnTo>
                    <a:pt x="1423471" y="1537914"/>
                  </a:lnTo>
                  <a:lnTo>
                    <a:pt x="1421348" y="1529397"/>
                  </a:lnTo>
                  <a:lnTo>
                    <a:pt x="1420287" y="1520348"/>
                  </a:lnTo>
                  <a:lnTo>
                    <a:pt x="1419225" y="1511300"/>
                  </a:lnTo>
                  <a:lnTo>
                    <a:pt x="1420287" y="1502251"/>
                  </a:lnTo>
                  <a:lnTo>
                    <a:pt x="1421348" y="1492670"/>
                  </a:lnTo>
                  <a:lnTo>
                    <a:pt x="1423471" y="1484153"/>
                  </a:lnTo>
                  <a:lnTo>
                    <a:pt x="1426655" y="1475637"/>
                  </a:lnTo>
                  <a:lnTo>
                    <a:pt x="1430370" y="1468185"/>
                  </a:lnTo>
                  <a:lnTo>
                    <a:pt x="1435147" y="1460201"/>
                  </a:lnTo>
                  <a:lnTo>
                    <a:pt x="1440454" y="1453813"/>
                  </a:lnTo>
                  <a:lnTo>
                    <a:pt x="1446292" y="1446894"/>
                  </a:lnTo>
                  <a:lnTo>
                    <a:pt x="1452661" y="1441571"/>
                  </a:lnTo>
                  <a:lnTo>
                    <a:pt x="1459560" y="1435716"/>
                  </a:lnTo>
                  <a:lnTo>
                    <a:pt x="1466990" y="1431458"/>
                  </a:lnTo>
                  <a:lnTo>
                    <a:pt x="1474951" y="1427732"/>
                  </a:lnTo>
                  <a:lnTo>
                    <a:pt x="1482911" y="1425070"/>
                  </a:lnTo>
                  <a:lnTo>
                    <a:pt x="1491403" y="1422409"/>
                  </a:lnTo>
                  <a:lnTo>
                    <a:pt x="1500425" y="1421344"/>
                  </a:lnTo>
                  <a:lnTo>
                    <a:pt x="1509978" y="1420812"/>
                  </a:lnTo>
                  <a:close/>
                  <a:moveTo>
                    <a:pt x="799572" y="1420812"/>
                  </a:moveTo>
                  <a:lnTo>
                    <a:pt x="809097" y="1421344"/>
                  </a:lnTo>
                  <a:lnTo>
                    <a:pt x="817564" y="1422409"/>
                  </a:lnTo>
                  <a:lnTo>
                    <a:pt x="826559" y="1425070"/>
                  </a:lnTo>
                  <a:lnTo>
                    <a:pt x="834497" y="1427732"/>
                  </a:lnTo>
                  <a:lnTo>
                    <a:pt x="842434" y="1431458"/>
                  </a:lnTo>
                  <a:lnTo>
                    <a:pt x="849843" y="1435716"/>
                  </a:lnTo>
                  <a:lnTo>
                    <a:pt x="856722" y="1441571"/>
                  </a:lnTo>
                  <a:lnTo>
                    <a:pt x="863072" y="1446894"/>
                  </a:lnTo>
                  <a:lnTo>
                    <a:pt x="868893" y="1453813"/>
                  </a:lnTo>
                  <a:lnTo>
                    <a:pt x="874185" y="1460201"/>
                  </a:lnTo>
                  <a:lnTo>
                    <a:pt x="878947" y="1468185"/>
                  </a:lnTo>
                  <a:lnTo>
                    <a:pt x="882651" y="1475637"/>
                  </a:lnTo>
                  <a:lnTo>
                    <a:pt x="885826" y="1484153"/>
                  </a:lnTo>
                  <a:lnTo>
                    <a:pt x="887414" y="1492670"/>
                  </a:lnTo>
                  <a:lnTo>
                    <a:pt x="889001" y="1502251"/>
                  </a:lnTo>
                  <a:lnTo>
                    <a:pt x="889001" y="1511300"/>
                  </a:lnTo>
                  <a:lnTo>
                    <a:pt x="889001" y="1520348"/>
                  </a:lnTo>
                  <a:lnTo>
                    <a:pt x="887414" y="1529397"/>
                  </a:lnTo>
                  <a:lnTo>
                    <a:pt x="885826" y="1537914"/>
                  </a:lnTo>
                  <a:lnTo>
                    <a:pt x="882651" y="1545898"/>
                  </a:lnTo>
                  <a:lnTo>
                    <a:pt x="878947" y="1553882"/>
                  </a:lnTo>
                  <a:lnTo>
                    <a:pt x="874185" y="1561866"/>
                  </a:lnTo>
                  <a:lnTo>
                    <a:pt x="868893" y="1568786"/>
                  </a:lnTo>
                  <a:lnTo>
                    <a:pt x="863072" y="1575173"/>
                  </a:lnTo>
                  <a:lnTo>
                    <a:pt x="856722" y="1581028"/>
                  </a:lnTo>
                  <a:lnTo>
                    <a:pt x="849843" y="1585819"/>
                  </a:lnTo>
                  <a:lnTo>
                    <a:pt x="842434" y="1590609"/>
                  </a:lnTo>
                  <a:lnTo>
                    <a:pt x="834497" y="1594335"/>
                  </a:lnTo>
                  <a:lnTo>
                    <a:pt x="826559" y="1597529"/>
                  </a:lnTo>
                  <a:lnTo>
                    <a:pt x="817564" y="1600190"/>
                  </a:lnTo>
                  <a:lnTo>
                    <a:pt x="809097" y="1601255"/>
                  </a:lnTo>
                  <a:lnTo>
                    <a:pt x="799572" y="1601787"/>
                  </a:lnTo>
                  <a:lnTo>
                    <a:pt x="790576" y="1601255"/>
                  </a:lnTo>
                  <a:lnTo>
                    <a:pt x="781580" y="1600190"/>
                  </a:lnTo>
                  <a:lnTo>
                    <a:pt x="773113" y="1597529"/>
                  </a:lnTo>
                  <a:lnTo>
                    <a:pt x="764647" y="1594335"/>
                  </a:lnTo>
                  <a:lnTo>
                    <a:pt x="756709" y="1590609"/>
                  </a:lnTo>
                  <a:lnTo>
                    <a:pt x="749301" y="1585819"/>
                  </a:lnTo>
                  <a:lnTo>
                    <a:pt x="742422" y="1581028"/>
                  </a:lnTo>
                  <a:lnTo>
                    <a:pt x="735542" y="1575173"/>
                  </a:lnTo>
                  <a:lnTo>
                    <a:pt x="730251" y="1568786"/>
                  </a:lnTo>
                  <a:lnTo>
                    <a:pt x="724959" y="1561866"/>
                  </a:lnTo>
                  <a:lnTo>
                    <a:pt x="720726" y="1553882"/>
                  </a:lnTo>
                  <a:lnTo>
                    <a:pt x="717022" y="1545898"/>
                  </a:lnTo>
                  <a:lnTo>
                    <a:pt x="713847" y="1537914"/>
                  </a:lnTo>
                  <a:lnTo>
                    <a:pt x="711201" y="1529397"/>
                  </a:lnTo>
                  <a:lnTo>
                    <a:pt x="710142" y="1520348"/>
                  </a:lnTo>
                  <a:lnTo>
                    <a:pt x="709613" y="1511300"/>
                  </a:lnTo>
                  <a:lnTo>
                    <a:pt x="710142" y="1502251"/>
                  </a:lnTo>
                  <a:lnTo>
                    <a:pt x="711201" y="1492670"/>
                  </a:lnTo>
                  <a:lnTo>
                    <a:pt x="713847" y="1484153"/>
                  </a:lnTo>
                  <a:lnTo>
                    <a:pt x="717022" y="1475637"/>
                  </a:lnTo>
                  <a:lnTo>
                    <a:pt x="720726" y="1468185"/>
                  </a:lnTo>
                  <a:lnTo>
                    <a:pt x="724959" y="1460201"/>
                  </a:lnTo>
                  <a:lnTo>
                    <a:pt x="730251" y="1453813"/>
                  </a:lnTo>
                  <a:lnTo>
                    <a:pt x="735542" y="1446894"/>
                  </a:lnTo>
                  <a:lnTo>
                    <a:pt x="742422" y="1441571"/>
                  </a:lnTo>
                  <a:lnTo>
                    <a:pt x="749301" y="1435716"/>
                  </a:lnTo>
                  <a:lnTo>
                    <a:pt x="756709" y="1431458"/>
                  </a:lnTo>
                  <a:lnTo>
                    <a:pt x="764647" y="1427732"/>
                  </a:lnTo>
                  <a:lnTo>
                    <a:pt x="773113" y="1425070"/>
                  </a:lnTo>
                  <a:lnTo>
                    <a:pt x="781580" y="1422409"/>
                  </a:lnTo>
                  <a:lnTo>
                    <a:pt x="790576" y="1421344"/>
                  </a:lnTo>
                  <a:lnTo>
                    <a:pt x="799572" y="1420812"/>
                  </a:lnTo>
                  <a:close/>
                  <a:moveTo>
                    <a:pt x="563032" y="1420812"/>
                  </a:moveTo>
                  <a:lnTo>
                    <a:pt x="571975" y="1421344"/>
                  </a:lnTo>
                  <a:lnTo>
                    <a:pt x="580918" y="1422409"/>
                  </a:lnTo>
                  <a:lnTo>
                    <a:pt x="589335" y="1425070"/>
                  </a:lnTo>
                  <a:lnTo>
                    <a:pt x="597226" y="1427732"/>
                  </a:lnTo>
                  <a:lnTo>
                    <a:pt x="605117" y="1431458"/>
                  </a:lnTo>
                  <a:lnTo>
                    <a:pt x="613008" y="1435716"/>
                  </a:lnTo>
                  <a:lnTo>
                    <a:pt x="619847" y="1441571"/>
                  </a:lnTo>
                  <a:lnTo>
                    <a:pt x="625633" y="1446894"/>
                  </a:lnTo>
                  <a:lnTo>
                    <a:pt x="631946" y="1453813"/>
                  </a:lnTo>
                  <a:lnTo>
                    <a:pt x="636681" y="1460201"/>
                  </a:lnTo>
                  <a:lnTo>
                    <a:pt x="641415" y="1468185"/>
                  </a:lnTo>
                  <a:lnTo>
                    <a:pt x="645098" y="1475637"/>
                  </a:lnTo>
                  <a:lnTo>
                    <a:pt x="648254" y="1484153"/>
                  </a:lnTo>
                  <a:lnTo>
                    <a:pt x="650885" y="1492670"/>
                  </a:lnTo>
                  <a:lnTo>
                    <a:pt x="651937" y="1502251"/>
                  </a:lnTo>
                  <a:lnTo>
                    <a:pt x="652463" y="1511300"/>
                  </a:lnTo>
                  <a:lnTo>
                    <a:pt x="651937" y="1520348"/>
                  </a:lnTo>
                  <a:lnTo>
                    <a:pt x="650885" y="1529397"/>
                  </a:lnTo>
                  <a:lnTo>
                    <a:pt x="648254" y="1537914"/>
                  </a:lnTo>
                  <a:lnTo>
                    <a:pt x="645098" y="1545898"/>
                  </a:lnTo>
                  <a:lnTo>
                    <a:pt x="641415" y="1553882"/>
                  </a:lnTo>
                  <a:lnTo>
                    <a:pt x="636681" y="1561866"/>
                  </a:lnTo>
                  <a:lnTo>
                    <a:pt x="631946" y="1568786"/>
                  </a:lnTo>
                  <a:lnTo>
                    <a:pt x="625633" y="1575173"/>
                  </a:lnTo>
                  <a:lnTo>
                    <a:pt x="619847" y="1581028"/>
                  </a:lnTo>
                  <a:lnTo>
                    <a:pt x="613008" y="1585819"/>
                  </a:lnTo>
                  <a:lnTo>
                    <a:pt x="605117" y="1590609"/>
                  </a:lnTo>
                  <a:lnTo>
                    <a:pt x="597226" y="1594335"/>
                  </a:lnTo>
                  <a:lnTo>
                    <a:pt x="589335" y="1597529"/>
                  </a:lnTo>
                  <a:lnTo>
                    <a:pt x="580918" y="1600190"/>
                  </a:lnTo>
                  <a:lnTo>
                    <a:pt x="571975" y="1601255"/>
                  </a:lnTo>
                  <a:lnTo>
                    <a:pt x="563032" y="1601787"/>
                  </a:lnTo>
                  <a:lnTo>
                    <a:pt x="554089" y="1601255"/>
                  </a:lnTo>
                  <a:lnTo>
                    <a:pt x="544620" y="1600190"/>
                  </a:lnTo>
                  <a:lnTo>
                    <a:pt x="536202" y="1597529"/>
                  </a:lnTo>
                  <a:lnTo>
                    <a:pt x="527785" y="1594335"/>
                  </a:lnTo>
                  <a:lnTo>
                    <a:pt x="519894" y="1590609"/>
                  </a:lnTo>
                  <a:lnTo>
                    <a:pt x="512530" y="1585819"/>
                  </a:lnTo>
                  <a:lnTo>
                    <a:pt x="506217" y="1581028"/>
                  </a:lnTo>
                  <a:lnTo>
                    <a:pt x="499378" y="1575173"/>
                  </a:lnTo>
                  <a:lnTo>
                    <a:pt x="494117" y="1568786"/>
                  </a:lnTo>
                  <a:lnTo>
                    <a:pt x="488331" y="1561866"/>
                  </a:lnTo>
                  <a:lnTo>
                    <a:pt x="484122" y="1553882"/>
                  </a:lnTo>
                  <a:lnTo>
                    <a:pt x="480440" y="1545898"/>
                  </a:lnTo>
                  <a:lnTo>
                    <a:pt x="477809" y="1537914"/>
                  </a:lnTo>
                  <a:lnTo>
                    <a:pt x="475179" y="1529397"/>
                  </a:lnTo>
                  <a:lnTo>
                    <a:pt x="474127" y="1520348"/>
                  </a:lnTo>
                  <a:lnTo>
                    <a:pt x="473075" y="1511300"/>
                  </a:lnTo>
                  <a:lnTo>
                    <a:pt x="474127" y="1502251"/>
                  </a:lnTo>
                  <a:lnTo>
                    <a:pt x="475179" y="1492670"/>
                  </a:lnTo>
                  <a:lnTo>
                    <a:pt x="477809" y="1484153"/>
                  </a:lnTo>
                  <a:lnTo>
                    <a:pt x="480440" y="1475637"/>
                  </a:lnTo>
                  <a:lnTo>
                    <a:pt x="484122" y="1468185"/>
                  </a:lnTo>
                  <a:lnTo>
                    <a:pt x="488331" y="1460201"/>
                  </a:lnTo>
                  <a:lnTo>
                    <a:pt x="494117" y="1453813"/>
                  </a:lnTo>
                  <a:lnTo>
                    <a:pt x="499378" y="1446894"/>
                  </a:lnTo>
                  <a:lnTo>
                    <a:pt x="506217" y="1441571"/>
                  </a:lnTo>
                  <a:lnTo>
                    <a:pt x="512530" y="1435716"/>
                  </a:lnTo>
                  <a:lnTo>
                    <a:pt x="519894" y="1431458"/>
                  </a:lnTo>
                  <a:lnTo>
                    <a:pt x="527785" y="1427732"/>
                  </a:lnTo>
                  <a:lnTo>
                    <a:pt x="536202" y="1425070"/>
                  </a:lnTo>
                  <a:lnTo>
                    <a:pt x="544620" y="1422409"/>
                  </a:lnTo>
                  <a:lnTo>
                    <a:pt x="554089" y="1421344"/>
                  </a:lnTo>
                  <a:lnTo>
                    <a:pt x="563032" y="1420812"/>
                  </a:lnTo>
                  <a:close/>
                  <a:moveTo>
                    <a:pt x="325969" y="1420812"/>
                  </a:moveTo>
                  <a:lnTo>
                    <a:pt x="334912" y="1421344"/>
                  </a:lnTo>
                  <a:lnTo>
                    <a:pt x="344381" y="1422409"/>
                  </a:lnTo>
                  <a:lnTo>
                    <a:pt x="352798" y="1425070"/>
                  </a:lnTo>
                  <a:lnTo>
                    <a:pt x="361215" y="1427732"/>
                  </a:lnTo>
                  <a:lnTo>
                    <a:pt x="369106" y="1431458"/>
                  </a:lnTo>
                  <a:lnTo>
                    <a:pt x="376471" y="1435716"/>
                  </a:lnTo>
                  <a:lnTo>
                    <a:pt x="382784" y="1441571"/>
                  </a:lnTo>
                  <a:lnTo>
                    <a:pt x="389623" y="1446894"/>
                  </a:lnTo>
                  <a:lnTo>
                    <a:pt x="394883" y="1453813"/>
                  </a:lnTo>
                  <a:lnTo>
                    <a:pt x="400670" y="1460201"/>
                  </a:lnTo>
                  <a:lnTo>
                    <a:pt x="404878" y="1468185"/>
                  </a:lnTo>
                  <a:lnTo>
                    <a:pt x="408561" y="1475637"/>
                  </a:lnTo>
                  <a:lnTo>
                    <a:pt x="411191" y="1484153"/>
                  </a:lnTo>
                  <a:lnTo>
                    <a:pt x="413821" y="1492670"/>
                  </a:lnTo>
                  <a:lnTo>
                    <a:pt x="414874" y="1502251"/>
                  </a:lnTo>
                  <a:lnTo>
                    <a:pt x="415926" y="1511300"/>
                  </a:lnTo>
                  <a:lnTo>
                    <a:pt x="414874" y="1520348"/>
                  </a:lnTo>
                  <a:lnTo>
                    <a:pt x="413821" y="1529397"/>
                  </a:lnTo>
                  <a:lnTo>
                    <a:pt x="411191" y="1537914"/>
                  </a:lnTo>
                  <a:lnTo>
                    <a:pt x="408561" y="1545898"/>
                  </a:lnTo>
                  <a:lnTo>
                    <a:pt x="404878" y="1553882"/>
                  </a:lnTo>
                  <a:lnTo>
                    <a:pt x="400670" y="1561866"/>
                  </a:lnTo>
                  <a:lnTo>
                    <a:pt x="394883" y="1568786"/>
                  </a:lnTo>
                  <a:lnTo>
                    <a:pt x="389623" y="1575173"/>
                  </a:lnTo>
                  <a:lnTo>
                    <a:pt x="382784" y="1581028"/>
                  </a:lnTo>
                  <a:lnTo>
                    <a:pt x="376471" y="1585819"/>
                  </a:lnTo>
                  <a:lnTo>
                    <a:pt x="369106" y="1590609"/>
                  </a:lnTo>
                  <a:lnTo>
                    <a:pt x="361215" y="1594335"/>
                  </a:lnTo>
                  <a:lnTo>
                    <a:pt x="352798" y="1597529"/>
                  </a:lnTo>
                  <a:lnTo>
                    <a:pt x="344381" y="1600190"/>
                  </a:lnTo>
                  <a:lnTo>
                    <a:pt x="334912" y="1601255"/>
                  </a:lnTo>
                  <a:lnTo>
                    <a:pt x="325969" y="1601787"/>
                  </a:lnTo>
                  <a:lnTo>
                    <a:pt x="317026" y="1601255"/>
                  </a:lnTo>
                  <a:lnTo>
                    <a:pt x="308083" y="1600190"/>
                  </a:lnTo>
                  <a:lnTo>
                    <a:pt x="299665" y="1597529"/>
                  </a:lnTo>
                  <a:lnTo>
                    <a:pt x="291775" y="1594335"/>
                  </a:lnTo>
                  <a:lnTo>
                    <a:pt x="283884" y="1590609"/>
                  </a:lnTo>
                  <a:lnTo>
                    <a:pt x="276519" y="1585819"/>
                  </a:lnTo>
                  <a:lnTo>
                    <a:pt x="269154" y="1581028"/>
                  </a:lnTo>
                  <a:lnTo>
                    <a:pt x="263367" y="1575173"/>
                  </a:lnTo>
                  <a:lnTo>
                    <a:pt x="257054" y="1568786"/>
                  </a:lnTo>
                  <a:lnTo>
                    <a:pt x="252320" y="1561866"/>
                  </a:lnTo>
                  <a:lnTo>
                    <a:pt x="247585" y="1553882"/>
                  </a:lnTo>
                  <a:lnTo>
                    <a:pt x="243903" y="1545898"/>
                  </a:lnTo>
                  <a:lnTo>
                    <a:pt x="240746" y="1537914"/>
                  </a:lnTo>
                  <a:lnTo>
                    <a:pt x="238116" y="1529397"/>
                  </a:lnTo>
                  <a:lnTo>
                    <a:pt x="237064" y="1520348"/>
                  </a:lnTo>
                  <a:lnTo>
                    <a:pt x="236538" y="1511300"/>
                  </a:lnTo>
                  <a:lnTo>
                    <a:pt x="237064" y="1502251"/>
                  </a:lnTo>
                  <a:lnTo>
                    <a:pt x="238116" y="1492670"/>
                  </a:lnTo>
                  <a:lnTo>
                    <a:pt x="240746" y="1484153"/>
                  </a:lnTo>
                  <a:lnTo>
                    <a:pt x="243903" y="1475637"/>
                  </a:lnTo>
                  <a:lnTo>
                    <a:pt x="247585" y="1468185"/>
                  </a:lnTo>
                  <a:lnTo>
                    <a:pt x="252320" y="1460201"/>
                  </a:lnTo>
                  <a:lnTo>
                    <a:pt x="257054" y="1453813"/>
                  </a:lnTo>
                  <a:lnTo>
                    <a:pt x="263367" y="1446894"/>
                  </a:lnTo>
                  <a:lnTo>
                    <a:pt x="269154" y="1441571"/>
                  </a:lnTo>
                  <a:lnTo>
                    <a:pt x="276519" y="1435716"/>
                  </a:lnTo>
                  <a:lnTo>
                    <a:pt x="283884" y="1431458"/>
                  </a:lnTo>
                  <a:lnTo>
                    <a:pt x="291775" y="1427732"/>
                  </a:lnTo>
                  <a:lnTo>
                    <a:pt x="299665" y="1425070"/>
                  </a:lnTo>
                  <a:lnTo>
                    <a:pt x="308083" y="1422409"/>
                  </a:lnTo>
                  <a:lnTo>
                    <a:pt x="317026" y="1421344"/>
                  </a:lnTo>
                  <a:lnTo>
                    <a:pt x="325969" y="1420812"/>
                  </a:lnTo>
                  <a:close/>
                  <a:moveTo>
                    <a:pt x="89429" y="1420812"/>
                  </a:moveTo>
                  <a:lnTo>
                    <a:pt x="98425" y="1421344"/>
                  </a:lnTo>
                  <a:lnTo>
                    <a:pt x="107421" y="1422409"/>
                  </a:lnTo>
                  <a:lnTo>
                    <a:pt x="115888" y="1425070"/>
                  </a:lnTo>
                  <a:lnTo>
                    <a:pt x="124354" y="1427732"/>
                  </a:lnTo>
                  <a:lnTo>
                    <a:pt x="132292" y="1431458"/>
                  </a:lnTo>
                  <a:lnTo>
                    <a:pt x="139700" y="1435716"/>
                  </a:lnTo>
                  <a:lnTo>
                    <a:pt x="146579" y="1441571"/>
                  </a:lnTo>
                  <a:lnTo>
                    <a:pt x="153459" y="1446894"/>
                  </a:lnTo>
                  <a:lnTo>
                    <a:pt x="158750" y="1453813"/>
                  </a:lnTo>
                  <a:lnTo>
                    <a:pt x="164042" y="1460201"/>
                  </a:lnTo>
                  <a:lnTo>
                    <a:pt x="168275" y="1468185"/>
                  </a:lnTo>
                  <a:lnTo>
                    <a:pt x="171979" y="1475637"/>
                  </a:lnTo>
                  <a:lnTo>
                    <a:pt x="175154" y="1484153"/>
                  </a:lnTo>
                  <a:lnTo>
                    <a:pt x="177800" y="1492670"/>
                  </a:lnTo>
                  <a:lnTo>
                    <a:pt x="178859" y="1502251"/>
                  </a:lnTo>
                  <a:lnTo>
                    <a:pt x="179388" y="1511300"/>
                  </a:lnTo>
                  <a:lnTo>
                    <a:pt x="178859" y="1520348"/>
                  </a:lnTo>
                  <a:lnTo>
                    <a:pt x="177800" y="1529397"/>
                  </a:lnTo>
                  <a:lnTo>
                    <a:pt x="175154" y="1537914"/>
                  </a:lnTo>
                  <a:lnTo>
                    <a:pt x="171979" y="1545898"/>
                  </a:lnTo>
                  <a:lnTo>
                    <a:pt x="168275" y="1553882"/>
                  </a:lnTo>
                  <a:lnTo>
                    <a:pt x="164042" y="1561866"/>
                  </a:lnTo>
                  <a:lnTo>
                    <a:pt x="158750" y="1568786"/>
                  </a:lnTo>
                  <a:lnTo>
                    <a:pt x="153459" y="1575173"/>
                  </a:lnTo>
                  <a:lnTo>
                    <a:pt x="146579" y="1581028"/>
                  </a:lnTo>
                  <a:lnTo>
                    <a:pt x="139700" y="1585819"/>
                  </a:lnTo>
                  <a:lnTo>
                    <a:pt x="132292" y="1590609"/>
                  </a:lnTo>
                  <a:lnTo>
                    <a:pt x="124354" y="1594335"/>
                  </a:lnTo>
                  <a:lnTo>
                    <a:pt x="115888" y="1597529"/>
                  </a:lnTo>
                  <a:lnTo>
                    <a:pt x="107421" y="1600190"/>
                  </a:lnTo>
                  <a:lnTo>
                    <a:pt x="98425" y="1601255"/>
                  </a:lnTo>
                  <a:lnTo>
                    <a:pt x="89429" y="1601787"/>
                  </a:lnTo>
                  <a:lnTo>
                    <a:pt x="79904" y="1601255"/>
                  </a:lnTo>
                  <a:lnTo>
                    <a:pt x="71437" y="1600190"/>
                  </a:lnTo>
                  <a:lnTo>
                    <a:pt x="62442" y="1597529"/>
                  </a:lnTo>
                  <a:lnTo>
                    <a:pt x="54504" y="1594335"/>
                  </a:lnTo>
                  <a:lnTo>
                    <a:pt x="46567" y="1590609"/>
                  </a:lnTo>
                  <a:lnTo>
                    <a:pt x="39158" y="1585819"/>
                  </a:lnTo>
                  <a:lnTo>
                    <a:pt x="32279" y="1581028"/>
                  </a:lnTo>
                  <a:lnTo>
                    <a:pt x="25929" y="1575173"/>
                  </a:lnTo>
                  <a:lnTo>
                    <a:pt x="20108" y="1568786"/>
                  </a:lnTo>
                  <a:lnTo>
                    <a:pt x="14816" y="1561866"/>
                  </a:lnTo>
                  <a:lnTo>
                    <a:pt x="10054" y="1553882"/>
                  </a:lnTo>
                  <a:lnTo>
                    <a:pt x="6350" y="1545898"/>
                  </a:lnTo>
                  <a:lnTo>
                    <a:pt x="3704" y="1537914"/>
                  </a:lnTo>
                  <a:lnTo>
                    <a:pt x="1587" y="1529397"/>
                  </a:lnTo>
                  <a:lnTo>
                    <a:pt x="0" y="1520348"/>
                  </a:lnTo>
                  <a:lnTo>
                    <a:pt x="0" y="1511300"/>
                  </a:lnTo>
                  <a:lnTo>
                    <a:pt x="0" y="1502251"/>
                  </a:lnTo>
                  <a:lnTo>
                    <a:pt x="1587" y="1492670"/>
                  </a:lnTo>
                  <a:lnTo>
                    <a:pt x="3704" y="1484153"/>
                  </a:lnTo>
                  <a:lnTo>
                    <a:pt x="6350" y="1475637"/>
                  </a:lnTo>
                  <a:lnTo>
                    <a:pt x="10054" y="1468185"/>
                  </a:lnTo>
                  <a:lnTo>
                    <a:pt x="14816" y="1460201"/>
                  </a:lnTo>
                  <a:lnTo>
                    <a:pt x="20108" y="1453813"/>
                  </a:lnTo>
                  <a:lnTo>
                    <a:pt x="25929" y="1446894"/>
                  </a:lnTo>
                  <a:lnTo>
                    <a:pt x="32279" y="1441571"/>
                  </a:lnTo>
                  <a:lnTo>
                    <a:pt x="39158" y="1435716"/>
                  </a:lnTo>
                  <a:lnTo>
                    <a:pt x="46567" y="1431458"/>
                  </a:lnTo>
                  <a:lnTo>
                    <a:pt x="54504" y="1427732"/>
                  </a:lnTo>
                  <a:lnTo>
                    <a:pt x="62442" y="1425070"/>
                  </a:lnTo>
                  <a:lnTo>
                    <a:pt x="71437" y="1422409"/>
                  </a:lnTo>
                  <a:lnTo>
                    <a:pt x="79904" y="1421344"/>
                  </a:lnTo>
                  <a:lnTo>
                    <a:pt x="89429" y="1420812"/>
                  </a:lnTo>
                  <a:close/>
                  <a:moveTo>
                    <a:pt x="2456393" y="1184275"/>
                  </a:moveTo>
                  <a:lnTo>
                    <a:pt x="2465389" y="1184806"/>
                  </a:lnTo>
                  <a:lnTo>
                    <a:pt x="2474384" y="1185867"/>
                  </a:lnTo>
                  <a:lnTo>
                    <a:pt x="2482851" y="1188521"/>
                  </a:lnTo>
                  <a:lnTo>
                    <a:pt x="2491318" y="1191705"/>
                  </a:lnTo>
                  <a:lnTo>
                    <a:pt x="2499255" y="1195420"/>
                  </a:lnTo>
                  <a:lnTo>
                    <a:pt x="2506664" y="1200197"/>
                  </a:lnTo>
                  <a:lnTo>
                    <a:pt x="2513543" y="1204973"/>
                  </a:lnTo>
                  <a:lnTo>
                    <a:pt x="2519893" y="1211342"/>
                  </a:lnTo>
                  <a:lnTo>
                    <a:pt x="2525714" y="1217180"/>
                  </a:lnTo>
                  <a:lnTo>
                    <a:pt x="2531005" y="1224610"/>
                  </a:lnTo>
                  <a:lnTo>
                    <a:pt x="2535238" y="1232040"/>
                  </a:lnTo>
                  <a:lnTo>
                    <a:pt x="2538943" y="1240001"/>
                  </a:lnTo>
                  <a:lnTo>
                    <a:pt x="2542118" y="1247961"/>
                  </a:lnTo>
                  <a:lnTo>
                    <a:pt x="2544234" y="1256453"/>
                  </a:lnTo>
                  <a:lnTo>
                    <a:pt x="2545822" y="1265475"/>
                  </a:lnTo>
                  <a:lnTo>
                    <a:pt x="2546351" y="1274497"/>
                  </a:lnTo>
                  <a:lnTo>
                    <a:pt x="2545822" y="1284050"/>
                  </a:lnTo>
                  <a:lnTo>
                    <a:pt x="2544234" y="1293072"/>
                  </a:lnTo>
                  <a:lnTo>
                    <a:pt x="2542118" y="1301564"/>
                  </a:lnTo>
                  <a:lnTo>
                    <a:pt x="2538943" y="1310055"/>
                  </a:lnTo>
                  <a:lnTo>
                    <a:pt x="2535238" y="1318016"/>
                  </a:lnTo>
                  <a:lnTo>
                    <a:pt x="2531005" y="1325446"/>
                  </a:lnTo>
                  <a:lnTo>
                    <a:pt x="2525714" y="1331815"/>
                  </a:lnTo>
                  <a:lnTo>
                    <a:pt x="2519893" y="1338714"/>
                  </a:lnTo>
                  <a:lnTo>
                    <a:pt x="2513543" y="1344021"/>
                  </a:lnTo>
                  <a:lnTo>
                    <a:pt x="2506664" y="1349859"/>
                  </a:lnTo>
                  <a:lnTo>
                    <a:pt x="2499255" y="1354105"/>
                  </a:lnTo>
                  <a:lnTo>
                    <a:pt x="2491318" y="1357820"/>
                  </a:lnTo>
                  <a:lnTo>
                    <a:pt x="2482851" y="1361004"/>
                  </a:lnTo>
                  <a:lnTo>
                    <a:pt x="2474384" y="1363127"/>
                  </a:lnTo>
                  <a:lnTo>
                    <a:pt x="2465389" y="1364189"/>
                  </a:lnTo>
                  <a:lnTo>
                    <a:pt x="2456393" y="1365250"/>
                  </a:lnTo>
                  <a:lnTo>
                    <a:pt x="2446868" y="1364189"/>
                  </a:lnTo>
                  <a:lnTo>
                    <a:pt x="2438401" y="1363127"/>
                  </a:lnTo>
                  <a:lnTo>
                    <a:pt x="2429405" y="1361004"/>
                  </a:lnTo>
                  <a:lnTo>
                    <a:pt x="2421468" y="1357820"/>
                  </a:lnTo>
                  <a:lnTo>
                    <a:pt x="2413530" y="1354105"/>
                  </a:lnTo>
                  <a:lnTo>
                    <a:pt x="2406122" y="1349859"/>
                  </a:lnTo>
                  <a:lnTo>
                    <a:pt x="2399243" y="1344021"/>
                  </a:lnTo>
                  <a:lnTo>
                    <a:pt x="2392892" y="1338714"/>
                  </a:lnTo>
                  <a:lnTo>
                    <a:pt x="2387072" y="1331815"/>
                  </a:lnTo>
                  <a:lnTo>
                    <a:pt x="2381780" y="1325446"/>
                  </a:lnTo>
                  <a:lnTo>
                    <a:pt x="2377017" y="1318016"/>
                  </a:lnTo>
                  <a:lnTo>
                    <a:pt x="2373313" y="1310055"/>
                  </a:lnTo>
                  <a:lnTo>
                    <a:pt x="2370138" y="1301564"/>
                  </a:lnTo>
                  <a:lnTo>
                    <a:pt x="2368551" y="1293072"/>
                  </a:lnTo>
                  <a:lnTo>
                    <a:pt x="2366963" y="1284050"/>
                  </a:lnTo>
                  <a:lnTo>
                    <a:pt x="2366963" y="1274497"/>
                  </a:lnTo>
                  <a:lnTo>
                    <a:pt x="2366963" y="1265475"/>
                  </a:lnTo>
                  <a:lnTo>
                    <a:pt x="2368551" y="1256453"/>
                  </a:lnTo>
                  <a:lnTo>
                    <a:pt x="2370138" y="1247961"/>
                  </a:lnTo>
                  <a:lnTo>
                    <a:pt x="2373313" y="1240001"/>
                  </a:lnTo>
                  <a:lnTo>
                    <a:pt x="2377017" y="1232040"/>
                  </a:lnTo>
                  <a:lnTo>
                    <a:pt x="2381780" y="1224610"/>
                  </a:lnTo>
                  <a:lnTo>
                    <a:pt x="2387072" y="1217180"/>
                  </a:lnTo>
                  <a:lnTo>
                    <a:pt x="2392892" y="1211342"/>
                  </a:lnTo>
                  <a:lnTo>
                    <a:pt x="2399243" y="1204973"/>
                  </a:lnTo>
                  <a:lnTo>
                    <a:pt x="2406122" y="1200197"/>
                  </a:lnTo>
                  <a:lnTo>
                    <a:pt x="2413530" y="1195420"/>
                  </a:lnTo>
                  <a:lnTo>
                    <a:pt x="2421468" y="1191705"/>
                  </a:lnTo>
                  <a:lnTo>
                    <a:pt x="2429405" y="1188521"/>
                  </a:lnTo>
                  <a:lnTo>
                    <a:pt x="2438401" y="1185867"/>
                  </a:lnTo>
                  <a:lnTo>
                    <a:pt x="2446868" y="1184806"/>
                  </a:lnTo>
                  <a:lnTo>
                    <a:pt x="2456393" y="1184275"/>
                  </a:lnTo>
                  <a:close/>
                  <a:moveTo>
                    <a:pt x="2224355" y="1184275"/>
                  </a:moveTo>
                  <a:lnTo>
                    <a:pt x="2233852" y="1184806"/>
                  </a:lnTo>
                  <a:lnTo>
                    <a:pt x="2242821" y="1185867"/>
                  </a:lnTo>
                  <a:lnTo>
                    <a:pt x="2251263" y="1188521"/>
                  </a:lnTo>
                  <a:lnTo>
                    <a:pt x="2259705" y="1191705"/>
                  </a:lnTo>
                  <a:lnTo>
                    <a:pt x="2267619" y="1195420"/>
                  </a:lnTo>
                  <a:lnTo>
                    <a:pt x="2275005" y="1200197"/>
                  </a:lnTo>
                  <a:lnTo>
                    <a:pt x="2281337" y="1204973"/>
                  </a:lnTo>
                  <a:lnTo>
                    <a:pt x="2288196" y="1211342"/>
                  </a:lnTo>
                  <a:lnTo>
                    <a:pt x="2293472" y="1217180"/>
                  </a:lnTo>
                  <a:lnTo>
                    <a:pt x="2299276" y="1224610"/>
                  </a:lnTo>
                  <a:lnTo>
                    <a:pt x="2303496" y="1232040"/>
                  </a:lnTo>
                  <a:lnTo>
                    <a:pt x="2307190" y="1240001"/>
                  </a:lnTo>
                  <a:lnTo>
                    <a:pt x="2310355" y="1247961"/>
                  </a:lnTo>
                  <a:lnTo>
                    <a:pt x="2312466" y="1256453"/>
                  </a:lnTo>
                  <a:lnTo>
                    <a:pt x="2313521" y="1265475"/>
                  </a:lnTo>
                  <a:lnTo>
                    <a:pt x="2314576" y="1274497"/>
                  </a:lnTo>
                  <a:lnTo>
                    <a:pt x="2313521" y="1284050"/>
                  </a:lnTo>
                  <a:lnTo>
                    <a:pt x="2312466" y="1293072"/>
                  </a:lnTo>
                  <a:lnTo>
                    <a:pt x="2310355" y="1301564"/>
                  </a:lnTo>
                  <a:lnTo>
                    <a:pt x="2307190" y="1310055"/>
                  </a:lnTo>
                  <a:lnTo>
                    <a:pt x="2303496" y="1318016"/>
                  </a:lnTo>
                  <a:lnTo>
                    <a:pt x="2299276" y="1325446"/>
                  </a:lnTo>
                  <a:lnTo>
                    <a:pt x="2293472" y="1331815"/>
                  </a:lnTo>
                  <a:lnTo>
                    <a:pt x="2288196" y="1338714"/>
                  </a:lnTo>
                  <a:lnTo>
                    <a:pt x="2281337" y="1344021"/>
                  </a:lnTo>
                  <a:lnTo>
                    <a:pt x="2275005" y="1349859"/>
                  </a:lnTo>
                  <a:lnTo>
                    <a:pt x="2267619" y="1354105"/>
                  </a:lnTo>
                  <a:lnTo>
                    <a:pt x="2259705" y="1357820"/>
                  </a:lnTo>
                  <a:lnTo>
                    <a:pt x="2251263" y="1361004"/>
                  </a:lnTo>
                  <a:lnTo>
                    <a:pt x="2242821" y="1363127"/>
                  </a:lnTo>
                  <a:lnTo>
                    <a:pt x="2233852" y="1364189"/>
                  </a:lnTo>
                  <a:lnTo>
                    <a:pt x="2224355" y="1365250"/>
                  </a:lnTo>
                  <a:lnTo>
                    <a:pt x="2215385" y="1364189"/>
                  </a:lnTo>
                  <a:lnTo>
                    <a:pt x="2206416" y="1363127"/>
                  </a:lnTo>
                  <a:lnTo>
                    <a:pt x="2197974" y="1361004"/>
                  </a:lnTo>
                  <a:lnTo>
                    <a:pt x="2190060" y="1357820"/>
                  </a:lnTo>
                  <a:lnTo>
                    <a:pt x="2182146" y="1354105"/>
                  </a:lnTo>
                  <a:lnTo>
                    <a:pt x="2174759" y="1349859"/>
                  </a:lnTo>
                  <a:lnTo>
                    <a:pt x="2167373" y="1344021"/>
                  </a:lnTo>
                  <a:lnTo>
                    <a:pt x="2161569" y="1338714"/>
                  </a:lnTo>
                  <a:lnTo>
                    <a:pt x="2155237" y="1331815"/>
                  </a:lnTo>
                  <a:lnTo>
                    <a:pt x="2150489" y="1325446"/>
                  </a:lnTo>
                  <a:lnTo>
                    <a:pt x="2145740" y="1318016"/>
                  </a:lnTo>
                  <a:lnTo>
                    <a:pt x="2142047" y="1310055"/>
                  </a:lnTo>
                  <a:lnTo>
                    <a:pt x="2138882" y="1301564"/>
                  </a:lnTo>
                  <a:lnTo>
                    <a:pt x="2137299" y="1293072"/>
                  </a:lnTo>
                  <a:lnTo>
                    <a:pt x="2135188" y="1284050"/>
                  </a:lnTo>
                  <a:lnTo>
                    <a:pt x="2135188" y="1274497"/>
                  </a:lnTo>
                  <a:lnTo>
                    <a:pt x="2135188" y="1265475"/>
                  </a:lnTo>
                  <a:lnTo>
                    <a:pt x="2137299" y="1256453"/>
                  </a:lnTo>
                  <a:lnTo>
                    <a:pt x="2138882" y="1247961"/>
                  </a:lnTo>
                  <a:lnTo>
                    <a:pt x="2142047" y="1240001"/>
                  </a:lnTo>
                  <a:lnTo>
                    <a:pt x="2145740" y="1232040"/>
                  </a:lnTo>
                  <a:lnTo>
                    <a:pt x="2150489" y="1224610"/>
                  </a:lnTo>
                  <a:lnTo>
                    <a:pt x="2155237" y="1217180"/>
                  </a:lnTo>
                  <a:lnTo>
                    <a:pt x="2161569" y="1211342"/>
                  </a:lnTo>
                  <a:lnTo>
                    <a:pt x="2167373" y="1204973"/>
                  </a:lnTo>
                  <a:lnTo>
                    <a:pt x="2174759" y="1200197"/>
                  </a:lnTo>
                  <a:lnTo>
                    <a:pt x="2182146" y="1195420"/>
                  </a:lnTo>
                  <a:lnTo>
                    <a:pt x="2190060" y="1191705"/>
                  </a:lnTo>
                  <a:lnTo>
                    <a:pt x="2197974" y="1188521"/>
                  </a:lnTo>
                  <a:lnTo>
                    <a:pt x="2206416" y="1185867"/>
                  </a:lnTo>
                  <a:lnTo>
                    <a:pt x="2215385" y="1184806"/>
                  </a:lnTo>
                  <a:lnTo>
                    <a:pt x="2224355" y="1184275"/>
                  </a:lnTo>
                  <a:close/>
                  <a:moveTo>
                    <a:pt x="1983320" y="1184275"/>
                  </a:moveTo>
                  <a:lnTo>
                    <a:pt x="1992369" y="1184806"/>
                  </a:lnTo>
                  <a:lnTo>
                    <a:pt x="2001418" y="1185867"/>
                  </a:lnTo>
                  <a:lnTo>
                    <a:pt x="2009934" y="1188521"/>
                  </a:lnTo>
                  <a:lnTo>
                    <a:pt x="2017918" y="1191705"/>
                  </a:lnTo>
                  <a:lnTo>
                    <a:pt x="2025902" y="1195420"/>
                  </a:lnTo>
                  <a:lnTo>
                    <a:pt x="2033354" y="1200197"/>
                  </a:lnTo>
                  <a:lnTo>
                    <a:pt x="2040806" y="1204973"/>
                  </a:lnTo>
                  <a:lnTo>
                    <a:pt x="2046661" y="1211342"/>
                  </a:lnTo>
                  <a:lnTo>
                    <a:pt x="2053049" y="1217180"/>
                  </a:lnTo>
                  <a:lnTo>
                    <a:pt x="2057839" y="1224610"/>
                  </a:lnTo>
                  <a:lnTo>
                    <a:pt x="2062630" y="1232040"/>
                  </a:lnTo>
                  <a:lnTo>
                    <a:pt x="2066356" y="1240001"/>
                  </a:lnTo>
                  <a:lnTo>
                    <a:pt x="2069549" y="1247961"/>
                  </a:lnTo>
                  <a:lnTo>
                    <a:pt x="2071146" y="1256453"/>
                  </a:lnTo>
                  <a:lnTo>
                    <a:pt x="2073275" y="1265475"/>
                  </a:lnTo>
                  <a:lnTo>
                    <a:pt x="2073275" y="1274497"/>
                  </a:lnTo>
                  <a:lnTo>
                    <a:pt x="2073275" y="1284050"/>
                  </a:lnTo>
                  <a:lnTo>
                    <a:pt x="2071146" y="1293072"/>
                  </a:lnTo>
                  <a:lnTo>
                    <a:pt x="2069549" y="1301564"/>
                  </a:lnTo>
                  <a:lnTo>
                    <a:pt x="2066356" y="1310055"/>
                  </a:lnTo>
                  <a:lnTo>
                    <a:pt x="2062630" y="1318016"/>
                  </a:lnTo>
                  <a:lnTo>
                    <a:pt x="2057839" y="1325446"/>
                  </a:lnTo>
                  <a:lnTo>
                    <a:pt x="2053049" y="1331815"/>
                  </a:lnTo>
                  <a:lnTo>
                    <a:pt x="2046661" y="1338714"/>
                  </a:lnTo>
                  <a:lnTo>
                    <a:pt x="2040806" y="1344021"/>
                  </a:lnTo>
                  <a:lnTo>
                    <a:pt x="2033354" y="1349859"/>
                  </a:lnTo>
                  <a:lnTo>
                    <a:pt x="2025902" y="1354105"/>
                  </a:lnTo>
                  <a:lnTo>
                    <a:pt x="2017918" y="1357820"/>
                  </a:lnTo>
                  <a:lnTo>
                    <a:pt x="2009934" y="1361004"/>
                  </a:lnTo>
                  <a:lnTo>
                    <a:pt x="2001418" y="1363127"/>
                  </a:lnTo>
                  <a:lnTo>
                    <a:pt x="1992369" y="1364189"/>
                  </a:lnTo>
                  <a:lnTo>
                    <a:pt x="1983320" y="1365250"/>
                  </a:lnTo>
                  <a:lnTo>
                    <a:pt x="1973739" y="1364189"/>
                  </a:lnTo>
                  <a:lnTo>
                    <a:pt x="1964690" y="1363127"/>
                  </a:lnTo>
                  <a:lnTo>
                    <a:pt x="1956174" y="1361004"/>
                  </a:lnTo>
                  <a:lnTo>
                    <a:pt x="1947657" y="1357820"/>
                  </a:lnTo>
                  <a:lnTo>
                    <a:pt x="1939673" y="1354105"/>
                  </a:lnTo>
                  <a:lnTo>
                    <a:pt x="1932221" y="1349859"/>
                  </a:lnTo>
                  <a:lnTo>
                    <a:pt x="1925834" y="1344021"/>
                  </a:lnTo>
                  <a:lnTo>
                    <a:pt x="1918914" y="1338714"/>
                  </a:lnTo>
                  <a:lnTo>
                    <a:pt x="1913591" y="1331815"/>
                  </a:lnTo>
                  <a:lnTo>
                    <a:pt x="1907736" y="1325446"/>
                  </a:lnTo>
                  <a:lnTo>
                    <a:pt x="1903478" y="1318016"/>
                  </a:lnTo>
                  <a:lnTo>
                    <a:pt x="1899752" y="1310055"/>
                  </a:lnTo>
                  <a:lnTo>
                    <a:pt x="1897091" y="1301564"/>
                  </a:lnTo>
                  <a:lnTo>
                    <a:pt x="1894429" y="1293072"/>
                  </a:lnTo>
                  <a:lnTo>
                    <a:pt x="1893365" y="1284050"/>
                  </a:lnTo>
                  <a:lnTo>
                    <a:pt x="1892300" y="1274497"/>
                  </a:lnTo>
                  <a:lnTo>
                    <a:pt x="1893365" y="1265475"/>
                  </a:lnTo>
                  <a:lnTo>
                    <a:pt x="1894429" y="1256453"/>
                  </a:lnTo>
                  <a:lnTo>
                    <a:pt x="1897091" y="1247961"/>
                  </a:lnTo>
                  <a:lnTo>
                    <a:pt x="1899752" y="1240001"/>
                  </a:lnTo>
                  <a:lnTo>
                    <a:pt x="1903478" y="1232040"/>
                  </a:lnTo>
                  <a:lnTo>
                    <a:pt x="1907736" y="1224610"/>
                  </a:lnTo>
                  <a:lnTo>
                    <a:pt x="1913591" y="1217180"/>
                  </a:lnTo>
                  <a:lnTo>
                    <a:pt x="1918914" y="1211342"/>
                  </a:lnTo>
                  <a:lnTo>
                    <a:pt x="1925834" y="1204973"/>
                  </a:lnTo>
                  <a:lnTo>
                    <a:pt x="1932221" y="1200197"/>
                  </a:lnTo>
                  <a:lnTo>
                    <a:pt x="1939673" y="1195420"/>
                  </a:lnTo>
                  <a:lnTo>
                    <a:pt x="1947657" y="1191705"/>
                  </a:lnTo>
                  <a:lnTo>
                    <a:pt x="1956174" y="1188521"/>
                  </a:lnTo>
                  <a:lnTo>
                    <a:pt x="1964690" y="1185867"/>
                  </a:lnTo>
                  <a:lnTo>
                    <a:pt x="1973739" y="1184806"/>
                  </a:lnTo>
                  <a:lnTo>
                    <a:pt x="1983320" y="1184275"/>
                  </a:lnTo>
                  <a:close/>
                  <a:moveTo>
                    <a:pt x="1746251" y="1184275"/>
                  </a:moveTo>
                  <a:lnTo>
                    <a:pt x="1755299" y="1184806"/>
                  </a:lnTo>
                  <a:lnTo>
                    <a:pt x="1764881" y="1185867"/>
                  </a:lnTo>
                  <a:lnTo>
                    <a:pt x="1773397" y="1188521"/>
                  </a:lnTo>
                  <a:lnTo>
                    <a:pt x="1781381" y="1191705"/>
                  </a:lnTo>
                  <a:lnTo>
                    <a:pt x="1789365" y="1195420"/>
                  </a:lnTo>
                  <a:lnTo>
                    <a:pt x="1797350" y="1200197"/>
                  </a:lnTo>
                  <a:lnTo>
                    <a:pt x="1803737" y="1204973"/>
                  </a:lnTo>
                  <a:lnTo>
                    <a:pt x="1810124" y="1211342"/>
                  </a:lnTo>
                  <a:lnTo>
                    <a:pt x="1815979" y="1217180"/>
                  </a:lnTo>
                  <a:lnTo>
                    <a:pt x="1821302" y="1224610"/>
                  </a:lnTo>
                  <a:lnTo>
                    <a:pt x="1826093" y="1232040"/>
                  </a:lnTo>
                  <a:lnTo>
                    <a:pt x="1829819" y="1240001"/>
                  </a:lnTo>
                  <a:lnTo>
                    <a:pt x="1832480" y="1247961"/>
                  </a:lnTo>
                  <a:lnTo>
                    <a:pt x="1835141" y="1256453"/>
                  </a:lnTo>
                  <a:lnTo>
                    <a:pt x="1836206" y="1265475"/>
                  </a:lnTo>
                  <a:lnTo>
                    <a:pt x="1836738" y="1274497"/>
                  </a:lnTo>
                  <a:lnTo>
                    <a:pt x="1836206" y="1284050"/>
                  </a:lnTo>
                  <a:lnTo>
                    <a:pt x="1835141" y="1293072"/>
                  </a:lnTo>
                  <a:lnTo>
                    <a:pt x="1832480" y="1301564"/>
                  </a:lnTo>
                  <a:lnTo>
                    <a:pt x="1829819" y="1310055"/>
                  </a:lnTo>
                  <a:lnTo>
                    <a:pt x="1826093" y="1318016"/>
                  </a:lnTo>
                  <a:lnTo>
                    <a:pt x="1821302" y="1325446"/>
                  </a:lnTo>
                  <a:lnTo>
                    <a:pt x="1815979" y="1331815"/>
                  </a:lnTo>
                  <a:lnTo>
                    <a:pt x="1810124" y="1338714"/>
                  </a:lnTo>
                  <a:lnTo>
                    <a:pt x="1803737" y="1344021"/>
                  </a:lnTo>
                  <a:lnTo>
                    <a:pt x="1797350" y="1349859"/>
                  </a:lnTo>
                  <a:lnTo>
                    <a:pt x="1789365" y="1354105"/>
                  </a:lnTo>
                  <a:lnTo>
                    <a:pt x="1781381" y="1357820"/>
                  </a:lnTo>
                  <a:lnTo>
                    <a:pt x="1773397" y="1361004"/>
                  </a:lnTo>
                  <a:lnTo>
                    <a:pt x="1764881" y="1363127"/>
                  </a:lnTo>
                  <a:lnTo>
                    <a:pt x="1755299" y="1364189"/>
                  </a:lnTo>
                  <a:lnTo>
                    <a:pt x="1746251" y="1365250"/>
                  </a:lnTo>
                  <a:lnTo>
                    <a:pt x="1737202" y="1364189"/>
                  </a:lnTo>
                  <a:lnTo>
                    <a:pt x="1728153" y="1363127"/>
                  </a:lnTo>
                  <a:lnTo>
                    <a:pt x="1719637" y="1361004"/>
                  </a:lnTo>
                  <a:lnTo>
                    <a:pt x="1711120" y="1357820"/>
                  </a:lnTo>
                  <a:lnTo>
                    <a:pt x="1703668" y="1354105"/>
                  </a:lnTo>
                  <a:lnTo>
                    <a:pt x="1695684" y="1349859"/>
                  </a:lnTo>
                  <a:lnTo>
                    <a:pt x="1688765" y="1344021"/>
                  </a:lnTo>
                  <a:lnTo>
                    <a:pt x="1681845" y="1338714"/>
                  </a:lnTo>
                  <a:lnTo>
                    <a:pt x="1676522" y="1331815"/>
                  </a:lnTo>
                  <a:lnTo>
                    <a:pt x="1671199" y="1325446"/>
                  </a:lnTo>
                  <a:lnTo>
                    <a:pt x="1666941" y="1318016"/>
                  </a:lnTo>
                  <a:lnTo>
                    <a:pt x="1663215" y="1310055"/>
                  </a:lnTo>
                  <a:lnTo>
                    <a:pt x="1660021" y="1301564"/>
                  </a:lnTo>
                  <a:lnTo>
                    <a:pt x="1657360" y="1293072"/>
                  </a:lnTo>
                  <a:lnTo>
                    <a:pt x="1656296" y="1284050"/>
                  </a:lnTo>
                  <a:lnTo>
                    <a:pt x="1655763" y="1274497"/>
                  </a:lnTo>
                  <a:lnTo>
                    <a:pt x="1656296" y="1265475"/>
                  </a:lnTo>
                  <a:lnTo>
                    <a:pt x="1657360" y="1256453"/>
                  </a:lnTo>
                  <a:lnTo>
                    <a:pt x="1660021" y="1247961"/>
                  </a:lnTo>
                  <a:lnTo>
                    <a:pt x="1663215" y="1240001"/>
                  </a:lnTo>
                  <a:lnTo>
                    <a:pt x="1666941" y="1232040"/>
                  </a:lnTo>
                  <a:lnTo>
                    <a:pt x="1671199" y="1224610"/>
                  </a:lnTo>
                  <a:lnTo>
                    <a:pt x="1676522" y="1217180"/>
                  </a:lnTo>
                  <a:lnTo>
                    <a:pt x="1681845" y="1211342"/>
                  </a:lnTo>
                  <a:lnTo>
                    <a:pt x="1688765" y="1204973"/>
                  </a:lnTo>
                  <a:lnTo>
                    <a:pt x="1695684" y="1200197"/>
                  </a:lnTo>
                  <a:lnTo>
                    <a:pt x="1703668" y="1195420"/>
                  </a:lnTo>
                  <a:lnTo>
                    <a:pt x="1711120" y="1191705"/>
                  </a:lnTo>
                  <a:lnTo>
                    <a:pt x="1719637" y="1188521"/>
                  </a:lnTo>
                  <a:lnTo>
                    <a:pt x="1728153" y="1185867"/>
                  </a:lnTo>
                  <a:lnTo>
                    <a:pt x="1737202" y="1184806"/>
                  </a:lnTo>
                  <a:lnTo>
                    <a:pt x="1746251" y="1184275"/>
                  </a:lnTo>
                  <a:close/>
                  <a:moveTo>
                    <a:pt x="1036109" y="1184275"/>
                  </a:moveTo>
                  <a:lnTo>
                    <a:pt x="1045105" y="1184806"/>
                  </a:lnTo>
                  <a:lnTo>
                    <a:pt x="1053571" y="1185867"/>
                  </a:lnTo>
                  <a:lnTo>
                    <a:pt x="1062038" y="1188521"/>
                  </a:lnTo>
                  <a:lnTo>
                    <a:pt x="1070505" y="1191705"/>
                  </a:lnTo>
                  <a:lnTo>
                    <a:pt x="1078442" y="1195420"/>
                  </a:lnTo>
                  <a:lnTo>
                    <a:pt x="1085851" y="1200197"/>
                  </a:lnTo>
                  <a:lnTo>
                    <a:pt x="1092730" y="1204973"/>
                  </a:lnTo>
                  <a:lnTo>
                    <a:pt x="1099080" y="1211342"/>
                  </a:lnTo>
                  <a:lnTo>
                    <a:pt x="1105430" y="1217180"/>
                  </a:lnTo>
                  <a:lnTo>
                    <a:pt x="1110192" y="1224610"/>
                  </a:lnTo>
                  <a:lnTo>
                    <a:pt x="1114426" y="1232040"/>
                  </a:lnTo>
                  <a:lnTo>
                    <a:pt x="1118659" y="1240001"/>
                  </a:lnTo>
                  <a:lnTo>
                    <a:pt x="1121834" y="1247961"/>
                  </a:lnTo>
                  <a:lnTo>
                    <a:pt x="1123422" y="1256453"/>
                  </a:lnTo>
                  <a:lnTo>
                    <a:pt x="1125009" y="1265475"/>
                  </a:lnTo>
                  <a:lnTo>
                    <a:pt x="1125538" y="1274497"/>
                  </a:lnTo>
                  <a:lnTo>
                    <a:pt x="1125009" y="1284050"/>
                  </a:lnTo>
                  <a:lnTo>
                    <a:pt x="1123422" y="1293072"/>
                  </a:lnTo>
                  <a:lnTo>
                    <a:pt x="1121834" y="1301564"/>
                  </a:lnTo>
                  <a:lnTo>
                    <a:pt x="1118659" y="1310055"/>
                  </a:lnTo>
                  <a:lnTo>
                    <a:pt x="1114426" y="1318016"/>
                  </a:lnTo>
                  <a:lnTo>
                    <a:pt x="1110192" y="1325446"/>
                  </a:lnTo>
                  <a:lnTo>
                    <a:pt x="1105430" y="1331815"/>
                  </a:lnTo>
                  <a:lnTo>
                    <a:pt x="1099080" y="1338714"/>
                  </a:lnTo>
                  <a:lnTo>
                    <a:pt x="1092730" y="1344021"/>
                  </a:lnTo>
                  <a:lnTo>
                    <a:pt x="1085851" y="1349859"/>
                  </a:lnTo>
                  <a:lnTo>
                    <a:pt x="1078442" y="1354105"/>
                  </a:lnTo>
                  <a:lnTo>
                    <a:pt x="1070505" y="1357820"/>
                  </a:lnTo>
                  <a:lnTo>
                    <a:pt x="1062038" y="1361004"/>
                  </a:lnTo>
                  <a:lnTo>
                    <a:pt x="1053571" y="1363127"/>
                  </a:lnTo>
                  <a:lnTo>
                    <a:pt x="1045105" y="1364189"/>
                  </a:lnTo>
                  <a:lnTo>
                    <a:pt x="1036109" y="1365250"/>
                  </a:lnTo>
                  <a:lnTo>
                    <a:pt x="1026055" y="1364189"/>
                  </a:lnTo>
                  <a:lnTo>
                    <a:pt x="1017588" y="1363127"/>
                  </a:lnTo>
                  <a:lnTo>
                    <a:pt x="1009121" y="1361004"/>
                  </a:lnTo>
                  <a:lnTo>
                    <a:pt x="1000655" y="1357820"/>
                  </a:lnTo>
                  <a:lnTo>
                    <a:pt x="992717" y="1354105"/>
                  </a:lnTo>
                  <a:lnTo>
                    <a:pt x="985309" y="1349859"/>
                  </a:lnTo>
                  <a:lnTo>
                    <a:pt x="978959" y="1344021"/>
                  </a:lnTo>
                  <a:lnTo>
                    <a:pt x="972079" y="1338714"/>
                  </a:lnTo>
                  <a:lnTo>
                    <a:pt x="966259" y="1331815"/>
                  </a:lnTo>
                  <a:lnTo>
                    <a:pt x="960967" y="1325446"/>
                  </a:lnTo>
                  <a:lnTo>
                    <a:pt x="956734" y="1318016"/>
                  </a:lnTo>
                  <a:lnTo>
                    <a:pt x="952500" y="1310055"/>
                  </a:lnTo>
                  <a:lnTo>
                    <a:pt x="949325" y="1301564"/>
                  </a:lnTo>
                  <a:lnTo>
                    <a:pt x="947738" y="1293072"/>
                  </a:lnTo>
                  <a:lnTo>
                    <a:pt x="946679" y="1284050"/>
                  </a:lnTo>
                  <a:lnTo>
                    <a:pt x="946150" y="1274497"/>
                  </a:lnTo>
                  <a:lnTo>
                    <a:pt x="946679" y="1265475"/>
                  </a:lnTo>
                  <a:lnTo>
                    <a:pt x="947738" y="1256453"/>
                  </a:lnTo>
                  <a:lnTo>
                    <a:pt x="949325" y="1247961"/>
                  </a:lnTo>
                  <a:lnTo>
                    <a:pt x="952500" y="1240001"/>
                  </a:lnTo>
                  <a:lnTo>
                    <a:pt x="956734" y="1232040"/>
                  </a:lnTo>
                  <a:lnTo>
                    <a:pt x="960967" y="1224610"/>
                  </a:lnTo>
                  <a:lnTo>
                    <a:pt x="966259" y="1217180"/>
                  </a:lnTo>
                  <a:lnTo>
                    <a:pt x="972079" y="1211342"/>
                  </a:lnTo>
                  <a:lnTo>
                    <a:pt x="978959" y="1204973"/>
                  </a:lnTo>
                  <a:lnTo>
                    <a:pt x="985309" y="1200197"/>
                  </a:lnTo>
                  <a:lnTo>
                    <a:pt x="992717" y="1195420"/>
                  </a:lnTo>
                  <a:lnTo>
                    <a:pt x="1000655" y="1191705"/>
                  </a:lnTo>
                  <a:lnTo>
                    <a:pt x="1009121" y="1188521"/>
                  </a:lnTo>
                  <a:lnTo>
                    <a:pt x="1017588" y="1185867"/>
                  </a:lnTo>
                  <a:lnTo>
                    <a:pt x="1026055" y="1184806"/>
                  </a:lnTo>
                  <a:lnTo>
                    <a:pt x="1036109" y="1184275"/>
                  </a:lnTo>
                  <a:close/>
                  <a:moveTo>
                    <a:pt x="804069" y="1184275"/>
                  </a:moveTo>
                  <a:lnTo>
                    <a:pt x="813566" y="1184806"/>
                  </a:lnTo>
                  <a:lnTo>
                    <a:pt x="822008" y="1185867"/>
                  </a:lnTo>
                  <a:lnTo>
                    <a:pt x="830450" y="1188521"/>
                  </a:lnTo>
                  <a:lnTo>
                    <a:pt x="838892" y="1191705"/>
                  </a:lnTo>
                  <a:lnTo>
                    <a:pt x="846806" y="1195420"/>
                  </a:lnTo>
                  <a:lnTo>
                    <a:pt x="854192" y="1200197"/>
                  </a:lnTo>
                  <a:lnTo>
                    <a:pt x="860524" y="1204973"/>
                  </a:lnTo>
                  <a:lnTo>
                    <a:pt x="867383" y="1211342"/>
                  </a:lnTo>
                  <a:lnTo>
                    <a:pt x="873714" y="1217180"/>
                  </a:lnTo>
                  <a:lnTo>
                    <a:pt x="878463" y="1224610"/>
                  </a:lnTo>
                  <a:lnTo>
                    <a:pt x="882683" y="1232040"/>
                  </a:lnTo>
                  <a:lnTo>
                    <a:pt x="886904" y="1240001"/>
                  </a:lnTo>
                  <a:lnTo>
                    <a:pt x="890070" y="1247961"/>
                  </a:lnTo>
                  <a:lnTo>
                    <a:pt x="891653" y="1256453"/>
                  </a:lnTo>
                  <a:lnTo>
                    <a:pt x="892708" y="1265475"/>
                  </a:lnTo>
                  <a:lnTo>
                    <a:pt x="893763" y="1274497"/>
                  </a:lnTo>
                  <a:lnTo>
                    <a:pt x="892708" y="1284050"/>
                  </a:lnTo>
                  <a:lnTo>
                    <a:pt x="891653" y="1293072"/>
                  </a:lnTo>
                  <a:lnTo>
                    <a:pt x="890070" y="1301564"/>
                  </a:lnTo>
                  <a:lnTo>
                    <a:pt x="886904" y="1310055"/>
                  </a:lnTo>
                  <a:lnTo>
                    <a:pt x="882683" y="1318016"/>
                  </a:lnTo>
                  <a:lnTo>
                    <a:pt x="878463" y="1325446"/>
                  </a:lnTo>
                  <a:lnTo>
                    <a:pt x="873714" y="1331815"/>
                  </a:lnTo>
                  <a:lnTo>
                    <a:pt x="867383" y="1338714"/>
                  </a:lnTo>
                  <a:lnTo>
                    <a:pt x="860524" y="1344021"/>
                  </a:lnTo>
                  <a:lnTo>
                    <a:pt x="854192" y="1349859"/>
                  </a:lnTo>
                  <a:lnTo>
                    <a:pt x="846806" y="1354105"/>
                  </a:lnTo>
                  <a:lnTo>
                    <a:pt x="838892" y="1357820"/>
                  </a:lnTo>
                  <a:lnTo>
                    <a:pt x="830450" y="1361004"/>
                  </a:lnTo>
                  <a:lnTo>
                    <a:pt x="822008" y="1363127"/>
                  </a:lnTo>
                  <a:lnTo>
                    <a:pt x="813566" y="1364189"/>
                  </a:lnTo>
                  <a:lnTo>
                    <a:pt x="804069" y="1365250"/>
                  </a:lnTo>
                  <a:lnTo>
                    <a:pt x="794572" y="1364189"/>
                  </a:lnTo>
                  <a:lnTo>
                    <a:pt x="786130" y="1363127"/>
                  </a:lnTo>
                  <a:lnTo>
                    <a:pt x="777689" y="1361004"/>
                  </a:lnTo>
                  <a:lnTo>
                    <a:pt x="769247" y="1357820"/>
                  </a:lnTo>
                  <a:lnTo>
                    <a:pt x="761333" y="1354105"/>
                  </a:lnTo>
                  <a:lnTo>
                    <a:pt x="753946" y="1349859"/>
                  </a:lnTo>
                  <a:lnTo>
                    <a:pt x="747087" y="1344021"/>
                  </a:lnTo>
                  <a:lnTo>
                    <a:pt x="740756" y="1338714"/>
                  </a:lnTo>
                  <a:lnTo>
                    <a:pt x="734424" y="1331815"/>
                  </a:lnTo>
                  <a:lnTo>
                    <a:pt x="729676" y="1325446"/>
                  </a:lnTo>
                  <a:lnTo>
                    <a:pt x="725455" y="1318016"/>
                  </a:lnTo>
                  <a:lnTo>
                    <a:pt x="721234" y="1310055"/>
                  </a:lnTo>
                  <a:lnTo>
                    <a:pt x="718069" y="1301564"/>
                  </a:lnTo>
                  <a:lnTo>
                    <a:pt x="716486" y="1293072"/>
                  </a:lnTo>
                  <a:lnTo>
                    <a:pt x="714903" y="1284050"/>
                  </a:lnTo>
                  <a:lnTo>
                    <a:pt x="714375" y="1274497"/>
                  </a:lnTo>
                  <a:lnTo>
                    <a:pt x="714903" y="1265475"/>
                  </a:lnTo>
                  <a:lnTo>
                    <a:pt x="716486" y="1256453"/>
                  </a:lnTo>
                  <a:lnTo>
                    <a:pt x="718069" y="1247961"/>
                  </a:lnTo>
                  <a:lnTo>
                    <a:pt x="721234" y="1240001"/>
                  </a:lnTo>
                  <a:lnTo>
                    <a:pt x="725455" y="1232040"/>
                  </a:lnTo>
                  <a:lnTo>
                    <a:pt x="729676" y="1224610"/>
                  </a:lnTo>
                  <a:lnTo>
                    <a:pt x="734424" y="1217180"/>
                  </a:lnTo>
                  <a:lnTo>
                    <a:pt x="740756" y="1211342"/>
                  </a:lnTo>
                  <a:lnTo>
                    <a:pt x="747087" y="1204973"/>
                  </a:lnTo>
                  <a:lnTo>
                    <a:pt x="753946" y="1200197"/>
                  </a:lnTo>
                  <a:lnTo>
                    <a:pt x="761333" y="1195420"/>
                  </a:lnTo>
                  <a:lnTo>
                    <a:pt x="769247" y="1191705"/>
                  </a:lnTo>
                  <a:lnTo>
                    <a:pt x="777689" y="1188521"/>
                  </a:lnTo>
                  <a:lnTo>
                    <a:pt x="786130" y="1185867"/>
                  </a:lnTo>
                  <a:lnTo>
                    <a:pt x="794572" y="1184806"/>
                  </a:lnTo>
                  <a:lnTo>
                    <a:pt x="804069" y="1184275"/>
                  </a:lnTo>
                  <a:close/>
                  <a:moveTo>
                    <a:pt x="563032" y="1184275"/>
                  </a:moveTo>
                  <a:lnTo>
                    <a:pt x="571975" y="1184806"/>
                  </a:lnTo>
                  <a:lnTo>
                    <a:pt x="580918" y="1185867"/>
                  </a:lnTo>
                  <a:lnTo>
                    <a:pt x="589335" y="1188521"/>
                  </a:lnTo>
                  <a:lnTo>
                    <a:pt x="597226" y="1191705"/>
                  </a:lnTo>
                  <a:lnTo>
                    <a:pt x="605117" y="1195420"/>
                  </a:lnTo>
                  <a:lnTo>
                    <a:pt x="613008" y="1200197"/>
                  </a:lnTo>
                  <a:lnTo>
                    <a:pt x="619847" y="1204973"/>
                  </a:lnTo>
                  <a:lnTo>
                    <a:pt x="625633" y="1211342"/>
                  </a:lnTo>
                  <a:lnTo>
                    <a:pt x="631946" y="1217180"/>
                  </a:lnTo>
                  <a:lnTo>
                    <a:pt x="636681" y="1224610"/>
                  </a:lnTo>
                  <a:lnTo>
                    <a:pt x="641415" y="1232040"/>
                  </a:lnTo>
                  <a:lnTo>
                    <a:pt x="645098" y="1240001"/>
                  </a:lnTo>
                  <a:lnTo>
                    <a:pt x="648254" y="1247961"/>
                  </a:lnTo>
                  <a:lnTo>
                    <a:pt x="650885" y="1256453"/>
                  </a:lnTo>
                  <a:lnTo>
                    <a:pt x="651937" y="1265475"/>
                  </a:lnTo>
                  <a:lnTo>
                    <a:pt x="652463" y="1274497"/>
                  </a:lnTo>
                  <a:lnTo>
                    <a:pt x="651937" y="1284050"/>
                  </a:lnTo>
                  <a:lnTo>
                    <a:pt x="650885" y="1293072"/>
                  </a:lnTo>
                  <a:lnTo>
                    <a:pt x="648254" y="1301564"/>
                  </a:lnTo>
                  <a:lnTo>
                    <a:pt x="645098" y="1310055"/>
                  </a:lnTo>
                  <a:lnTo>
                    <a:pt x="641415" y="1318016"/>
                  </a:lnTo>
                  <a:lnTo>
                    <a:pt x="636681" y="1325446"/>
                  </a:lnTo>
                  <a:lnTo>
                    <a:pt x="631946" y="1331815"/>
                  </a:lnTo>
                  <a:lnTo>
                    <a:pt x="625633" y="1338714"/>
                  </a:lnTo>
                  <a:lnTo>
                    <a:pt x="619847" y="1344021"/>
                  </a:lnTo>
                  <a:lnTo>
                    <a:pt x="613008" y="1349859"/>
                  </a:lnTo>
                  <a:lnTo>
                    <a:pt x="605117" y="1354105"/>
                  </a:lnTo>
                  <a:lnTo>
                    <a:pt x="597226" y="1357820"/>
                  </a:lnTo>
                  <a:lnTo>
                    <a:pt x="589335" y="1361004"/>
                  </a:lnTo>
                  <a:lnTo>
                    <a:pt x="580918" y="1363127"/>
                  </a:lnTo>
                  <a:lnTo>
                    <a:pt x="571975" y="1364189"/>
                  </a:lnTo>
                  <a:lnTo>
                    <a:pt x="563032" y="1365250"/>
                  </a:lnTo>
                  <a:lnTo>
                    <a:pt x="554089" y="1364189"/>
                  </a:lnTo>
                  <a:lnTo>
                    <a:pt x="544620" y="1363127"/>
                  </a:lnTo>
                  <a:lnTo>
                    <a:pt x="536202" y="1361004"/>
                  </a:lnTo>
                  <a:lnTo>
                    <a:pt x="527785" y="1357820"/>
                  </a:lnTo>
                  <a:lnTo>
                    <a:pt x="519894" y="1354105"/>
                  </a:lnTo>
                  <a:lnTo>
                    <a:pt x="512530" y="1349859"/>
                  </a:lnTo>
                  <a:lnTo>
                    <a:pt x="506217" y="1344021"/>
                  </a:lnTo>
                  <a:lnTo>
                    <a:pt x="499378" y="1338714"/>
                  </a:lnTo>
                  <a:lnTo>
                    <a:pt x="494117" y="1331815"/>
                  </a:lnTo>
                  <a:lnTo>
                    <a:pt x="488331" y="1325446"/>
                  </a:lnTo>
                  <a:lnTo>
                    <a:pt x="484122" y="1318016"/>
                  </a:lnTo>
                  <a:lnTo>
                    <a:pt x="480440" y="1310055"/>
                  </a:lnTo>
                  <a:lnTo>
                    <a:pt x="477809" y="1301564"/>
                  </a:lnTo>
                  <a:lnTo>
                    <a:pt x="475179" y="1293072"/>
                  </a:lnTo>
                  <a:lnTo>
                    <a:pt x="474127" y="1284050"/>
                  </a:lnTo>
                  <a:lnTo>
                    <a:pt x="473075" y="1274497"/>
                  </a:lnTo>
                  <a:lnTo>
                    <a:pt x="474127" y="1265475"/>
                  </a:lnTo>
                  <a:lnTo>
                    <a:pt x="475179" y="1256453"/>
                  </a:lnTo>
                  <a:lnTo>
                    <a:pt x="477809" y="1247961"/>
                  </a:lnTo>
                  <a:lnTo>
                    <a:pt x="480440" y="1240001"/>
                  </a:lnTo>
                  <a:lnTo>
                    <a:pt x="484122" y="1232040"/>
                  </a:lnTo>
                  <a:lnTo>
                    <a:pt x="488331" y="1224610"/>
                  </a:lnTo>
                  <a:lnTo>
                    <a:pt x="494117" y="1217180"/>
                  </a:lnTo>
                  <a:lnTo>
                    <a:pt x="499378" y="1211342"/>
                  </a:lnTo>
                  <a:lnTo>
                    <a:pt x="506217" y="1204973"/>
                  </a:lnTo>
                  <a:lnTo>
                    <a:pt x="512530" y="1200197"/>
                  </a:lnTo>
                  <a:lnTo>
                    <a:pt x="519894" y="1195420"/>
                  </a:lnTo>
                  <a:lnTo>
                    <a:pt x="527785" y="1191705"/>
                  </a:lnTo>
                  <a:lnTo>
                    <a:pt x="536202" y="1188521"/>
                  </a:lnTo>
                  <a:lnTo>
                    <a:pt x="544620" y="1185867"/>
                  </a:lnTo>
                  <a:lnTo>
                    <a:pt x="554089" y="1184806"/>
                  </a:lnTo>
                  <a:lnTo>
                    <a:pt x="563032" y="1184275"/>
                  </a:lnTo>
                  <a:close/>
                  <a:moveTo>
                    <a:pt x="325969" y="1184275"/>
                  </a:moveTo>
                  <a:lnTo>
                    <a:pt x="334912" y="1184806"/>
                  </a:lnTo>
                  <a:lnTo>
                    <a:pt x="344381" y="1185867"/>
                  </a:lnTo>
                  <a:lnTo>
                    <a:pt x="352798" y="1188521"/>
                  </a:lnTo>
                  <a:lnTo>
                    <a:pt x="361215" y="1191705"/>
                  </a:lnTo>
                  <a:lnTo>
                    <a:pt x="369106" y="1195420"/>
                  </a:lnTo>
                  <a:lnTo>
                    <a:pt x="376471" y="1200197"/>
                  </a:lnTo>
                  <a:lnTo>
                    <a:pt x="382784" y="1204973"/>
                  </a:lnTo>
                  <a:lnTo>
                    <a:pt x="389623" y="1211342"/>
                  </a:lnTo>
                  <a:lnTo>
                    <a:pt x="394883" y="1217180"/>
                  </a:lnTo>
                  <a:lnTo>
                    <a:pt x="400670" y="1224610"/>
                  </a:lnTo>
                  <a:lnTo>
                    <a:pt x="404878" y="1232040"/>
                  </a:lnTo>
                  <a:lnTo>
                    <a:pt x="408561" y="1240001"/>
                  </a:lnTo>
                  <a:lnTo>
                    <a:pt x="411191" y="1247961"/>
                  </a:lnTo>
                  <a:lnTo>
                    <a:pt x="413821" y="1256453"/>
                  </a:lnTo>
                  <a:lnTo>
                    <a:pt x="414874" y="1265475"/>
                  </a:lnTo>
                  <a:lnTo>
                    <a:pt x="415926" y="1274497"/>
                  </a:lnTo>
                  <a:lnTo>
                    <a:pt x="414874" y="1284050"/>
                  </a:lnTo>
                  <a:lnTo>
                    <a:pt x="413821" y="1293072"/>
                  </a:lnTo>
                  <a:lnTo>
                    <a:pt x="411191" y="1301564"/>
                  </a:lnTo>
                  <a:lnTo>
                    <a:pt x="408561" y="1310055"/>
                  </a:lnTo>
                  <a:lnTo>
                    <a:pt x="404878" y="1318016"/>
                  </a:lnTo>
                  <a:lnTo>
                    <a:pt x="400670" y="1325446"/>
                  </a:lnTo>
                  <a:lnTo>
                    <a:pt x="394883" y="1331815"/>
                  </a:lnTo>
                  <a:lnTo>
                    <a:pt x="389623" y="1338714"/>
                  </a:lnTo>
                  <a:lnTo>
                    <a:pt x="382784" y="1344021"/>
                  </a:lnTo>
                  <a:lnTo>
                    <a:pt x="376471" y="1349859"/>
                  </a:lnTo>
                  <a:lnTo>
                    <a:pt x="369106" y="1354105"/>
                  </a:lnTo>
                  <a:lnTo>
                    <a:pt x="361215" y="1357820"/>
                  </a:lnTo>
                  <a:lnTo>
                    <a:pt x="352798" y="1361004"/>
                  </a:lnTo>
                  <a:lnTo>
                    <a:pt x="344381" y="1363127"/>
                  </a:lnTo>
                  <a:lnTo>
                    <a:pt x="334912" y="1364189"/>
                  </a:lnTo>
                  <a:lnTo>
                    <a:pt x="325969" y="1365250"/>
                  </a:lnTo>
                  <a:lnTo>
                    <a:pt x="317026" y="1364189"/>
                  </a:lnTo>
                  <a:lnTo>
                    <a:pt x="308083" y="1363127"/>
                  </a:lnTo>
                  <a:lnTo>
                    <a:pt x="299665" y="1361004"/>
                  </a:lnTo>
                  <a:lnTo>
                    <a:pt x="291775" y="1357820"/>
                  </a:lnTo>
                  <a:lnTo>
                    <a:pt x="283884" y="1354105"/>
                  </a:lnTo>
                  <a:lnTo>
                    <a:pt x="276519" y="1349859"/>
                  </a:lnTo>
                  <a:lnTo>
                    <a:pt x="269154" y="1344021"/>
                  </a:lnTo>
                  <a:lnTo>
                    <a:pt x="263367" y="1338714"/>
                  </a:lnTo>
                  <a:lnTo>
                    <a:pt x="257054" y="1331815"/>
                  </a:lnTo>
                  <a:lnTo>
                    <a:pt x="252320" y="1325446"/>
                  </a:lnTo>
                  <a:lnTo>
                    <a:pt x="247585" y="1318016"/>
                  </a:lnTo>
                  <a:lnTo>
                    <a:pt x="243903" y="1310055"/>
                  </a:lnTo>
                  <a:lnTo>
                    <a:pt x="240746" y="1301564"/>
                  </a:lnTo>
                  <a:lnTo>
                    <a:pt x="238116" y="1293072"/>
                  </a:lnTo>
                  <a:lnTo>
                    <a:pt x="237064" y="1284050"/>
                  </a:lnTo>
                  <a:lnTo>
                    <a:pt x="236538" y="1274497"/>
                  </a:lnTo>
                  <a:lnTo>
                    <a:pt x="237064" y="1265475"/>
                  </a:lnTo>
                  <a:lnTo>
                    <a:pt x="238116" y="1256453"/>
                  </a:lnTo>
                  <a:lnTo>
                    <a:pt x="240746" y="1247961"/>
                  </a:lnTo>
                  <a:lnTo>
                    <a:pt x="243903" y="1240001"/>
                  </a:lnTo>
                  <a:lnTo>
                    <a:pt x="247585" y="1232040"/>
                  </a:lnTo>
                  <a:lnTo>
                    <a:pt x="252320" y="1224610"/>
                  </a:lnTo>
                  <a:lnTo>
                    <a:pt x="257054" y="1217180"/>
                  </a:lnTo>
                  <a:lnTo>
                    <a:pt x="263367" y="1211342"/>
                  </a:lnTo>
                  <a:lnTo>
                    <a:pt x="269154" y="1204973"/>
                  </a:lnTo>
                  <a:lnTo>
                    <a:pt x="276519" y="1200197"/>
                  </a:lnTo>
                  <a:lnTo>
                    <a:pt x="283884" y="1195420"/>
                  </a:lnTo>
                  <a:lnTo>
                    <a:pt x="291775" y="1191705"/>
                  </a:lnTo>
                  <a:lnTo>
                    <a:pt x="299665" y="1188521"/>
                  </a:lnTo>
                  <a:lnTo>
                    <a:pt x="308083" y="1185867"/>
                  </a:lnTo>
                  <a:lnTo>
                    <a:pt x="317026" y="1184806"/>
                  </a:lnTo>
                  <a:lnTo>
                    <a:pt x="325969" y="1184275"/>
                  </a:lnTo>
                  <a:close/>
                  <a:moveTo>
                    <a:pt x="2684225" y="947737"/>
                  </a:moveTo>
                  <a:lnTo>
                    <a:pt x="2693194" y="947737"/>
                  </a:lnTo>
                  <a:lnTo>
                    <a:pt x="2702163" y="947737"/>
                  </a:lnTo>
                  <a:lnTo>
                    <a:pt x="2711660" y="949325"/>
                  </a:lnTo>
                  <a:lnTo>
                    <a:pt x="2720102" y="950912"/>
                  </a:lnTo>
                  <a:lnTo>
                    <a:pt x="2728544" y="954087"/>
                  </a:lnTo>
                  <a:lnTo>
                    <a:pt x="2736458" y="957791"/>
                  </a:lnTo>
                  <a:lnTo>
                    <a:pt x="2743845" y="962554"/>
                  </a:lnTo>
                  <a:lnTo>
                    <a:pt x="2750176" y="967846"/>
                  </a:lnTo>
                  <a:lnTo>
                    <a:pt x="2757035" y="973666"/>
                  </a:lnTo>
                  <a:lnTo>
                    <a:pt x="2762311" y="980016"/>
                  </a:lnTo>
                  <a:lnTo>
                    <a:pt x="2768115" y="986896"/>
                  </a:lnTo>
                  <a:lnTo>
                    <a:pt x="2772336" y="994304"/>
                  </a:lnTo>
                  <a:lnTo>
                    <a:pt x="2776029" y="1002241"/>
                  </a:lnTo>
                  <a:lnTo>
                    <a:pt x="2778667" y="1010179"/>
                  </a:lnTo>
                  <a:lnTo>
                    <a:pt x="2781305" y="1019175"/>
                  </a:lnTo>
                  <a:lnTo>
                    <a:pt x="2782360" y="1027642"/>
                  </a:lnTo>
                  <a:lnTo>
                    <a:pt x="2782888" y="1037167"/>
                  </a:lnTo>
                  <a:lnTo>
                    <a:pt x="2782360" y="1046162"/>
                  </a:lnTo>
                  <a:lnTo>
                    <a:pt x="2781305" y="1055158"/>
                  </a:lnTo>
                  <a:lnTo>
                    <a:pt x="2778667" y="1063625"/>
                  </a:lnTo>
                  <a:lnTo>
                    <a:pt x="2776029" y="1072092"/>
                  </a:lnTo>
                  <a:lnTo>
                    <a:pt x="2772336" y="1080029"/>
                  </a:lnTo>
                  <a:lnTo>
                    <a:pt x="2768115" y="1087438"/>
                  </a:lnTo>
                  <a:lnTo>
                    <a:pt x="2762311" y="1094317"/>
                  </a:lnTo>
                  <a:lnTo>
                    <a:pt x="2757035" y="1101196"/>
                  </a:lnTo>
                  <a:lnTo>
                    <a:pt x="2750176" y="1106488"/>
                  </a:lnTo>
                  <a:lnTo>
                    <a:pt x="2743845" y="1111779"/>
                  </a:lnTo>
                  <a:lnTo>
                    <a:pt x="2736458" y="1116013"/>
                  </a:lnTo>
                  <a:lnTo>
                    <a:pt x="2728544" y="1119717"/>
                  </a:lnTo>
                  <a:lnTo>
                    <a:pt x="2720102" y="1122892"/>
                  </a:lnTo>
                  <a:lnTo>
                    <a:pt x="2711660" y="1125538"/>
                  </a:lnTo>
                  <a:lnTo>
                    <a:pt x="2702163" y="1126596"/>
                  </a:lnTo>
                  <a:lnTo>
                    <a:pt x="2693194" y="1127125"/>
                  </a:lnTo>
                  <a:lnTo>
                    <a:pt x="2684225" y="1126596"/>
                  </a:lnTo>
                  <a:lnTo>
                    <a:pt x="2675255" y="1125538"/>
                  </a:lnTo>
                  <a:lnTo>
                    <a:pt x="2666813" y="1122892"/>
                  </a:lnTo>
                  <a:lnTo>
                    <a:pt x="2658899" y="1119717"/>
                  </a:lnTo>
                  <a:lnTo>
                    <a:pt x="2650985" y="1116013"/>
                  </a:lnTo>
                  <a:lnTo>
                    <a:pt x="2643598" y="1111779"/>
                  </a:lnTo>
                  <a:lnTo>
                    <a:pt x="2636212" y="1106488"/>
                  </a:lnTo>
                  <a:lnTo>
                    <a:pt x="2630408" y="1101196"/>
                  </a:lnTo>
                  <a:lnTo>
                    <a:pt x="2624077" y="1094317"/>
                  </a:lnTo>
                  <a:lnTo>
                    <a:pt x="2619328" y="1087438"/>
                  </a:lnTo>
                  <a:lnTo>
                    <a:pt x="2614580" y="1080029"/>
                  </a:lnTo>
                  <a:lnTo>
                    <a:pt x="2610887" y="1072092"/>
                  </a:lnTo>
                  <a:lnTo>
                    <a:pt x="2607721" y="1063625"/>
                  </a:lnTo>
                  <a:lnTo>
                    <a:pt x="2605083" y="1055158"/>
                  </a:lnTo>
                  <a:lnTo>
                    <a:pt x="2604028" y="1046162"/>
                  </a:lnTo>
                  <a:lnTo>
                    <a:pt x="2603500" y="1037167"/>
                  </a:lnTo>
                  <a:lnTo>
                    <a:pt x="2604028" y="1027642"/>
                  </a:lnTo>
                  <a:lnTo>
                    <a:pt x="2605083" y="1019175"/>
                  </a:lnTo>
                  <a:lnTo>
                    <a:pt x="2607721" y="1010179"/>
                  </a:lnTo>
                  <a:lnTo>
                    <a:pt x="2610887" y="1002241"/>
                  </a:lnTo>
                  <a:lnTo>
                    <a:pt x="2614580" y="994304"/>
                  </a:lnTo>
                  <a:lnTo>
                    <a:pt x="2619328" y="986896"/>
                  </a:lnTo>
                  <a:lnTo>
                    <a:pt x="2624077" y="980016"/>
                  </a:lnTo>
                  <a:lnTo>
                    <a:pt x="2630408" y="973666"/>
                  </a:lnTo>
                  <a:lnTo>
                    <a:pt x="2636212" y="967846"/>
                  </a:lnTo>
                  <a:lnTo>
                    <a:pt x="2643598" y="962554"/>
                  </a:lnTo>
                  <a:lnTo>
                    <a:pt x="2650985" y="957791"/>
                  </a:lnTo>
                  <a:lnTo>
                    <a:pt x="2658899" y="954087"/>
                  </a:lnTo>
                  <a:lnTo>
                    <a:pt x="2666813" y="950912"/>
                  </a:lnTo>
                  <a:lnTo>
                    <a:pt x="2675255" y="949325"/>
                  </a:lnTo>
                  <a:lnTo>
                    <a:pt x="2684225" y="947737"/>
                  </a:lnTo>
                  <a:close/>
                  <a:moveTo>
                    <a:pt x="2446868" y="947737"/>
                  </a:moveTo>
                  <a:lnTo>
                    <a:pt x="2456393" y="947737"/>
                  </a:lnTo>
                  <a:lnTo>
                    <a:pt x="2465389" y="947737"/>
                  </a:lnTo>
                  <a:lnTo>
                    <a:pt x="2474384" y="949325"/>
                  </a:lnTo>
                  <a:lnTo>
                    <a:pt x="2482851" y="950912"/>
                  </a:lnTo>
                  <a:lnTo>
                    <a:pt x="2491318" y="954087"/>
                  </a:lnTo>
                  <a:lnTo>
                    <a:pt x="2499255" y="957791"/>
                  </a:lnTo>
                  <a:lnTo>
                    <a:pt x="2506664" y="962554"/>
                  </a:lnTo>
                  <a:lnTo>
                    <a:pt x="2513543" y="967846"/>
                  </a:lnTo>
                  <a:lnTo>
                    <a:pt x="2519893" y="973666"/>
                  </a:lnTo>
                  <a:lnTo>
                    <a:pt x="2525714" y="980016"/>
                  </a:lnTo>
                  <a:lnTo>
                    <a:pt x="2531005" y="986896"/>
                  </a:lnTo>
                  <a:lnTo>
                    <a:pt x="2535238" y="994304"/>
                  </a:lnTo>
                  <a:lnTo>
                    <a:pt x="2538943" y="1002241"/>
                  </a:lnTo>
                  <a:lnTo>
                    <a:pt x="2542118" y="1010179"/>
                  </a:lnTo>
                  <a:lnTo>
                    <a:pt x="2544234" y="1019175"/>
                  </a:lnTo>
                  <a:lnTo>
                    <a:pt x="2545822" y="1027642"/>
                  </a:lnTo>
                  <a:lnTo>
                    <a:pt x="2546351" y="1037167"/>
                  </a:lnTo>
                  <a:lnTo>
                    <a:pt x="2545822" y="1046162"/>
                  </a:lnTo>
                  <a:lnTo>
                    <a:pt x="2544234" y="1055158"/>
                  </a:lnTo>
                  <a:lnTo>
                    <a:pt x="2542118" y="1063625"/>
                  </a:lnTo>
                  <a:lnTo>
                    <a:pt x="2538943" y="1072092"/>
                  </a:lnTo>
                  <a:lnTo>
                    <a:pt x="2535238" y="1080029"/>
                  </a:lnTo>
                  <a:lnTo>
                    <a:pt x="2531005" y="1087438"/>
                  </a:lnTo>
                  <a:lnTo>
                    <a:pt x="2525714" y="1094317"/>
                  </a:lnTo>
                  <a:lnTo>
                    <a:pt x="2519893" y="1101196"/>
                  </a:lnTo>
                  <a:lnTo>
                    <a:pt x="2513543" y="1106488"/>
                  </a:lnTo>
                  <a:lnTo>
                    <a:pt x="2506664" y="1111779"/>
                  </a:lnTo>
                  <a:lnTo>
                    <a:pt x="2499255" y="1116013"/>
                  </a:lnTo>
                  <a:lnTo>
                    <a:pt x="2491318" y="1119717"/>
                  </a:lnTo>
                  <a:lnTo>
                    <a:pt x="2482851" y="1122892"/>
                  </a:lnTo>
                  <a:lnTo>
                    <a:pt x="2474384" y="1125538"/>
                  </a:lnTo>
                  <a:lnTo>
                    <a:pt x="2465389" y="1126596"/>
                  </a:lnTo>
                  <a:lnTo>
                    <a:pt x="2456393" y="1127125"/>
                  </a:lnTo>
                  <a:lnTo>
                    <a:pt x="2446868" y="1126596"/>
                  </a:lnTo>
                  <a:lnTo>
                    <a:pt x="2438401" y="1125538"/>
                  </a:lnTo>
                  <a:lnTo>
                    <a:pt x="2429405" y="1122892"/>
                  </a:lnTo>
                  <a:lnTo>
                    <a:pt x="2421468" y="1119717"/>
                  </a:lnTo>
                  <a:lnTo>
                    <a:pt x="2413530" y="1116013"/>
                  </a:lnTo>
                  <a:lnTo>
                    <a:pt x="2406122" y="1111779"/>
                  </a:lnTo>
                  <a:lnTo>
                    <a:pt x="2399243" y="1106488"/>
                  </a:lnTo>
                  <a:lnTo>
                    <a:pt x="2392892" y="1101196"/>
                  </a:lnTo>
                  <a:lnTo>
                    <a:pt x="2387072" y="1094317"/>
                  </a:lnTo>
                  <a:lnTo>
                    <a:pt x="2381780" y="1087438"/>
                  </a:lnTo>
                  <a:lnTo>
                    <a:pt x="2377017" y="1080029"/>
                  </a:lnTo>
                  <a:lnTo>
                    <a:pt x="2373313" y="1072092"/>
                  </a:lnTo>
                  <a:lnTo>
                    <a:pt x="2370138" y="1063625"/>
                  </a:lnTo>
                  <a:lnTo>
                    <a:pt x="2368551" y="1055158"/>
                  </a:lnTo>
                  <a:lnTo>
                    <a:pt x="2366963" y="1046162"/>
                  </a:lnTo>
                  <a:lnTo>
                    <a:pt x="2366963" y="1037167"/>
                  </a:lnTo>
                  <a:lnTo>
                    <a:pt x="2366963" y="1027642"/>
                  </a:lnTo>
                  <a:lnTo>
                    <a:pt x="2368551" y="1019175"/>
                  </a:lnTo>
                  <a:lnTo>
                    <a:pt x="2370138" y="1010179"/>
                  </a:lnTo>
                  <a:lnTo>
                    <a:pt x="2373313" y="1002241"/>
                  </a:lnTo>
                  <a:lnTo>
                    <a:pt x="2377017" y="994304"/>
                  </a:lnTo>
                  <a:lnTo>
                    <a:pt x="2381780" y="986896"/>
                  </a:lnTo>
                  <a:lnTo>
                    <a:pt x="2387072" y="980016"/>
                  </a:lnTo>
                  <a:lnTo>
                    <a:pt x="2392892" y="973666"/>
                  </a:lnTo>
                  <a:lnTo>
                    <a:pt x="2399243" y="967846"/>
                  </a:lnTo>
                  <a:lnTo>
                    <a:pt x="2406122" y="962554"/>
                  </a:lnTo>
                  <a:lnTo>
                    <a:pt x="2413530" y="957791"/>
                  </a:lnTo>
                  <a:lnTo>
                    <a:pt x="2421468" y="954087"/>
                  </a:lnTo>
                  <a:lnTo>
                    <a:pt x="2429405" y="950912"/>
                  </a:lnTo>
                  <a:lnTo>
                    <a:pt x="2438401" y="949325"/>
                  </a:lnTo>
                  <a:lnTo>
                    <a:pt x="2446868" y="947737"/>
                  </a:lnTo>
                  <a:close/>
                  <a:moveTo>
                    <a:pt x="2215385" y="947737"/>
                  </a:moveTo>
                  <a:lnTo>
                    <a:pt x="2224355" y="947737"/>
                  </a:lnTo>
                  <a:lnTo>
                    <a:pt x="2233852" y="947737"/>
                  </a:lnTo>
                  <a:lnTo>
                    <a:pt x="2242821" y="949325"/>
                  </a:lnTo>
                  <a:lnTo>
                    <a:pt x="2251263" y="950912"/>
                  </a:lnTo>
                  <a:lnTo>
                    <a:pt x="2259705" y="954087"/>
                  </a:lnTo>
                  <a:lnTo>
                    <a:pt x="2267619" y="957791"/>
                  </a:lnTo>
                  <a:lnTo>
                    <a:pt x="2275005" y="962554"/>
                  </a:lnTo>
                  <a:lnTo>
                    <a:pt x="2281337" y="967846"/>
                  </a:lnTo>
                  <a:lnTo>
                    <a:pt x="2288196" y="973666"/>
                  </a:lnTo>
                  <a:lnTo>
                    <a:pt x="2293472" y="980016"/>
                  </a:lnTo>
                  <a:lnTo>
                    <a:pt x="2299276" y="986896"/>
                  </a:lnTo>
                  <a:lnTo>
                    <a:pt x="2303496" y="994304"/>
                  </a:lnTo>
                  <a:lnTo>
                    <a:pt x="2307190" y="1002241"/>
                  </a:lnTo>
                  <a:lnTo>
                    <a:pt x="2310355" y="1010179"/>
                  </a:lnTo>
                  <a:lnTo>
                    <a:pt x="2312466" y="1019175"/>
                  </a:lnTo>
                  <a:lnTo>
                    <a:pt x="2313521" y="1027642"/>
                  </a:lnTo>
                  <a:lnTo>
                    <a:pt x="2314576" y="1037167"/>
                  </a:lnTo>
                  <a:lnTo>
                    <a:pt x="2313521" y="1046162"/>
                  </a:lnTo>
                  <a:lnTo>
                    <a:pt x="2312466" y="1055158"/>
                  </a:lnTo>
                  <a:lnTo>
                    <a:pt x="2310355" y="1063625"/>
                  </a:lnTo>
                  <a:lnTo>
                    <a:pt x="2307190" y="1072092"/>
                  </a:lnTo>
                  <a:lnTo>
                    <a:pt x="2303496" y="1080029"/>
                  </a:lnTo>
                  <a:lnTo>
                    <a:pt x="2299276" y="1087438"/>
                  </a:lnTo>
                  <a:lnTo>
                    <a:pt x="2293472" y="1094317"/>
                  </a:lnTo>
                  <a:lnTo>
                    <a:pt x="2288196" y="1101196"/>
                  </a:lnTo>
                  <a:lnTo>
                    <a:pt x="2281337" y="1106488"/>
                  </a:lnTo>
                  <a:lnTo>
                    <a:pt x="2275005" y="1111779"/>
                  </a:lnTo>
                  <a:lnTo>
                    <a:pt x="2267619" y="1116013"/>
                  </a:lnTo>
                  <a:lnTo>
                    <a:pt x="2259705" y="1119717"/>
                  </a:lnTo>
                  <a:lnTo>
                    <a:pt x="2251263" y="1122892"/>
                  </a:lnTo>
                  <a:lnTo>
                    <a:pt x="2242821" y="1125538"/>
                  </a:lnTo>
                  <a:lnTo>
                    <a:pt x="2233852" y="1126596"/>
                  </a:lnTo>
                  <a:lnTo>
                    <a:pt x="2224355" y="1127125"/>
                  </a:lnTo>
                  <a:lnTo>
                    <a:pt x="2215385" y="1126596"/>
                  </a:lnTo>
                  <a:lnTo>
                    <a:pt x="2206416" y="1125538"/>
                  </a:lnTo>
                  <a:lnTo>
                    <a:pt x="2197974" y="1122892"/>
                  </a:lnTo>
                  <a:lnTo>
                    <a:pt x="2190060" y="1119717"/>
                  </a:lnTo>
                  <a:lnTo>
                    <a:pt x="2182146" y="1116013"/>
                  </a:lnTo>
                  <a:lnTo>
                    <a:pt x="2174759" y="1111779"/>
                  </a:lnTo>
                  <a:lnTo>
                    <a:pt x="2167373" y="1106488"/>
                  </a:lnTo>
                  <a:lnTo>
                    <a:pt x="2161569" y="1101196"/>
                  </a:lnTo>
                  <a:lnTo>
                    <a:pt x="2155237" y="1094317"/>
                  </a:lnTo>
                  <a:lnTo>
                    <a:pt x="2150489" y="1087438"/>
                  </a:lnTo>
                  <a:lnTo>
                    <a:pt x="2145740" y="1080029"/>
                  </a:lnTo>
                  <a:lnTo>
                    <a:pt x="2142047" y="1072092"/>
                  </a:lnTo>
                  <a:lnTo>
                    <a:pt x="2138882" y="1063625"/>
                  </a:lnTo>
                  <a:lnTo>
                    <a:pt x="2137299" y="1055158"/>
                  </a:lnTo>
                  <a:lnTo>
                    <a:pt x="2135188" y="1046162"/>
                  </a:lnTo>
                  <a:lnTo>
                    <a:pt x="2135188" y="1037167"/>
                  </a:lnTo>
                  <a:lnTo>
                    <a:pt x="2135188" y="1027642"/>
                  </a:lnTo>
                  <a:lnTo>
                    <a:pt x="2137299" y="1019175"/>
                  </a:lnTo>
                  <a:lnTo>
                    <a:pt x="2138882" y="1010179"/>
                  </a:lnTo>
                  <a:lnTo>
                    <a:pt x="2142047" y="1002241"/>
                  </a:lnTo>
                  <a:lnTo>
                    <a:pt x="2145740" y="994304"/>
                  </a:lnTo>
                  <a:lnTo>
                    <a:pt x="2150489" y="986896"/>
                  </a:lnTo>
                  <a:lnTo>
                    <a:pt x="2155237" y="980016"/>
                  </a:lnTo>
                  <a:lnTo>
                    <a:pt x="2161569" y="973666"/>
                  </a:lnTo>
                  <a:lnTo>
                    <a:pt x="2167373" y="967846"/>
                  </a:lnTo>
                  <a:lnTo>
                    <a:pt x="2174759" y="962554"/>
                  </a:lnTo>
                  <a:lnTo>
                    <a:pt x="2182146" y="957791"/>
                  </a:lnTo>
                  <a:lnTo>
                    <a:pt x="2190060" y="954087"/>
                  </a:lnTo>
                  <a:lnTo>
                    <a:pt x="2197974" y="950912"/>
                  </a:lnTo>
                  <a:lnTo>
                    <a:pt x="2206416" y="949325"/>
                  </a:lnTo>
                  <a:lnTo>
                    <a:pt x="2215385" y="947737"/>
                  </a:lnTo>
                  <a:close/>
                  <a:moveTo>
                    <a:pt x="1973739" y="947737"/>
                  </a:moveTo>
                  <a:lnTo>
                    <a:pt x="1983320" y="947737"/>
                  </a:lnTo>
                  <a:lnTo>
                    <a:pt x="1992369" y="947737"/>
                  </a:lnTo>
                  <a:lnTo>
                    <a:pt x="2001418" y="949325"/>
                  </a:lnTo>
                  <a:lnTo>
                    <a:pt x="2009934" y="950912"/>
                  </a:lnTo>
                  <a:lnTo>
                    <a:pt x="2017918" y="954087"/>
                  </a:lnTo>
                  <a:lnTo>
                    <a:pt x="2025902" y="957791"/>
                  </a:lnTo>
                  <a:lnTo>
                    <a:pt x="2033354" y="962554"/>
                  </a:lnTo>
                  <a:lnTo>
                    <a:pt x="2040806" y="967846"/>
                  </a:lnTo>
                  <a:lnTo>
                    <a:pt x="2046661" y="973666"/>
                  </a:lnTo>
                  <a:lnTo>
                    <a:pt x="2053049" y="980016"/>
                  </a:lnTo>
                  <a:lnTo>
                    <a:pt x="2057839" y="986896"/>
                  </a:lnTo>
                  <a:lnTo>
                    <a:pt x="2062630" y="994304"/>
                  </a:lnTo>
                  <a:lnTo>
                    <a:pt x="2066356" y="1002241"/>
                  </a:lnTo>
                  <a:lnTo>
                    <a:pt x="2069549" y="1010179"/>
                  </a:lnTo>
                  <a:lnTo>
                    <a:pt x="2071146" y="1019175"/>
                  </a:lnTo>
                  <a:lnTo>
                    <a:pt x="2073275" y="1027642"/>
                  </a:lnTo>
                  <a:lnTo>
                    <a:pt x="2073275" y="1037167"/>
                  </a:lnTo>
                  <a:lnTo>
                    <a:pt x="2073275" y="1046162"/>
                  </a:lnTo>
                  <a:lnTo>
                    <a:pt x="2071146" y="1055158"/>
                  </a:lnTo>
                  <a:lnTo>
                    <a:pt x="2069549" y="1063625"/>
                  </a:lnTo>
                  <a:lnTo>
                    <a:pt x="2066356" y="1072092"/>
                  </a:lnTo>
                  <a:lnTo>
                    <a:pt x="2062630" y="1080029"/>
                  </a:lnTo>
                  <a:lnTo>
                    <a:pt x="2057839" y="1087438"/>
                  </a:lnTo>
                  <a:lnTo>
                    <a:pt x="2053049" y="1094317"/>
                  </a:lnTo>
                  <a:lnTo>
                    <a:pt x="2046661" y="1101196"/>
                  </a:lnTo>
                  <a:lnTo>
                    <a:pt x="2040806" y="1106488"/>
                  </a:lnTo>
                  <a:lnTo>
                    <a:pt x="2033354" y="1111779"/>
                  </a:lnTo>
                  <a:lnTo>
                    <a:pt x="2025902" y="1116013"/>
                  </a:lnTo>
                  <a:lnTo>
                    <a:pt x="2017918" y="1119717"/>
                  </a:lnTo>
                  <a:lnTo>
                    <a:pt x="2009934" y="1122892"/>
                  </a:lnTo>
                  <a:lnTo>
                    <a:pt x="2001418" y="1125538"/>
                  </a:lnTo>
                  <a:lnTo>
                    <a:pt x="1992369" y="1126596"/>
                  </a:lnTo>
                  <a:lnTo>
                    <a:pt x="1983320" y="1127125"/>
                  </a:lnTo>
                  <a:lnTo>
                    <a:pt x="1973739" y="1126596"/>
                  </a:lnTo>
                  <a:lnTo>
                    <a:pt x="1964690" y="1125538"/>
                  </a:lnTo>
                  <a:lnTo>
                    <a:pt x="1956174" y="1122892"/>
                  </a:lnTo>
                  <a:lnTo>
                    <a:pt x="1947657" y="1119717"/>
                  </a:lnTo>
                  <a:lnTo>
                    <a:pt x="1939673" y="1116013"/>
                  </a:lnTo>
                  <a:lnTo>
                    <a:pt x="1932221" y="1111779"/>
                  </a:lnTo>
                  <a:lnTo>
                    <a:pt x="1925834" y="1106488"/>
                  </a:lnTo>
                  <a:lnTo>
                    <a:pt x="1918914" y="1101196"/>
                  </a:lnTo>
                  <a:lnTo>
                    <a:pt x="1913591" y="1094317"/>
                  </a:lnTo>
                  <a:lnTo>
                    <a:pt x="1907736" y="1087438"/>
                  </a:lnTo>
                  <a:lnTo>
                    <a:pt x="1903478" y="1080029"/>
                  </a:lnTo>
                  <a:lnTo>
                    <a:pt x="1899752" y="1072092"/>
                  </a:lnTo>
                  <a:lnTo>
                    <a:pt x="1897091" y="1063625"/>
                  </a:lnTo>
                  <a:lnTo>
                    <a:pt x="1894429" y="1055158"/>
                  </a:lnTo>
                  <a:lnTo>
                    <a:pt x="1893365" y="1046162"/>
                  </a:lnTo>
                  <a:lnTo>
                    <a:pt x="1892300" y="1037167"/>
                  </a:lnTo>
                  <a:lnTo>
                    <a:pt x="1893365" y="1027642"/>
                  </a:lnTo>
                  <a:lnTo>
                    <a:pt x="1894429" y="1019175"/>
                  </a:lnTo>
                  <a:lnTo>
                    <a:pt x="1897091" y="1010179"/>
                  </a:lnTo>
                  <a:lnTo>
                    <a:pt x="1899752" y="1002241"/>
                  </a:lnTo>
                  <a:lnTo>
                    <a:pt x="1903478" y="994304"/>
                  </a:lnTo>
                  <a:lnTo>
                    <a:pt x="1907736" y="986896"/>
                  </a:lnTo>
                  <a:lnTo>
                    <a:pt x="1913591" y="980016"/>
                  </a:lnTo>
                  <a:lnTo>
                    <a:pt x="1918914" y="973666"/>
                  </a:lnTo>
                  <a:lnTo>
                    <a:pt x="1925834" y="967846"/>
                  </a:lnTo>
                  <a:lnTo>
                    <a:pt x="1932221" y="962554"/>
                  </a:lnTo>
                  <a:lnTo>
                    <a:pt x="1939673" y="957791"/>
                  </a:lnTo>
                  <a:lnTo>
                    <a:pt x="1947657" y="954087"/>
                  </a:lnTo>
                  <a:lnTo>
                    <a:pt x="1956174" y="950912"/>
                  </a:lnTo>
                  <a:lnTo>
                    <a:pt x="1964690" y="949325"/>
                  </a:lnTo>
                  <a:lnTo>
                    <a:pt x="1973739" y="947737"/>
                  </a:lnTo>
                  <a:close/>
                  <a:moveTo>
                    <a:pt x="1263122" y="947737"/>
                  </a:moveTo>
                  <a:lnTo>
                    <a:pt x="1272118" y="947737"/>
                  </a:lnTo>
                  <a:lnTo>
                    <a:pt x="1281114" y="947737"/>
                  </a:lnTo>
                  <a:lnTo>
                    <a:pt x="1290639" y="949325"/>
                  </a:lnTo>
                  <a:lnTo>
                    <a:pt x="1299105" y="950912"/>
                  </a:lnTo>
                  <a:lnTo>
                    <a:pt x="1307572" y="954087"/>
                  </a:lnTo>
                  <a:lnTo>
                    <a:pt x="1315509" y="957791"/>
                  </a:lnTo>
                  <a:lnTo>
                    <a:pt x="1322918" y="962554"/>
                  </a:lnTo>
                  <a:lnTo>
                    <a:pt x="1329268" y="967846"/>
                  </a:lnTo>
                  <a:lnTo>
                    <a:pt x="1336147" y="973666"/>
                  </a:lnTo>
                  <a:lnTo>
                    <a:pt x="1341439" y="980016"/>
                  </a:lnTo>
                  <a:lnTo>
                    <a:pt x="1347260" y="986896"/>
                  </a:lnTo>
                  <a:lnTo>
                    <a:pt x="1351493" y="994304"/>
                  </a:lnTo>
                  <a:lnTo>
                    <a:pt x="1355197" y="1002241"/>
                  </a:lnTo>
                  <a:lnTo>
                    <a:pt x="1357843" y="1010179"/>
                  </a:lnTo>
                  <a:lnTo>
                    <a:pt x="1360489" y="1019175"/>
                  </a:lnTo>
                  <a:lnTo>
                    <a:pt x="1361547" y="1027642"/>
                  </a:lnTo>
                  <a:lnTo>
                    <a:pt x="1362076" y="1037167"/>
                  </a:lnTo>
                  <a:lnTo>
                    <a:pt x="1361547" y="1046162"/>
                  </a:lnTo>
                  <a:lnTo>
                    <a:pt x="1360489" y="1055158"/>
                  </a:lnTo>
                  <a:lnTo>
                    <a:pt x="1357843" y="1063625"/>
                  </a:lnTo>
                  <a:lnTo>
                    <a:pt x="1355197" y="1072092"/>
                  </a:lnTo>
                  <a:lnTo>
                    <a:pt x="1351493" y="1080029"/>
                  </a:lnTo>
                  <a:lnTo>
                    <a:pt x="1347260" y="1087438"/>
                  </a:lnTo>
                  <a:lnTo>
                    <a:pt x="1341439" y="1094317"/>
                  </a:lnTo>
                  <a:lnTo>
                    <a:pt x="1336147" y="1101196"/>
                  </a:lnTo>
                  <a:lnTo>
                    <a:pt x="1329268" y="1106488"/>
                  </a:lnTo>
                  <a:lnTo>
                    <a:pt x="1322918" y="1111779"/>
                  </a:lnTo>
                  <a:lnTo>
                    <a:pt x="1315509" y="1116013"/>
                  </a:lnTo>
                  <a:lnTo>
                    <a:pt x="1307572" y="1119717"/>
                  </a:lnTo>
                  <a:lnTo>
                    <a:pt x="1299105" y="1122892"/>
                  </a:lnTo>
                  <a:lnTo>
                    <a:pt x="1290639" y="1125538"/>
                  </a:lnTo>
                  <a:lnTo>
                    <a:pt x="1281114" y="1126596"/>
                  </a:lnTo>
                  <a:lnTo>
                    <a:pt x="1272118" y="1127125"/>
                  </a:lnTo>
                  <a:lnTo>
                    <a:pt x="1263122" y="1126596"/>
                  </a:lnTo>
                  <a:lnTo>
                    <a:pt x="1254655" y="1125538"/>
                  </a:lnTo>
                  <a:lnTo>
                    <a:pt x="1245659" y="1122892"/>
                  </a:lnTo>
                  <a:lnTo>
                    <a:pt x="1237722" y="1119717"/>
                  </a:lnTo>
                  <a:lnTo>
                    <a:pt x="1229784" y="1116013"/>
                  </a:lnTo>
                  <a:lnTo>
                    <a:pt x="1222376" y="1111779"/>
                  </a:lnTo>
                  <a:lnTo>
                    <a:pt x="1214968" y="1106488"/>
                  </a:lnTo>
                  <a:lnTo>
                    <a:pt x="1209147" y="1101196"/>
                  </a:lnTo>
                  <a:lnTo>
                    <a:pt x="1202797" y="1094317"/>
                  </a:lnTo>
                  <a:lnTo>
                    <a:pt x="1198034" y="1087438"/>
                  </a:lnTo>
                  <a:lnTo>
                    <a:pt x="1193272" y="1080029"/>
                  </a:lnTo>
                  <a:lnTo>
                    <a:pt x="1189567" y="1072092"/>
                  </a:lnTo>
                  <a:lnTo>
                    <a:pt x="1186392" y="1063625"/>
                  </a:lnTo>
                  <a:lnTo>
                    <a:pt x="1184805" y="1055158"/>
                  </a:lnTo>
                  <a:lnTo>
                    <a:pt x="1182688" y="1046162"/>
                  </a:lnTo>
                  <a:lnTo>
                    <a:pt x="1182688" y="1037167"/>
                  </a:lnTo>
                  <a:lnTo>
                    <a:pt x="1182688" y="1027642"/>
                  </a:lnTo>
                  <a:lnTo>
                    <a:pt x="1184805" y="1019175"/>
                  </a:lnTo>
                  <a:lnTo>
                    <a:pt x="1186392" y="1010179"/>
                  </a:lnTo>
                  <a:lnTo>
                    <a:pt x="1189567" y="1002241"/>
                  </a:lnTo>
                  <a:lnTo>
                    <a:pt x="1193272" y="994304"/>
                  </a:lnTo>
                  <a:lnTo>
                    <a:pt x="1198034" y="986896"/>
                  </a:lnTo>
                  <a:lnTo>
                    <a:pt x="1202797" y="980016"/>
                  </a:lnTo>
                  <a:lnTo>
                    <a:pt x="1209147" y="973666"/>
                  </a:lnTo>
                  <a:lnTo>
                    <a:pt x="1214968" y="967846"/>
                  </a:lnTo>
                  <a:lnTo>
                    <a:pt x="1222376" y="962554"/>
                  </a:lnTo>
                  <a:lnTo>
                    <a:pt x="1229784" y="957791"/>
                  </a:lnTo>
                  <a:lnTo>
                    <a:pt x="1237722" y="954087"/>
                  </a:lnTo>
                  <a:lnTo>
                    <a:pt x="1245659" y="950912"/>
                  </a:lnTo>
                  <a:lnTo>
                    <a:pt x="1254655" y="949325"/>
                  </a:lnTo>
                  <a:lnTo>
                    <a:pt x="1263122" y="947737"/>
                  </a:lnTo>
                  <a:close/>
                  <a:moveTo>
                    <a:pt x="1026055" y="947737"/>
                  </a:moveTo>
                  <a:lnTo>
                    <a:pt x="1036109" y="947737"/>
                  </a:lnTo>
                  <a:lnTo>
                    <a:pt x="1045105" y="947737"/>
                  </a:lnTo>
                  <a:lnTo>
                    <a:pt x="1053571" y="949325"/>
                  </a:lnTo>
                  <a:lnTo>
                    <a:pt x="1062038" y="950912"/>
                  </a:lnTo>
                  <a:lnTo>
                    <a:pt x="1070505" y="954087"/>
                  </a:lnTo>
                  <a:lnTo>
                    <a:pt x="1078442" y="957791"/>
                  </a:lnTo>
                  <a:lnTo>
                    <a:pt x="1085851" y="962554"/>
                  </a:lnTo>
                  <a:lnTo>
                    <a:pt x="1092730" y="967846"/>
                  </a:lnTo>
                  <a:lnTo>
                    <a:pt x="1099080" y="973666"/>
                  </a:lnTo>
                  <a:lnTo>
                    <a:pt x="1105430" y="980016"/>
                  </a:lnTo>
                  <a:lnTo>
                    <a:pt x="1110192" y="986896"/>
                  </a:lnTo>
                  <a:lnTo>
                    <a:pt x="1114426" y="994304"/>
                  </a:lnTo>
                  <a:lnTo>
                    <a:pt x="1118659" y="1002241"/>
                  </a:lnTo>
                  <a:lnTo>
                    <a:pt x="1121834" y="1010179"/>
                  </a:lnTo>
                  <a:lnTo>
                    <a:pt x="1123422" y="1019175"/>
                  </a:lnTo>
                  <a:lnTo>
                    <a:pt x="1125009" y="1027642"/>
                  </a:lnTo>
                  <a:lnTo>
                    <a:pt x="1125538" y="1037167"/>
                  </a:lnTo>
                  <a:lnTo>
                    <a:pt x="1125009" y="1046162"/>
                  </a:lnTo>
                  <a:lnTo>
                    <a:pt x="1123422" y="1055158"/>
                  </a:lnTo>
                  <a:lnTo>
                    <a:pt x="1121834" y="1063625"/>
                  </a:lnTo>
                  <a:lnTo>
                    <a:pt x="1118659" y="1072092"/>
                  </a:lnTo>
                  <a:lnTo>
                    <a:pt x="1114426" y="1080029"/>
                  </a:lnTo>
                  <a:lnTo>
                    <a:pt x="1110192" y="1087438"/>
                  </a:lnTo>
                  <a:lnTo>
                    <a:pt x="1105430" y="1094317"/>
                  </a:lnTo>
                  <a:lnTo>
                    <a:pt x="1099080" y="1101196"/>
                  </a:lnTo>
                  <a:lnTo>
                    <a:pt x="1092730" y="1106488"/>
                  </a:lnTo>
                  <a:lnTo>
                    <a:pt x="1085851" y="1111779"/>
                  </a:lnTo>
                  <a:lnTo>
                    <a:pt x="1078442" y="1116013"/>
                  </a:lnTo>
                  <a:lnTo>
                    <a:pt x="1070505" y="1119717"/>
                  </a:lnTo>
                  <a:lnTo>
                    <a:pt x="1062038" y="1122892"/>
                  </a:lnTo>
                  <a:lnTo>
                    <a:pt x="1053571" y="1125538"/>
                  </a:lnTo>
                  <a:lnTo>
                    <a:pt x="1045105" y="1126596"/>
                  </a:lnTo>
                  <a:lnTo>
                    <a:pt x="1036109" y="1127125"/>
                  </a:lnTo>
                  <a:lnTo>
                    <a:pt x="1026055" y="1126596"/>
                  </a:lnTo>
                  <a:lnTo>
                    <a:pt x="1017588" y="1125538"/>
                  </a:lnTo>
                  <a:lnTo>
                    <a:pt x="1009121" y="1122892"/>
                  </a:lnTo>
                  <a:lnTo>
                    <a:pt x="1000655" y="1119717"/>
                  </a:lnTo>
                  <a:lnTo>
                    <a:pt x="992717" y="1116013"/>
                  </a:lnTo>
                  <a:lnTo>
                    <a:pt x="985309" y="1111779"/>
                  </a:lnTo>
                  <a:lnTo>
                    <a:pt x="978959" y="1106488"/>
                  </a:lnTo>
                  <a:lnTo>
                    <a:pt x="972079" y="1101196"/>
                  </a:lnTo>
                  <a:lnTo>
                    <a:pt x="966259" y="1094317"/>
                  </a:lnTo>
                  <a:lnTo>
                    <a:pt x="960967" y="1087438"/>
                  </a:lnTo>
                  <a:lnTo>
                    <a:pt x="956734" y="1080029"/>
                  </a:lnTo>
                  <a:lnTo>
                    <a:pt x="952500" y="1072092"/>
                  </a:lnTo>
                  <a:lnTo>
                    <a:pt x="949325" y="1063625"/>
                  </a:lnTo>
                  <a:lnTo>
                    <a:pt x="947738" y="1055158"/>
                  </a:lnTo>
                  <a:lnTo>
                    <a:pt x="946679" y="1046162"/>
                  </a:lnTo>
                  <a:lnTo>
                    <a:pt x="946150" y="1037167"/>
                  </a:lnTo>
                  <a:lnTo>
                    <a:pt x="946679" y="1027642"/>
                  </a:lnTo>
                  <a:lnTo>
                    <a:pt x="947738" y="1019175"/>
                  </a:lnTo>
                  <a:lnTo>
                    <a:pt x="949325" y="1010179"/>
                  </a:lnTo>
                  <a:lnTo>
                    <a:pt x="952500" y="1002241"/>
                  </a:lnTo>
                  <a:lnTo>
                    <a:pt x="956734" y="994304"/>
                  </a:lnTo>
                  <a:lnTo>
                    <a:pt x="960967" y="986896"/>
                  </a:lnTo>
                  <a:lnTo>
                    <a:pt x="966259" y="980016"/>
                  </a:lnTo>
                  <a:lnTo>
                    <a:pt x="972079" y="973666"/>
                  </a:lnTo>
                  <a:lnTo>
                    <a:pt x="978959" y="967846"/>
                  </a:lnTo>
                  <a:lnTo>
                    <a:pt x="985309" y="962554"/>
                  </a:lnTo>
                  <a:lnTo>
                    <a:pt x="992717" y="957791"/>
                  </a:lnTo>
                  <a:lnTo>
                    <a:pt x="1000655" y="954087"/>
                  </a:lnTo>
                  <a:lnTo>
                    <a:pt x="1009121" y="950912"/>
                  </a:lnTo>
                  <a:lnTo>
                    <a:pt x="1017588" y="949325"/>
                  </a:lnTo>
                  <a:lnTo>
                    <a:pt x="1026055" y="947737"/>
                  </a:lnTo>
                  <a:close/>
                  <a:moveTo>
                    <a:pt x="794572" y="947737"/>
                  </a:moveTo>
                  <a:lnTo>
                    <a:pt x="804069" y="947737"/>
                  </a:lnTo>
                  <a:lnTo>
                    <a:pt x="813566" y="947737"/>
                  </a:lnTo>
                  <a:lnTo>
                    <a:pt x="822008" y="949325"/>
                  </a:lnTo>
                  <a:lnTo>
                    <a:pt x="830450" y="950912"/>
                  </a:lnTo>
                  <a:lnTo>
                    <a:pt x="838892" y="954087"/>
                  </a:lnTo>
                  <a:lnTo>
                    <a:pt x="846806" y="957791"/>
                  </a:lnTo>
                  <a:lnTo>
                    <a:pt x="854192" y="962554"/>
                  </a:lnTo>
                  <a:lnTo>
                    <a:pt x="860524" y="967846"/>
                  </a:lnTo>
                  <a:lnTo>
                    <a:pt x="867383" y="973666"/>
                  </a:lnTo>
                  <a:lnTo>
                    <a:pt x="873714" y="980016"/>
                  </a:lnTo>
                  <a:lnTo>
                    <a:pt x="878463" y="986896"/>
                  </a:lnTo>
                  <a:lnTo>
                    <a:pt x="882683" y="994304"/>
                  </a:lnTo>
                  <a:lnTo>
                    <a:pt x="886904" y="1002241"/>
                  </a:lnTo>
                  <a:lnTo>
                    <a:pt x="890070" y="1010179"/>
                  </a:lnTo>
                  <a:lnTo>
                    <a:pt x="891653" y="1019175"/>
                  </a:lnTo>
                  <a:lnTo>
                    <a:pt x="892708" y="1027642"/>
                  </a:lnTo>
                  <a:lnTo>
                    <a:pt x="893763" y="1037167"/>
                  </a:lnTo>
                  <a:lnTo>
                    <a:pt x="892708" y="1046162"/>
                  </a:lnTo>
                  <a:lnTo>
                    <a:pt x="891653" y="1055158"/>
                  </a:lnTo>
                  <a:lnTo>
                    <a:pt x="890070" y="1063625"/>
                  </a:lnTo>
                  <a:lnTo>
                    <a:pt x="886904" y="1072092"/>
                  </a:lnTo>
                  <a:lnTo>
                    <a:pt x="882683" y="1080029"/>
                  </a:lnTo>
                  <a:lnTo>
                    <a:pt x="878463" y="1087438"/>
                  </a:lnTo>
                  <a:lnTo>
                    <a:pt x="873714" y="1094317"/>
                  </a:lnTo>
                  <a:lnTo>
                    <a:pt x="867383" y="1101196"/>
                  </a:lnTo>
                  <a:lnTo>
                    <a:pt x="860524" y="1106488"/>
                  </a:lnTo>
                  <a:lnTo>
                    <a:pt x="854192" y="1111779"/>
                  </a:lnTo>
                  <a:lnTo>
                    <a:pt x="846806" y="1116013"/>
                  </a:lnTo>
                  <a:lnTo>
                    <a:pt x="838892" y="1119717"/>
                  </a:lnTo>
                  <a:lnTo>
                    <a:pt x="830450" y="1122892"/>
                  </a:lnTo>
                  <a:lnTo>
                    <a:pt x="822008" y="1125538"/>
                  </a:lnTo>
                  <a:lnTo>
                    <a:pt x="813566" y="1126596"/>
                  </a:lnTo>
                  <a:lnTo>
                    <a:pt x="804069" y="1127125"/>
                  </a:lnTo>
                  <a:lnTo>
                    <a:pt x="794572" y="1126596"/>
                  </a:lnTo>
                  <a:lnTo>
                    <a:pt x="786130" y="1125538"/>
                  </a:lnTo>
                  <a:lnTo>
                    <a:pt x="777689" y="1122892"/>
                  </a:lnTo>
                  <a:lnTo>
                    <a:pt x="769247" y="1119717"/>
                  </a:lnTo>
                  <a:lnTo>
                    <a:pt x="761333" y="1116013"/>
                  </a:lnTo>
                  <a:lnTo>
                    <a:pt x="753946" y="1111779"/>
                  </a:lnTo>
                  <a:lnTo>
                    <a:pt x="747087" y="1106488"/>
                  </a:lnTo>
                  <a:lnTo>
                    <a:pt x="740756" y="1101196"/>
                  </a:lnTo>
                  <a:lnTo>
                    <a:pt x="734424" y="1094317"/>
                  </a:lnTo>
                  <a:lnTo>
                    <a:pt x="729676" y="1087438"/>
                  </a:lnTo>
                  <a:lnTo>
                    <a:pt x="725455" y="1080029"/>
                  </a:lnTo>
                  <a:lnTo>
                    <a:pt x="721234" y="1072092"/>
                  </a:lnTo>
                  <a:lnTo>
                    <a:pt x="718069" y="1063625"/>
                  </a:lnTo>
                  <a:lnTo>
                    <a:pt x="716486" y="1055158"/>
                  </a:lnTo>
                  <a:lnTo>
                    <a:pt x="714903" y="1046162"/>
                  </a:lnTo>
                  <a:lnTo>
                    <a:pt x="714375" y="1037167"/>
                  </a:lnTo>
                  <a:lnTo>
                    <a:pt x="714903" y="1027642"/>
                  </a:lnTo>
                  <a:lnTo>
                    <a:pt x="716486" y="1019175"/>
                  </a:lnTo>
                  <a:lnTo>
                    <a:pt x="718069" y="1010179"/>
                  </a:lnTo>
                  <a:lnTo>
                    <a:pt x="721234" y="1002241"/>
                  </a:lnTo>
                  <a:lnTo>
                    <a:pt x="725455" y="994304"/>
                  </a:lnTo>
                  <a:lnTo>
                    <a:pt x="729676" y="986896"/>
                  </a:lnTo>
                  <a:lnTo>
                    <a:pt x="734424" y="980016"/>
                  </a:lnTo>
                  <a:lnTo>
                    <a:pt x="740756" y="973666"/>
                  </a:lnTo>
                  <a:lnTo>
                    <a:pt x="747087" y="967846"/>
                  </a:lnTo>
                  <a:lnTo>
                    <a:pt x="753946" y="962554"/>
                  </a:lnTo>
                  <a:lnTo>
                    <a:pt x="761333" y="957791"/>
                  </a:lnTo>
                  <a:lnTo>
                    <a:pt x="769247" y="954087"/>
                  </a:lnTo>
                  <a:lnTo>
                    <a:pt x="777689" y="950912"/>
                  </a:lnTo>
                  <a:lnTo>
                    <a:pt x="786130" y="949325"/>
                  </a:lnTo>
                  <a:lnTo>
                    <a:pt x="794572" y="947737"/>
                  </a:lnTo>
                  <a:close/>
                  <a:moveTo>
                    <a:pt x="554089" y="947737"/>
                  </a:moveTo>
                  <a:lnTo>
                    <a:pt x="563032" y="947737"/>
                  </a:lnTo>
                  <a:lnTo>
                    <a:pt x="571975" y="947737"/>
                  </a:lnTo>
                  <a:lnTo>
                    <a:pt x="580918" y="949325"/>
                  </a:lnTo>
                  <a:lnTo>
                    <a:pt x="589335" y="950912"/>
                  </a:lnTo>
                  <a:lnTo>
                    <a:pt x="597226" y="954087"/>
                  </a:lnTo>
                  <a:lnTo>
                    <a:pt x="605117" y="957791"/>
                  </a:lnTo>
                  <a:lnTo>
                    <a:pt x="613008" y="962554"/>
                  </a:lnTo>
                  <a:lnTo>
                    <a:pt x="619847" y="967846"/>
                  </a:lnTo>
                  <a:lnTo>
                    <a:pt x="625633" y="973666"/>
                  </a:lnTo>
                  <a:lnTo>
                    <a:pt x="631946" y="980016"/>
                  </a:lnTo>
                  <a:lnTo>
                    <a:pt x="636681" y="986896"/>
                  </a:lnTo>
                  <a:lnTo>
                    <a:pt x="641415" y="994304"/>
                  </a:lnTo>
                  <a:lnTo>
                    <a:pt x="645098" y="1002241"/>
                  </a:lnTo>
                  <a:lnTo>
                    <a:pt x="648254" y="1010179"/>
                  </a:lnTo>
                  <a:lnTo>
                    <a:pt x="650885" y="1019175"/>
                  </a:lnTo>
                  <a:lnTo>
                    <a:pt x="651937" y="1027642"/>
                  </a:lnTo>
                  <a:lnTo>
                    <a:pt x="652463" y="1037167"/>
                  </a:lnTo>
                  <a:lnTo>
                    <a:pt x="651937" y="1046162"/>
                  </a:lnTo>
                  <a:lnTo>
                    <a:pt x="650885" y="1055158"/>
                  </a:lnTo>
                  <a:lnTo>
                    <a:pt x="648254" y="1063625"/>
                  </a:lnTo>
                  <a:lnTo>
                    <a:pt x="645098" y="1072092"/>
                  </a:lnTo>
                  <a:lnTo>
                    <a:pt x="641415" y="1080029"/>
                  </a:lnTo>
                  <a:lnTo>
                    <a:pt x="636681" y="1087438"/>
                  </a:lnTo>
                  <a:lnTo>
                    <a:pt x="631946" y="1094317"/>
                  </a:lnTo>
                  <a:lnTo>
                    <a:pt x="625633" y="1101196"/>
                  </a:lnTo>
                  <a:lnTo>
                    <a:pt x="619847" y="1106488"/>
                  </a:lnTo>
                  <a:lnTo>
                    <a:pt x="613008" y="1111779"/>
                  </a:lnTo>
                  <a:lnTo>
                    <a:pt x="605117" y="1116013"/>
                  </a:lnTo>
                  <a:lnTo>
                    <a:pt x="597226" y="1119717"/>
                  </a:lnTo>
                  <a:lnTo>
                    <a:pt x="589335" y="1122892"/>
                  </a:lnTo>
                  <a:lnTo>
                    <a:pt x="580918" y="1125538"/>
                  </a:lnTo>
                  <a:lnTo>
                    <a:pt x="571975" y="1126596"/>
                  </a:lnTo>
                  <a:lnTo>
                    <a:pt x="563032" y="1127125"/>
                  </a:lnTo>
                  <a:lnTo>
                    <a:pt x="554089" y="1126596"/>
                  </a:lnTo>
                  <a:lnTo>
                    <a:pt x="544620" y="1125538"/>
                  </a:lnTo>
                  <a:lnTo>
                    <a:pt x="536202" y="1122892"/>
                  </a:lnTo>
                  <a:lnTo>
                    <a:pt x="527785" y="1119717"/>
                  </a:lnTo>
                  <a:lnTo>
                    <a:pt x="519894" y="1116013"/>
                  </a:lnTo>
                  <a:lnTo>
                    <a:pt x="512530" y="1111779"/>
                  </a:lnTo>
                  <a:lnTo>
                    <a:pt x="506217" y="1106488"/>
                  </a:lnTo>
                  <a:lnTo>
                    <a:pt x="499378" y="1101196"/>
                  </a:lnTo>
                  <a:lnTo>
                    <a:pt x="494117" y="1094317"/>
                  </a:lnTo>
                  <a:lnTo>
                    <a:pt x="488331" y="1087438"/>
                  </a:lnTo>
                  <a:lnTo>
                    <a:pt x="484122" y="1080029"/>
                  </a:lnTo>
                  <a:lnTo>
                    <a:pt x="480440" y="1072092"/>
                  </a:lnTo>
                  <a:lnTo>
                    <a:pt x="477809" y="1063625"/>
                  </a:lnTo>
                  <a:lnTo>
                    <a:pt x="475179" y="1055158"/>
                  </a:lnTo>
                  <a:lnTo>
                    <a:pt x="474127" y="1046162"/>
                  </a:lnTo>
                  <a:lnTo>
                    <a:pt x="473075" y="1037167"/>
                  </a:lnTo>
                  <a:lnTo>
                    <a:pt x="474127" y="1027642"/>
                  </a:lnTo>
                  <a:lnTo>
                    <a:pt x="475179" y="1019175"/>
                  </a:lnTo>
                  <a:lnTo>
                    <a:pt x="477809" y="1010179"/>
                  </a:lnTo>
                  <a:lnTo>
                    <a:pt x="480440" y="1002241"/>
                  </a:lnTo>
                  <a:lnTo>
                    <a:pt x="484122" y="994304"/>
                  </a:lnTo>
                  <a:lnTo>
                    <a:pt x="488331" y="986896"/>
                  </a:lnTo>
                  <a:lnTo>
                    <a:pt x="494117" y="980016"/>
                  </a:lnTo>
                  <a:lnTo>
                    <a:pt x="499378" y="973666"/>
                  </a:lnTo>
                  <a:lnTo>
                    <a:pt x="506217" y="967846"/>
                  </a:lnTo>
                  <a:lnTo>
                    <a:pt x="512530" y="962554"/>
                  </a:lnTo>
                  <a:lnTo>
                    <a:pt x="519894" y="957791"/>
                  </a:lnTo>
                  <a:lnTo>
                    <a:pt x="527785" y="954087"/>
                  </a:lnTo>
                  <a:lnTo>
                    <a:pt x="536202" y="950912"/>
                  </a:lnTo>
                  <a:lnTo>
                    <a:pt x="544620" y="949325"/>
                  </a:lnTo>
                  <a:lnTo>
                    <a:pt x="554089" y="947737"/>
                  </a:lnTo>
                  <a:close/>
                  <a:moveTo>
                    <a:pt x="2929995" y="711200"/>
                  </a:moveTo>
                  <a:lnTo>
                    <a:pt x="2938938" y="711729"/>
                  </a:lnTo>
                  <a:lnTo>
                    <a:pt x="2947881" y="712788"/>
                  </a:lnTo>
                  <a:lnTo>
                    <a:pt x="2956298" y="714904"/>
                  </a:lnTo>
                  <a:lnTo>
                    <a:pt x="2964189" y="718079"/>
                  </a:lnTo>
                  <a:lnTo>
                    <a:pt x="2972080" y="722313"/>
                  </a:lnTo>
                  <a:lnTo>
                    <a:pt x="2979971" y="726546"/>
                  </a:lnTo>
                  <a:lnTo>
                    <a:pt x="2986810" y="731838"/>
                  </a:lnTo>
                  <a:lnTo>
                    <a:pt x="2992597" y="737129"/>
                  </a:lnTo>
                  <a:lnTo>
                    <a:pt x="2998909" y="744009"/>
                  </a:lnTo>
                  <a:lnTo>
                    <a:pt x="3003644" y="750888"/>
                  </a:lnTo>
                  <a:lnTo>
                    <a:pt x="3008379" y="758296"/>
                  </a:lnTo>
                  <a:lnTo>
                    <a:pt x="3012061" y="766234"/>
                  </a:lnTo>
                  <a:lnTo>
                    <a:pt x="3015217" y="774700"/>
                  </a:lnTo>
                  <a:lnTo>
                    <a:pt x="3017848" y="783167"/>
                  </a:lnTo>
                  <a:lnTo>
                    <a:pt x="3018900" y="791634"/>
                  </a:lnTo>
                  <a:lnTo>
                    <a:pt x="3019426" y="801159"/>
                  </a:lnTo>
                  <a:lnTo>
                    <a:pt x="3018900" y="810684"/>
                  </a:lnTo>
                  <a:lnTo>
                    <a:pt x="3017848" y="819150"/>
                  </a:lnTo>
                  <a:lnTo>
                    <a:pt x="3015217" y="827617"/>
                  </a:lnTo>
                  <a:lnTo>
                    <a:pt x="3012061" y="836084"/>
                  </a:lnTo>
                  <a:lnTo>
                    <a:pt x="3008379" y="844021"/>
                  </a:lnTo>
                  <a:lnTo>
                    <a:pt x="3003644" y="851430"/>
                  </a:lnTo>
                  <a:lnTo>
                    <a:pt x="2998909" y="858309"/>
                  </a:lnTo>
                  <a:lnTo>
                    <a:pt x="2992597" y="864659"/>
                  </a:lnTo>
                  <a:lnTo>
                    <a:pt x="2986810" y="870480"/>
                  </a:lnTo>
                  <a:lnTo>
                    <a:pt x="2979971" y="875771"/>
                  </a:lnTo>
                  <a:lnTo>
                    <a:pt x="2972080" y="880005"/>
                  </a:lnTo>
                  <a:lnTo>
                    <a:pt x="2964189" y="884238"/>
                  </a:lnTo>
                  <a:lnTo>
                    <a:pt x="2956298" y="887413"/>
                  </a:lnTo>
                  <a:lnTo>
                    <a:pt x="2947881" y="889001"/>
                  </a:lnTo>
                  <a:lnTo>
                    <a:pt x="2938938" y="890588"/>
                  </a:lnTo>
                  <a:lnTo>
                    <a:pt x="2929995" y="890588"/>
                  </a:lnTo>
                  <a:lnTo>
                    <a:pt x="2920526" y="890588"/>
                  </a:lnTo>
                  <a:lnTo>
                    <a:pt x="2911583" y="889001"/>
                  </a:lnTo>
                  <a:lnTo>
                    <a:pt x="2903166" y="887413"/>
                  </a:lnTo>
                  <a:lnTo>
                    <a:pt x="2894749" y="884238"/>
                  </a:lnTo>
                  <a:lnTo>
                    <a:pt x="2887384" y="880005"/>
                  </a:lnTo>
                  <a:lnTo>
                    <a:pt x="2879493" y="875771"/>
                  </a:lnTo>
                  <a:lnTo>
                    <a:pt x="2873180" y="870480"/>
                  </a:lnTo>
                  <a:lnTo>
                    <a:pt x="2866341" y="864659"/>
                  </a:lnTo>
                  <a:lnTo>
                    <a:pt x="2861081" y="858309"/>
                  </a:lnTo>
                  <a:lnTo>
                    <a:pt x="2855294" y="851430"/>
                  </a:lnTo>
                  <a:lnTo>
                    <a:pt x="2851085" y="844021"/>
                  </a:lnTo>
                  <a:lnTo>
                    <a:pt x="2847403" y="836084"/>
                  </a:lnTo>
                  <a:lnTo>
                    <a:pt x="2844247" y="827617"/>
                  </a:lnTo>
                  <a:lnTo>
                    <a:pt x="2842142" y="819150"/>
                  </a:lnTo>
                  <a:lnTo>
                    <a:pt x="2841090" y="810684"/>
                  </a:lnTo>
                  <a:lnTo>
                    <a:pt x="2840038" y="801159"/>
                  </a:lnTo>
                  <a:lnTo>
                    <a:pt x="2841090" y="791634"/>
                  </a:lnTo>
                  <a:lnTo>
                    <a:pt x="2842142" y="783167"/>
                  </a:lnTo>
                  <a:lnTo>
                    <a:pt x="2844247" y="774700"/>
                  </a:lnTo>
                  <a:lnTo>
                    <a:pt x="2847403" y="766234"/>
                  </a:lnTo>
                  <a:lnTo>
                    <a:pt x="2851085" y="758296"/>
                  </a:lnTo>
                  <a:lnTo>
                    <a:pt x="2855294" y="750888"/>
                  </a:lnTo>
                  <a:lnTo>
                    <a:pt x="2861081" y="744009"/>
                  </a:lnTo>
                  <a:lnTo>
                    <a:pt x="2866341" y="737129"/>
                  </a:lnTo>
                  <a:lnTo>
                    <a:pt x="2873180" y="731838"/>
                  </a:lnTo>
                  <a:lnTo>
                    <a:pt x="2879493" y="726546"/>
                  </a:lnTo>
                  <a:lnTo>
                    <a:pt x="2887384" y="722313"/>
                  </a:lnTo>
                  <a:lnTo>
                    <a:pt x="2894749" y="718079"/>
                  </a:lnTo>
                  <a:lnTo>
                    <a:pt x="2903166" y="714904"/>
                  </a:lnTo>
                  <a:lnTo>
                    <a:pt x="2911583" y="712788"/>
                  </a:lnTo>
                  <a:lnTo>
                    <a:pt x="2920526" y="711729"/>
                  </a:lnTo>
                  <a:lnTo>
                    <a:pt x="2929995" y="711200"/>
                  </a:lnTo>
                  <a:close/>
                  <a:moveTo>
                    <a:pt x="2693194" y="711200"/>
                  </a:moveTo>
                  <a:lnTo>
                    <a:pt x="2702163" y="711729"/>
                  </a:lnTo>
                  <a:lnTo>
                    <a:pt x="2711660" y="712788"/>
                  </a:lnTo>
                  <a:lnTo>
                    <a:pt x="2720102" y="714904"/>
                  </a:lnTo>
                  <a:lnTo>
                    <a:pt x="2728544" y="718079"/>
                  </a:lnTo>
                  <a:lnTo>
                    <a:pt x="2736458" y="722313"/>
                  </a:lnTo>
                  <a:lnTo>
                    <a:pt x="2743845" y="726546"/>
                  </a:lnTo>
                  <a:lnTo>
                    <a:pt x="2750176" y="731838"/>
                  </a:lnTo>
                  <a:lnTo>
                    <a:pt x="2757035" y="737129"/>
                  </a:lnTo>
                  <a:lnTo>
                    <a:pt x="2762311" y="744009"/>
                  </a:lnTo>
                  <a:lnTo>
                    <a:pt x="2768115" y="750888"/>
                  </a:lnTo>
                  <a:lnTo>
                    <a:pt x="2772336" y="758296"/>
                  </a:lnTo>
                  <a:lnTo>
                    <a:pt x="2776029" y="766234"/>
                  </a:lnTo>
                  <a:lnTo>
                    <a:pt x="2778667" y="774700"/>
                  </a:lnTo>
                  <a:lnTo>
                    <a:pt x="2781305" y="783167"/>
                  </a:lnTo>
                  <a:lnTo>
                    <a:pt x="2782360" y="791634"/>
                  </a:lnTo>
                  <a:lnTo>
                    <a:pt x="2782888" y="801159"/>
                  </a:lnTo>
                  <a:lnTo>
                    <a:pt x="2782360" y="810684"/>
                  </a:lnTo>
                  <a:lnTo>
                    <a:pt x="2781305" y="819150"/>
                  </a:lnTo>
                  <a:lnTo>
                    <a:pt x="2778667" y="827617"/>
                  </a:lnTo>
                  <a:lnTo>
                    <a:pt x="2776029" y="836084"/>
                  </a:lnTo>
                  <a:lnTo>
                    <a:pt x="2772336" y="844021"/>
                  </a:lnTo>
                  <a:lnTo>
                    <a:pt x="2768115" y="851430"/>
                  </a:lnTo>
                  <a:lnTo>
                    <a:pt x="2762311" y="858309"/>
                  </a:lnTo>
                  <a:lnTo>
                    <a:pt x="2757035" y="864659"/>
                  </a:lnTo>
                  <a:lnTo>
                    <a:pt x="2750176" y="870480"/>
                  </a:lnTo>
                  <a:lnTo>
                    <a:pt x="2743845" y="875771"/>
                  </a:lnTo>
                  <a:lnTo>
                    <a:pt x="2736458" y="880005"/>
                  </a:lnTo>
                  <a:lnTo>
                    <a:pt x="2728544" y="884238"/>
                  </a:lnTo>
                  <a:lnTo>
                    <a:pt x="2720102" y="887413"/>
                  </a:lnTo>
                  <a:lnTo>
                    <a:pt x="2711660" y="889001"/>
                  </a:lnTo>
                  <a:lnTo>
                    <a:pt x="2702163" y="890588"/>
                  </a:lnTo>
                  <a:lnTo>
                    <a:pt x="2693194" y="890588"/>
                  </a:lnTo>
                  <a:lnTo>
                    <a:pt x="2684225" y="890588"/>
                  </a:lnTo>
                  <a:lnTo>
                    <a:pt x="2675255" y="889001"/>
                  </a:lnTo>
                  <a:lnTo>
                    <a:pt x="2666813" y="887413"/>
                  </a:lnTo>
                  <a:lnTo>
                    <a:pt x="2658899" y="884238"/>
                  </a:lnTo>
                  <a:lnTo>
                    <a:pt x="2650985" y="880005"/>
                  </a:lnTo>
                  <a:lnTo>
                    <a:pt x="2643598" y="875771"/>
                  </a:lnTo>
                  <a:lnTo>
                    <a:pt x="2636212" y="870480"/>
                  </a:lnTo>
                  <a:lnTo>
                    <a:pt x="2630408" y="864659"/>
                  </a:lnTo>
                  <a:lnTo>
                    <a:pt x="2624077" y="858309"/>
                  </a:lnTo>
                  <a:lnTo>
                    <a:pt x="2619328" y="851430"/>
                  </a:lnTo>
                  <a:lnTo>
                    <a:pt x="2614580" y="844021"/>
                  </a:lnTo>
                  <a:lnTo>
                    <a:pt x="2610887" y="836084"/>
                  </a:lnTo>
                  <a:lnTo>
                    <a:pt x="2607721" y="827617"/>
                  </a:lnTo>
                  <a:lnTo>
                    <a:pt x="2605083" y="819150"/>
                  </a:lnTo>
                  <a:lnTo>
                    <a:pt x="2604028" y="810684"/>
                  </a:lnTo>
                  <a:lnTo>
                    <a:pt x="2603500" y="801159"/>
                  </a:lnTo>
                  <a:lnTo>
                    <a:pt x="2604028" y="791634"/>
                  </a:lnTo>
                  <a:lnTo>
                    <a:pt x="2605083" y="783167"/>
                  </a:lnTo>
                  <a:lnTo>
                    <a:pt x="2607721" y="774700"/>
                  </a:lnTo>
                  <a:lnTo>
                    <a:pt x="2610887" y="766234"/>
                  </a:lnTo>
                  <a:lnTo>
                    <a:pt x="2614580" y="758296"/>
                  </a:lnTo>
                  <a:lnTo>
                    <a:pt x="2619328" y="750888"/>
                  </a:lnTo>
                  <a:lnTo>
                    <a:pt x="2624077" y="744009"/>
                  </a:lnTo>
                  <a:lnTo>
                    <a:pt x="2630408" y="737129"/>
                  </a:lnTo>
                  <a:lnTo>
                    <a:pt x="2636212" y="731838"/>
                  </a:lnTo>
                  <a:lnTo>
                    <a:pt x="2643598" y="726546"/>
                  </a:lnTo>
                  <a:lnTo>
                    <a:pt x="2650985" y="722313"/>
                  </a:lnTo>
                  <a:lnTo>
                    <a:pt x="2658899" y="718079"/>
                  </a:lnTo>
                  <a:lnTo>
                    <a:pt x="2666813" y="714904"/>
                  </a:lnTo>
                  <a:lnTo>
                    <a:pt x="2675255" y="712788"/>
                  </a:lnTo>
                  <a:lnTo>
                    <a:pt x="2684225" y="711729"/>
                  </a:lnTo>
                  <a:lnTo>
                    <a:pt x="2693194" y="711200"/>
                  </a:lnTo>
                  <a:close/>
                  <a:moveTo>
                    <a:pt x="2456393" y="711200"/>
                  </a:moveTo>
                  <a:lnTo>
                    <a:pt x="2465389" y="711729"/>
                  </a:lnTo>
                  <a:lnTo>
                    <a:pt x="2474384" y="712788"/>
                  </a:lnTo>
                  <a:lnTo>
                    <a:pt x="2482851" y="714904"/>
                  </a:lnTo>
                  <a:lnTo>
                    <a:pt x="2491318" y="718079"/>
                  </a:lnTo>
                  <a:lnTo>
                    <a:pt x="2499255" y="722313"/>
                  </a:lnTo>
                  <a:lnTo>
                    <a:pt x="2506664" y="726546"/>
                  </a:lnTo>
                  <a:lnTo>
                    <a:pt x="2513543" y="731838"/>
                  </a:lnTo>
                  <a:lnTo>
                    <a:pt x="2519893" y="737129"/>
                  </a:lnTo>
                  <a:lnTo>
                    <a:pt x="2525714" y="744009"/>
                  </a:lnTo>
                  <a:lnTo>
                    <a:pt x="2531005" y="750888"/>
                  </a:lnTo>
                  <a:lnTo>
                    <a:pt x="2535238" y="758296"/>
                  </a:lnTo>
                  <a:lnTo>
                    <a:pt x="2538943" y="766234"/>
                  </a:lnTo>
                  <a:lnTo>
                    <a:pt x="2542118" y="774700"/>
                  </a:lnTo>
                  <a:lnTo>
                    <a:pt x="2544234" y="783167"/>
                  </a:lnTo>
                  <a:lnTo>
                    <a:pt x="2545822" y="791634"/>
                  </a:lnTo>
                  <a:lnTo>
                    <a:pt x="2546351" y="801159"/>
                  </a:lnTo>
                  <a:lnTo>
                    <a:pt x="2545822" y="810684"/>
                  </a:lnTo>
                  <a:lnTo>
                    <a:pt x="2544234" y="819150"/>
                  </a:lnTo>
                  <a:lnTo>
                    <a:pt x="2542118" y="827617"/>
                  </a:lnTo>
                  <a:lnTo>
                    <a:pt x="2538943" y="836084"/>
                  </a:lnTo>
                  <a:lnTo>
                    <a:pt x="2535238" y="844021"/>
                  </a:lnTo>
                  <a:lnTo>
                    <a:pt x="2531005" y="851430"/>
                  </a:lnTo>
                  <a:lnTo>
                    <a:pt x="2525714" y="858309"/>
                  </a:lnTo>
                  <a:lnTo>
                    <a:pt x="2519893" y="864659"/>
                  </a:lnTo>
                  <a:lnTo>
                    <a:pt x="2513543" y="870480"/>
                  </a:lnTo>
                  <a:lnTo>
                    <a:pt x="2506664" y="875771"/>
                  </a:lnTo>
                  <a:lnTo>
                    <a:pt x="2499255" y="880005"/>
                  </a:lnTo>
                  <a:lnTo>
                    <a:pt x="2491318" y="884238"/>
                  </a:lnTo>
                  <a:lnTo>
                    <a:pt x="2482851" y="887413"/>
                  </a:lnTo>
                  <a:lnTo>
                    <a:pt x="2474384" y="889001"/>
                  </a:lnTo>
                  <a:lnTo>
                    <a:pt x="2465389" y="890588"/>
                  </a:lnTo>
                  <a:lnTo>
                    <a:pt x="2456393" y="890588"/>
                  </a:lnTo>
                  <a:lnTo>
                    <a:pt x="2446868" y="890588"/>
                  </a:lnTo>
                  <a:lnTo>
                    <a:pt x="2438401" y="889001"/>
                  </a:lnTo>
                  <a:lnTo>
                    <a:pt x="2429405" y="887413"/>
                  </a:lnTo>
                  <a:lnTo>
                    <a:pt x="2421468" y="884238"/>
                  </a:lnTo>
                  <a:lnTo>
                    <a:pt x="2413530" y="880005"/>
                  </a:lnTo>
                  <a:lnTo>
                    <a:pt x="2406122" y="875771"/>
                  </a:lnTo>
                  <a:lnTo>
                    <a:pt x="2399243" y="870480"/>
                  </a:lnTo>
                  <a:lnTo>
                    <a:pt x="2392892" y="864659"/>
                  </a:lnTo>
                  <a:lnTo>
                    <a:pt x="2387072" y="858309"/>
                  </a:lnTo>
                  <a:lnTo>
                    <a:pt x="2381780" y="851430"/>
                  </a:lnTo>
                  <a:lnTo>
                    <a:pt x="2377017" y="844021"/>
                  </a:lnTo>
                  <a:lnTo>
                    <a:pt x="2373313" y="836084"/>
                  </a:lnTo>
                  <a:lnTo>
                    <a:pt x="2370138" y="827617"/>
                  </a:lnTo>
                  <a:lnTo>
                    <a:pt x="2368551" y="819150"/>
                  </a:lnTo>
                  <a:lnTo>
                    <a:pt x="2366963" y="810684"/>
                  </a:lnTo>
                  <a:lnTo>
                    <a:pt x="2366963" y="801159"/>
                  </a:lnTo>
                  <a:lnTo>
                    <a:pt x="2366963" y="791634"/>
                  </a:lnTo>
                  <a:lnTo>
                    <a:pt x="2368551" y="783167"/>
                  </a:lnTo>
                  <a:lnTo>
                    <a:pt x="2370138" y="774700"/>
                  </a:lnTo>
                  <a:lnTo>
                    <a:pt x="2373313" y="766234"/>
                  </a:lnTo>
                  <a:lnTo>
                    <a:pt x="2377017" y="758296"/>
                  </a:lnTo>
                  <a:lnTo>
                    <a:pt x="2381780" y="750888"/>
                  </a:lnTo>
                  <a:lnTo>
                    <a:pt x="2387072" y="744009"/>
                  </a:lnTo>
                  <a:lnTo>
                    <a:pt x="2392892" y="737129"/>
                  </a:lnTo>
                  <a:lnTo>
                    <a:pt x="2399243" y="731838"/>
                  </a:lnTo>
                  <a:lnTo>
                    <a:pt x="2406122" y="726546"/>
                  </a:lnTo>
                  <a:lnTo>
                    <a:pt x="2413530" y="722313"/>
                  </a:lnTo>
                  <a:lnTo>
                    <a:pt x="2421468" y="718079"/>
                  </a:lnTo>
                  <a:lnTo>
                    <a:pt x="2429405" y="714904"/>
                  </a:lnTo>
                  <a:lnTo>
                    <a:pt x="2438401" y="712788"/>
                  </a:lnTo>
                  <a:lnTo>
                    <a:pt x="2446868" y="711729"/>
                  </a:lnTo>
                  <a:lnTo>
                    <a:pt x="2456393" y="711200"/>
                  </a:lnTo>
                  <a:close/>
                  <a:moveTo>
                    <a:pt x="2220384" y="711200"/>
                  </a:moveTo>
                  <a:lnTo>
                    <a:pt x="2229909" y="711729"/>
                  </a:lnTo>
                  <a:lnTo>
                    <a:pt x="2238376" y="712788"/>
                  </a:lnTo>
                  <a:lnTo>
                    <a:pt x="2246842" y="714904"/>
                  </a:lnTo>
                  <a:lnTo>
                    <a:pt x="2255309" y="718079"/>
                  </a:lnTo>
                  <a:lnTo>
                    <a:pt x="2263246" y="722313"/>
                  </a:lnTo>
                  <a:lnTo>
                    <a:pt x="2270655" y="726546"/>
                  </a:lnTo>
                  <a:lnTo>
                    <a:pt x="2277005" y="731838"/>
                  </a:lnTo>
                  <a:lnTo>
                    <a:pt x="2283884" y="737129"/>
                  </a:lnTo>
                  <a:lnTo>
                    <a:pt x="2289705" y="744009"/>
                  </a:lnTo>
                  <a:lnTo>
                    <a:pt x="2294997" y="750888"/>
                  </a:lnTo>
                  <a:lnTo>
                    <a:pt x="2299230" y="758296"/>
                  </a:lnTo>
                  <a:lnTo>
                    <a:pt x="2303463" y="766234"/>
                  </a:lnTo>
                  <a:lnTo>
                    <a:pt x="2306109" y="774700"/>
                  </a:lnTo>
                  <a:lnTo>
                    <a:pt x="2308226" y="783167"/>
                  </a:lnTo>
                  <a:lnTo>
                    <a:pt x="2309284" y="791634"/>
                  </a:lnTo>
                  <a:lnTo>
                    <a:pt x="2309813" y="801159"/>
                  </a:lnTo>
                  <a:lnTo>
                    <a:pt x="2309284" y="810684"/>
                  </a:lnTo>
                  <a:lnTo>
                    <a:pt x="2308226" y="819150"/>
                  </a:lnTo>
                  <a:lnTo>
                    <a:pt x="2306109" y="827617"/>
                  </a:lnTo>
                  <a:lnTo>
                    <a:pt x="2303463" y="836084"/>
                  </a:lnTo>
                  <a:lnTo>
                    <a:pt x="2299230" y="844021"/>
                  </a:lnTo>
                  <a:lnTo>
                    <a:pt x="2294997" y="851430"/>
                  </a:lnTo>
                  <a:lnTo>
                    <a:pt x="2289705" y="858309"/>
                  </a:lnTo>
                  <a:lnTo>
                    <a:pt x="2283884" y="864659"/>
                  </a:lnTo>
                  <a:lnTo>
                    <a:pt x="2277005" y="870480"/>
                  </a:lnTo>
                  <a:lnTo>
                    <a:pt x="2270655" y="875771"/>
                  </a:lnTo>
                  <a:lnTo>
                    <a:pt x="2263246" y="880005"/>
                  </a:lnTo>
                  <a:lnTo>
                    <a:pt x="2255309" y="884238"/>
                  </a:lnTo>
                  <a:lnTo>
                    <a:pt x="2246842" y="887413"/>
                  </a:lnTo>
                  <a:lnTo>
                    <a:pt x="2238376" y="889001"/>
                  </a:lnTo>
                  <a:lnTo>
                    <a:pt x="2229909" y="890588"/>
                  </a:lnTo>
                  <a:lnTo>
                    <a:pt x="2220384" y="890588"/>
                  </a:lnTo>
                  <a:lnTo>
                    <a:pt x="2210859" y="890588"/>
                  </a:lnTo>
                  <a:lnTo>
                    <a:pt x="2202392" y="889001"/>
                  </a:lnTo>
                  <a:lnTo>
                    <a:pt x="2193925" y="887413"/>
                  </a:lnTo>
                  <a:lnTo>
                    <a:pt x="2185459" y="884238"/>
                  </a:lnTo>
                  <a:lnTo>
                    <a:pt x="2177521" y="880005"/>
                  </a:lnTo>
                  <a:lnTo>
                    <a:pt x="2170113" y="875771"/>
                  </a:lnTo>
                  <a:lnTo>
                    <a:pt x="2163234" y="870480"/>
                  </a:lnTo>
                  <a:lnTo>
                    <a:pt x="2156354" y="864659"/>
                  </a:lnTo>
                  <a:lnTo>
                    <a:pt x="2151063" y="858309"/>
                  </a:lnTo>
                  <a:lnTo>
                    <a:pt x="2145771" y="851430"/>
                  </a:lnTo>
                  <a:lnTo>
                    <a:pt x="2141538" y="844021"/>
                  </a:lnTo>
                  <a:lnTo>
                    <a:pt x="2137304" y="836084"/>
                  </a:lnTo>
                  <a:lnTo>
                    <a:pt x="2134129" y="827617"/>
                  </a:lnTo>
                  <a:lnTo>
                    <a:pt x="2132013" y="819150"/>
                  </a:lnTo>
                  <a:lnTo>
                    <a:pt x="2130954" y="810684"/>
                  </a:lnTo>
                  <a:lnTo>
                    <a:pt x="2130425" y="801159"/>
                  </a:lnTo>
                  <a:lnTo>
                    <a:pt x="2130954" y="791634"/>
                  </a:lnTo>
                  <a:lnTo>
                    <a:pt x="2132013" y="783167"/>
                  </a:lnTo>
                  <a:lnTo>
                    <a:pt x="2134129" y="774700"/>
                  </a:lnTo>
                  <a:lnTo>
                    <a:pt x="2137304" y="766234"/>
                  </a:lnTo>
                  <a:lnTo>
                    <a:pt x="2141538" y="758296"/>
                  </a:lnTo>
                  <a:lnTo>
                    <a:pt x="2145771" y="750888"/>
                  </a:lnTo>
                  <a:lnTo>
                    <a:pt x="2151063" y="744009"/>
                  </a:lnTo>
                  <a:lnTo>
                    <a:pt x="2156354" y="737129"/>
                  </a:lnTo>
                  <a:lnTo>
                    <a:pt x="2163234" y="731838"/>
                  </a:lnTo>
                  <a:lnTo>
                    <a:pt x="2170113" y="726546"/>
                  </a:lnTo>
                  <a:lnTo>
                    <a:pt x="2177521" y="722313"/>
                  </a:lnTo>
                  <a:lnTo>
                    <a:pt x="2185459" y="718079"/>
                  </a:lnTo>
                  <a:lnTo>
                    <a:pt x="2193925" y="714904"/>
                  </a:lnTo>
                  <a:lnTo>
                    <a:pt x="2202392" y="712788"/>
                  </a:lnTo>
                  <a:lnTo>
                    <a:pt x="2210859" y="711729"/>
                  </a:lnTo>
                  <a:lnTo>
                    <a:pt x="2220384" y="711200"/>
                  </a:lnTo>
                  <a:close/>
                  <a:moveTo>
                    <a:pt x="1509978" y="711200"/>
                  </a:moveTo>
                  <a:lnTo>
                    <a:pt x="1519000" y="711729"/>
                  </a:lnTo>
                  <a:lnTo>
                    <a:pt x="1528023" y="712788"/>
                  </a:lnTo>
                  <a:lnTo>
                    <a:pt x="1536514" y="714904"/>
                  </a:lnTo>
                  <a:lnTo>
                    <a:pt x="1545006" y="718079"/>
                  </a:lnTo>
                  <a:lnTo>
                    <a:pt x="1552966" y="722313"/>
                  </a:lnTo>
                  <a:lnTo>
                    <a:pt x="1560396" y="726546"/>
                  </a:lnTo>
                  <a:lnTo>
                    <a:pt x="1567296" y="731838"/>
                  </a:lnTo>
                  <a:lnTo>
                    <a:pt x="1574195" y="737129"/>
                  </a:lnTo>
                  <a:lnTo>
                    <a:pt x="1579502" y="744009"/>
                  </a:lnTo>
                  <a:lnTo>
                    <a:pt x="1584809" y="750888"/>
                  </a:lnTo>
                  <a:lnTo>
                    <a:pt x="1589055" y="758296"/>
                  </a:lnTo>
                  <a:lnTo>
                    <a:pt x="1592770" y="766234"/>
                  </a:lnTo>
                  <a:lnTo>
                    <a:pt x="1595954" y="774700"/>
                  </a:lnTo>
                  <a:lnTo>
                    <a:pt x="1598608" y="783167"/>
                  </a:lnTo>
                  <a:lnTo>
                    <a:pt x="1599670" y="791634"/>
                  </a:lnTo>
                  <a:lnTo>
                    <a:pt x="1600200" y="801159"/>
                  </a:lnTo>
                  <a:lnTo>
                    <a:pt x="1599670" y="810684"/>
                  </a:lnTo>
                  <a:lnTo>
                    <a:pt x="1598608" y="819150"/>
                  </a:lnTo>
                  <a:lnTo>
                    <a:pt x="1595954" y="827617"/>
                  </a:lnTo>
                  <a:lnTo>
                    <a:pt x="1592770" y="836084"/>
                  </a:lnTo>
                  <a:lnTo>
                    <a:pt x="1589055" y="844021"/>
                  </a:lnTo>
                  <a:lnTo>
                    <a:pt x="1584809" y="851430"/>
                  </a:lnTo>
                  <a:lnTo>
                    <a:pt x="1579502" y="858309"/>
                  </a:lnTo>
                  <a:lnTo>
                    <a:pt x="1574195" y="864659"/>
                  </a:lnTo>
                  <a:lnTo>
                    <a:pt x="1567296" y="870480"/>
                  </a:lnTo>
                  <a:lnTo>
                    <a:pt x="1560396" y="875771"/>
                  </a:lnTo>
                  <a:lnTo>
                    <a:pt x="1552966" y="880005"/>
                  </a:lnTo>
                  <a:lnTo>
                    <a:pt x="1545006" y="884238"/>
                  </a:lnTo>
                  <a:lnTo>
                    <a:pt x="1536514" y="887413"/>
                  </a:lnTo>
                  <a:lnTo>
                    <a:pt x="1528023" y="889001"/>
                  </a:lnTo>
                  <a:lnTo>
                    <a:pt x="1519000" y="890588"/>
                  </a:lnTo>
                  <a:lnTo>
                    <a:pt x="1509978" y="890588"/>
                  </a:lnTo>
                  <a:lnTo>
                    <a:pt x="1500425" y="890588"/>
                  </a:lnTo>
                  <a:lnTo>
                    <a:pt x="1491403" y="889001"/>
                  </a:lnTo>
                  <a:lnTo>
                    <a:pt x="1482911" y="887413"/>
                  </a:lnTo>
                  <a:lnTo>
                    <a:pt x="1474951" y="884238"/>
                  </a:lnTo>
                  <a:lnTo>
                    <a:pt x="1466990" y="880005"/>
                  </a:lnTo>
                  <a:lnTo>
                    <a:pt x="1459560" y="875771"/>
                  </a:lnTo>
                  <a:lnTo>
                    <a:pt x="1452661" y="870480"/>
                  </a:lnTo>
                  <a:lnTo>
                    <a:pt x="1446292" y="864659"/>
                  </a:lnTo>
                  <a:lnTo>
                    <a:pt x="1440454" y="858309"/>
                  </a:lnTo>
                  <a:lnTo>
                    <a:pt x="1435147" y="851430"/>
                  </a:lnTo>
                  <a:lnTo>
                    <a:pt x="1430370" y="844021"/>
                  </a:lnTo>
                  <a:lnTo>
                    <a:pt x="1426655" y="836084"/>
                  </a:lnTo>
                  <a:lnTo>
                    <a:pt x="1423471" y="827617"/>
                  </a:lnTo>
                  <a:lnTo>
                    <a:pt x="1421348" y="819150"/>
                  </a:lnTo>
                  <a:lnTo>
                    <a:pt x="1420287" y="810684"/>
                  </a:lnTo>
                  <a:lnTo>
                    <a:pt x="1419225" y="801159"/>
                  </a:lnTo>
                  <a:lnTo>
                    <a:pt x="1420287" y="791634"/>
                  </a:lnTo>
                  <a:lnTo>
                    <a:pt x="1421348" y="783167"/>
                  </a:lnTo>
                  <a:lnTo>
                    <a:pt x="1423471" y="774700"/>
                  </a:lnTo>
                  <a:lnTo>
                    <a:pt x="1426655" y="766234"/>
                  </a:lnTo>
                  <a:lnTo>
                    <a:pt x="1430370" y="758296"/>
                  </a:lnTo>
                  <a:lnTo>
                    <a:pt x="1435147" y="750888"/>
                  </a:lnTo>
                  <a:lnTo>
                    <a:pt x="1440454" y="744009"/>
                  </a:lnTo>
                  <a:lnTo>
                    <a:pt x="1446292" y="737129"/>
                  </a:lnTo>
                  <a:lnTo>
                    <a:pt x="1452661" y="731838"/>
                  </a:lnTo>
                  <a:lnTo>
                    <a:pt x="1459560" y="726546"/>
                  </a:lnTo>
                  <a:lnTo>
                    <a:pt x="1466990" y="722313"/>
                  </a:lnTo>
                  <a:lnTo>
                    <a:pt x="1474951" y="718079"/>
                  </a:lnTo>
                  <a:lnTo>
                    <a:pt x="1482911" y="714904"/>
                  </a:lnTo>
                  <a:lnTo>
                    <a:pt x="1491403" y="712788"/>
                  </a:lnTo>
                  <a:lnTo>
                    <a:pt x="1500425" y="711729"/>
                  </a:lnTo>
                  <a:lnTo>
                    <a:pt x="1509978" y="711200"/>
                  </a:lnTo>
                  <a:close/>
                  <a:moveTo>
                    <a:pt x="1272118" y="711200"/>
                  </a:moveTo>
                  <a:lnTo>
                    <a:pt x="1281114" y="711729"/>
                  </a:lnTo>
                  <a:lnTo>
                    <a:pt x="1290639" y="712788"/>
                  </a:lnTo>
                  <a:lnTo>
                    <a:pt x="1299105" y="714904"/>
                  </a:lnTo>
                  <a:lnTo>
                    <a:pt x="1307572" y="718079"/>
                  </a:lnTo>
                  <a:lnTo>
                    <a:pt x="1315509" y="722313"/>
                  </a:lnTo>
                  <a:lnTo>
                    <a:pt x="1322918" y="726546"/>
                  </a:lnTo>
                  <a:lnTo>
                    <a:pt x="1329268" y="731838"/>
                  </a:lnTo>
                  <a:lnTo>
                    <a:pt x="1336147" y="737129"/>
                  </a:lnTo>
                  <a:lnTo>
                    <a:pt x="1341439" y="744009"/>
                  </a:lnTo>
                  <a:lnTo>
                    <a:pt x="1347260" y="750888"/>
                  </a:lnTo>
                  <a:lnTo>
                    <a:pt x="1351493" y="758296"/>
                  </a:lnTo>
                  <a:lnTo>
                    <a:pt x="1355197" y="766234"/>
                  </a:lnTo>
                  <a:lnTo>
                    <a:pt x="1357843" y="774700"/>
                  </a:lnTo>
                  <a:lnTo>
                    <a:pt x="1360489" y="783167"/>
                  </a:lnTo>
                  <a:lnTo>
                    <a:pt x="1361547" y="791634"/>
                  </a:lnTo>
                  <a:lnTo>
                    <a:pt x="1362076" y="801159"/>
                  </a:lnTo>
                  <a:lnTo>
                    <a:pt x="1361547" y="810684"/>
                  </a:lnTo>
                  <a:lnTo>
                    <a:pt x="1360489" y="819150"/>
                  </a:lnTo>
                  <a:lnTo>
                    <a:pt x="1357843" y="827617"/>
                  </a:lnTo>
                  <a:lnTo>
                    <a:pt x="1355197" y="836084"/>
                  </a:lnTo>
                  <a:lnTo>
                    <a:pt x="1351493" y="844021"/>
                  </a:lnTo>
                  <a:lnTo>
                    <a:pt x="1347260" y="851430"/>
                  </a:lnTo>
                  <a:lnTo>
                    <a:pt x="1341439" y="858309"/>
                  </a:lnTo>
                  <a:lnTo>
                    <a:pt x="1336147" y="864659"/>
                  </a:lnTo>
                  <a:lnTo>
                    <a:pt x="1329268" y="870480"/>
                  </a:lnTo>
                  <a:lnTo>
                    <a:pt x="1322918" y="875771"/>
                  </a:lnTo>
                  <a:lnTo>
                    <a:pt x="1315509" y="880005"/>
                  </a:lnTo>
                  <a:lnTo>
                    <a:pt x="1307572" y="884238"/>
                  </a:lnTo>
                  <a:lnTo>
                    <a:pt x="1299105" y="887413"/>
                  </a:lnTo>
                  <a:lnTo>
                    <a:pt x="1290639" y="889001"/>
                  </a:lnTo>
                  <a:lnTo>
                    <a:pt x="1281114" y="890588"/>
                  </a:lnTo>
                  <a:lnTo>
                    <a:pt x="1272118" y="890588"/>
                  </a:lnTo>
                  <a:lnTo>
                    <a:pt x="1263122" y="890588"/>
                  </a:lnTo>
                  <a:lnTo>
                    <a:pt x="1254655" y="889001"/>
                  </a:lnTo>
                  <a:lnTo>
                    <a:pt x="1245659" y="887413"/>
                  </a:lnTo>
                  <a:lnTo>
                    <a:pt x="1237722" y="884238"/>
                  </a:lnTo>
                  <a:lnTo>
                    <a:pt x="1229784" y="880005"/>
                  </a:lnTo>
                  <a:lnTo>
                    <a:pt x="1222376" y="875771"/>
                  </a:lnTo>
                  <a:lnTo>
                    <a:pt x="1214968" y="870480"/>
                  </a:lnTo>
                  <a:lnTo>
                    <a:pt x="1209147" y="864659"/>
                  </a:lnTo>
                  <a:lnTo>
                    <a:pt x="1202797" y="858309"/>
                  </a:lnTo>
                  <a:lnTo>
                    <a:pt x="1198034" y="851430"/>
                  </a:lnTo>
                  <a:lnTo>
                    <a:pt x="1193272" y="844021"/>
                  </a:lnTo>
                  <a:lnTo>
                    <a:pt x="1189567" y="836084"/>
                  </a:lnTo>
                  <a:lnTo>
                    <a:pt x="1186392" y="827617"/>
                  </a:lnTo>
                  <a:lnTo>
                    <a:pt x="1184805" y="819150"/>
                  </a:lnTo>
                  <a:lnTo>
                    <a:pt x="1182688" y="810684"/>
                  </a:lnTo>
                  <a:lnTo>
                    <a:pt x="1182688" y="801159"/>
                  </a:lnTo>
                  <a:lnTo>
                    <a:pt x="1182688" y="791634"/>
                  </a:lnTo>
                  <a:lnTo>
                    <a:pt x="1184805" y="783167"/>
                  </a:lnTo>
                  <a:lnTo>
                    <a:pt x="1186392" y="774700"/>
                  </a:lnTo>
                  <a:lnTo>
                    <a:pt x="1189567" y="766234"/>
                  </a:lnTo>
                  <a:lnTo>
                    <a:pt x="1193272" y="758296"/>
                  </a:lnTo>
                  <a:lnTo>
                    <a:pt x="1198034" y="750888"/>
                  </a:lnTo>
                  <a:lnTo>
                    <a:pt x="1202797" y="744009"/>
                  </a:lnTo>
                  <a:lnTo>
                    <a:pt x="1209147" y="737129"/>
                  </a:lnTo>
                  <a:lnTo>
                    <a:pt x="1214968" y="731838"/>
                  </a:lnTo>
                  <a:lnTo>
                    <a:pt x="1222376" y="726546"/>
                  </a:lnTo>
                  <a:lnTo>
                    <a:pt x="1229784" y="722313"/>
                  </a:lnTo>
                  <a:lnTo>
                    <a:pt x="1237722" y="718079"/>
                  </a:lnTo>
                  <a:lnTo>
                    <a:pt x="1245659" y="714904"/>
                  </a:lnTo>
                  <a:lnTo>
                    <a:pt x="1254655" y="712788"/>
                  </a:lnTo>
                  <a:lnTo>
                    <a:pt x="1263122" y="711729"/>
                  </a:lnTo>
                  <a:lnTo>
                    <a:pt x="1272118" y="711200"/>
                  </a:lnTo>
                  <a:close/>
                  <a:moveTo>
                    <a:pt x="1036109" y="711200"/>
                  </a:moveTo>
                  <a:lnTo>
                    <a:pt x="1045105" y="711729"/>
                  </a:lnTo>
                  <a:lnTo>
                    <a:pt x="1053571" y="712788"/>
                  </a:lnTo>
                  <a:lnTo>
                    <a:pt x="1062038" y="714904"/>
                  </a:lnTo>
                  <a:lnTo>
                    <a:pt x="1070505" y="718079"/>
                  </a:lnTo>
                  <a:lnTo>
                    <a:pt x="1078442" y="722313"/>
                  </a:lnTo>
                  <a:lnTo>
                    <a:pt x="1085851" y="726546"/>
                  </a:lnTo>
                  <a:lnTo>
                    <a:pt x="1092730" y="731838"/>
                  </a:lnTo>
                  <a:lnTo>
                    <a:pt x="1099080" y="737129"/>
                  </a:lnTo>
                  <a:lnTo>
                    <a:pt x="1105430" y="744009"/>
                  </a:lnTo>
                  <a:lnTo>
                    <a:pt x="1110192" y="750888"/>
                  </a:lnTo>
                  <a:lnTo>
                    <a:pt x="1114426" y="758296"/>
                  </a:lnTo>
                  <a:lnTo>
                    <a:pt x="1118659" y="766234"/>
                  </a:lnTo>
                  <a:lnTo>
                    <a:pt x="1121834" y="774700"/>
                  </a:lnTo>
                  <a:lnTo>
                    <a:pt x="1123422" y="783167"/>
                  </a:lnTo>
                  <a:lnTo>
                    <a:pt x="1125009" y="791634"/>
                  </a:lnTo>
                  <a:lnTo>
                    <a:pt x="1125538" y="801159"/>
                  </a:lnTo>
                  <a:lnTo>
                    <a:pt x="1125009" y="810684"/>
                  </a:lnTo>
                  <a:lnTo>
                    <a:pt x="1123422" y="819150"/>
                  </a:lnTo>
                  <a:lnTo>
                    <a:pt x="1121834" y="827617"/>
                  </a:lnTo>
                  <a:lnTo>
                    <a:pt x="1118659" y="836084"/>
                  </a:lnTo>
                  <a:lnTo>
                    <a:pt x="1114426" y="844021"/>
                  </a:lnTo>
                  <a:lnTo>
                    <a:pt x="1110192" y="851430"/>
                  </a:lnTo>
                  <a:lnTo>
                    <a:pt x="1105430" y="858309"/>
                  </a:lnTo>
                  <a:lnTo>
                    <a:pt x="1099080" y="864659"/>
                  </a:lnTo>
                  <a:lnTo>
                    <a:pt x="1092730" y="870480"/>
                  </a:lnTo>
                  <a:lnTo>
                    <a:pt x="1085851" y="875771"/>
                  </a:lnTo>
                  <a:lnTo>
                    <a:pt x="1078442" y="880005"/>
                  </a:lnTo>
                  <a:lnTo>
                    <a:pt x="1070505" y="884238"/>
                  </a:lnTo>
                  <a:lnTo>
                    <a:pt x="1062038" y="887413"/>
                  </a:lnTo>
                  <a:lnTo>
                    <a:pt x="1053571" y="889001"/>
                  </a:lnTo>
                  <a:lnTo>
                    <a:pt x="1045105" y="890588"/>
                  </a:lnTo>
                  <a:lnTo>
                    <a:pt x="1036109" y="890588"/>
                  </a:lnTo>
                  <a:lnTo>
                    <a:pt x="1026055" y="890588"/>
                  </a:lnTo>
                  <a:lnTo>
                    <a:pt x="1017588" y="889001"/>
                  </a:lnTo>
                  <a:lnTo>
                    <a:pt x="1009121" y="887413"/>
                  </a:lnTo>
                  <a:lnTo>
                    <a:pt x="1000655" y="884238"/>
                  </a:lnTo>
                  <a:lnTo>
                    <a:pt x="992717" y="880005"/>
                  </a:lnTo>
                  <a:lnTo>
                    <a:pt x="985309" y="875771"/>
                  </a:lnTo>
                  <a:lnTo>
                    <a:pt x="978959" y="870480"/>
                  </a:lnTo>
                  <a:lnTo>
                    <a:pt x="972079" y="864659"/>
                  </a:lnTo>
                  <a:lnTo>
                    <a:pt x="966259" y="858309"/>
                  </a:lnTo>
                  <a:lnTo>
                    <a:pt x="960967" y="851430"/>
                  </a:lnTo>
                  <a:lnTo>
                    <a:pt x="956734" y="844021"/>
                  </a:lnTo>
                  <a:lnTo>
                    <a:pt x="952500" y="836084"/>
                  </a:lnTo>
                  <a:lnTo>
                    <a:pt x="949325" y="827617"/>
                  </a:lnTo>
                  <a:lnTo>
                    <a:pt x="947738" y="819150"/>
                  </a:lnTo>
                  <a:lnTo>
                    <a:pt x="946679" y="810684"/>
                  </a:lnTo>
                  <a:lnTo>
                    <a:pt x="946150" y="801159"/>
                  </a:lnTo>
                  <a:lnTo>
                    <a:pt x="946679" y="791634"/>
                  </a:lnTo>
                  <a:lnTo>
                    <a:pt x="947738" y="783167"/>
                  </a:lnTo>
                  <a:lnTo>
                    <a:pt x="949325" y="774700"/>
                  </a:lnTo>
                  <a:lnTo>
                    <a:pt x="952500" y="766234"/>
                  </a:lnTo>
                  <a:lnTo>
                    <a:pt x="956734" y="758296"/>
                  </a:lnTo>
                  <a:lnTo>
                    <a:pt x="960967" y="750888"/>
                  </a:lnTo>
                  <a:lnTo>
                    <a:pt x="966259" y="744009"/>
                  </a:lnTo>
                  <a:lnTo>
                    <a:pt x="972079" y="737129"/>
                  </a:lnTo>
                  <a:lnTo>
                    <a:pt x="978959" y="731838"/>
                  </a:lnTo>
                  <a:lnTo>
                    <a:pt x="985309" y="726546"/>
                  </a:lnTo>
                  <a:lnTo>
                    <a:pt x="992717" y="722313"/>
                  </a:lnTo>
                  <a:lnTo>
                    <a:pt x="1000655" y="718079"/>
                  </a:lnTo>
                  <a:lnTo>
                    <a:pt x="1009121" y="714904"/>
                  </a:lnTo>
                  <a:lnTo>
                    <a:pt x="1017588" y="712788"/>
                  </a:lnTo>
                  <a:lnTo>
                    <a:pt x="1026055" y="711729"/>
                  </a:lnTo>
                  <a:lnTo>
                    <a:pt x="1036109" y="711200"/>
                  </a:lnTo>
                  <a:close/>
                  <a:moveTo>
                    <a:pt x="799572" y="711200"/>
                  </a:moveTo>
                  <a:lnTo>
                    <a:pt x="809097" y="711729"/>
                  </a:lnTo>
                  <a:lnTo>
                    <a:pt x="817564" y="712788"/>
                  </a:lnTo>
                  <a:lnTo>
                    <a:pt x="826559" y="714904"/>
                  </a:lnTo>
                  <a:lnTo>
                    <a:pt x="834497" y="718079"/>
                  </a:lnTo>
                  <a:lnTo>
                    <a:pt x="842434" y="722313"/>
                  </a:lnTo>
                  <a:lnTo>
                    <a:pt x="849843" y="726546"/>
                  </a:lnTo>
                  <a:lnTo>
                    <a:pt x="856722" y="731838"/>
                  </a:lnTo>
                  <a:lnTo>
                    <a:pt x="863072" y="737129"/>
                  </a:lnTo>
                  <a:lnTo>
                    <a:pt x="868893" y="744009"/>
                  </a:lnTo>
                  <a:lnTo>
                    <a:pt x="874185" y="750888"/>
                  </a:lnTo>
                  <a:lnTo>
                    <a:pt x="878947" y="758296"/>
                  </a:lnTo>
                  <a:lnTo>
                    <a:pt x="882651" y="766234"/>
                  </a:lnTo>
                  <a:lnTo>
                    <a:pt x="885826" y="774700"/>
                  </a:lnTo>
                  <a:lnTo>
                    <a:pt x="887414" y="783167"/>
                  </a:lnTo>
                  <a:lnTo>
                    <a:pt x="889001" y="791634"/>
                  </a:lnTo>
                  <a:lnTo>
                    <a:pt x="889001" y="801159"/>
                  </a:lnTo>
                  <a:lnTo>
                    <a:pt x="889001" y="810684"/>
                  </a:lnTo>
                  <a:lnTo>
                    <a:pt x="887414" y="819150"/>
                  </a:lnTo>
                  <a:lnTo>
                    <a:pt x="885826" y="827617"/>
                  </a:lnTo>
                  <a:lnTo>
                    <a:pt x="882651" y="836084"/>
                  </a:lnTo>
                  <a:lnTo>
                    <a:pt x="878947" y="844021"/>
                  </a:lnTo>
                  <a:lnTo>
                    <a:pt x="874185" y="851430"/>
                  </a:lnTo>
                  <a:lnTo>
                    <a:pt x="868893" y="858309"/>
                  </a:lnTo>
                  <a:lnTo>
                    <a:pt x="863072" y="864659"/>
                  </a:lnTo>
                  <a:lnTo>
                    <a:pt x="856722" y="870480"/>
                  </a:lnTo>
                  <a:lnTo>
                    <a:pt x="849843" y="875771"/>
                  </a:lnTo>
                  <a:lnTo>
                    <a:pt x="842434" y="880005"/>
                  </a:lnTo>
                  <a:lnTo>
                    <a:pt x="834497" y="884238"/>
                  </a:lnTo>
                  <a:lnTo>
                    <a:pt x="826559" y="887413"/>
                  </a:lnTo>
                  <a:lnTo>
                    <a:pt x="817564" y="889001"/>
                  </a:lnTo>
                  <a:lnTo>
                    <a:pt x="809097" y="890588"/>
                  </a:lnTo>
                  <a:lnTo>
                    <a:pt x="799572" y="890588"/>
                  </a:lnTo>
                  <a:lnTo>
                    <a:pt x="790576" y="890588"/>
                  </a:lnTo>
                  <a:lnTo>
                    <a:pt x="781580" y="889001"/>
                  </a:lnTo>
                  <a:lnTo>
                    <a:pt x="773113" y="887413"/>
                  </a:lnTo>
                  <a:lnTo>
                    <a:pt x="764647" y="884238"/>
                  </a:lnTo>
                  <a:lnTo>
                    <a:pt x="756709" y="880005"/>
                  </a:lnTo>
                  <a:lnTo>
                    <a:pt x="749301" y="875771"/>
                  </a:lnTo>
                  <a:lnTo>
                    <a:pt x="742422" y="870480"/>
                  </a:lnTo>
                  <a:lnTo>
                    <a:pt x="735542" y="864659"/>
                  </a:lnTo>
                  <a:lnTo>
                    <a:pt x="730251" y="858309"/>
                  </a:lnTo>
                  <a:lnTo>
                    <a:pt x="724959" y="851430"/>
                  </a:lnTo>
                  <a:lnTo>
                    <a:pt x="720726" y="844021"/>
                  </a:lnTo>
                  <a:lnTo>
                    <a:pt x="717022" y="836084"/>
                  </a:lnTo>
                  <a:lnTo>
                    <a:pt x="713847" y="827617"/>
                  </a:lnTo>
                  <a:lnTo>
                    <a:pt x="711201" y="819150"/>
                  </a:lnTo>
                  <a:lnTo>
                    <a:pt x="710142" y="810684"/>
                  </a:lnTo>
                  <a:lnTo>
                    <a:pt x="709613" y="801159"/>
                  </a:lnTo>
                  <a:lnTo>
                    <a:pt x="710142" y="791634"/>
                  </a:lnTo>
                  <a:lnTo>
                    <a:pt x="711201" y="783167"/>
                  </a:lnTo>
                  <a:lnTo>
                    <a:pt x="713847" y="774700"/>
                  </a:lnTo>
                  <a:lnTo>
                    <a:pt x="717022" y="766234"/>
                  </a:lnTo>
                  <a:lnTo>
                    <a:pt x="720726" y="758296"/>
                  </a:lnTo>
                  <a:lnTo>
                    <a:pt x="724959" y="750888"/>
                  </a:lnTo>
                  <a:lnTo>
                    <a:pt x="730251" y="744009"/>
                  </a:lnTo>
                  <a:lnTo>
                    <a:pt x="735542" y="737129"/>
                  </a:lnTo>
                  <a:lnTo>
                    <a:pt x="742422" y="731838"/>
                  </a:lnTo>
                  <a:lnTo>
                    <a:pt x="749301" y="726546"/>
                  </a:lnTo>
                  <a:lnTo>
                    <a:pt x="756709" y="722313"/>
                  </a:lnTo>
                  <a:lnTo>
                    <a:pt x="764647" y="718079"/>
                  </a:lnTo>
                  <a:lnTo>
                    <a:pt x="773113" y="714904"/>
                  </a:lnTo>
                  <a:lnTo>
                    <a:pt x="781580" y="712788"/>
                  </a:lnTo>
                  <a:lnTo>
                    <a:pt x="790576" y="711729"/>
                  </a:lnTo>
                  <a:lnTo>
                    <a:pt x="799572" y="711200"/>
                  </a:lnTo>
                  <a:close/>
                  <a:moveTo>
                    <a:pt x="2693194" y="474662"/>
                  </a:moveTo>
                  <a:lnTo>
                    <a:pt x="2702163" y="475717"/>
                  </a:lnTo>
                  <a:lnTo>
                    <a:pt x="2711660" y="476773"/>
                  </a:lnTo>
                  <a:lnTo>
                    <a:pt x="2720102" y="478883"/>
                  </a:lnTo>
                  <a:lnTo>
                    <a:pt x="2728544" y="482049"/>
                  </a:lnTo>
                  <a:lnTo>
                    <a:pt x="2736458" y="485742"/>
                  </a:lnTo>
                  <a:lnTo>
                    <a:pt x="2743845" y="489963"/>
                  </a:lnTo>
                  <a:lnTo>
                    <a:pt x="2750176" y="495767"/>
                  </a:lnTo>
                  <a:lnTo>
                    <a:pt x="2757035" y="501043"/>
                  </a:lnTo>
                  <a:lnTo>
                    <a:pt x="2762311" y="507902"/>
                  </a:lnTo>
                  <a:lnTo>
                    <a:pt x="2768115" y="514233"/>
                  </a:lnTo>
                  <a:lnTo>
                    <a:pt x="2772336" y="521620"/>
                  </a:lnTo>
                  <a:lnTo>
                    <a:pt x="2776029" y="529534"/>
                  </a:lnTo>
                  <a:lnTo>
                    <a:pt x="2778667" y="537976"/>
                  </a:lnTo>
                  <a:lnTo>
                    <a:pt x="2781305" y="546417"/>
                  </a:lnTo>
                  <a:lnTo>
                    <a:pt x="2782360" y="555387"/>
                  </a:lnTo>
                  <a:lnTo>
                    <a:pt x="2782888" y="564884"/>
                  </a:lnTo>
                  <a:lnTo>
                    <a:pt x="2782360" y="573853"/>
                  </a:lnTo>
                  <a:lnTo>
                    <a:pt x="2781305" y="582295"/>
                  </a:lnTo>
                  <a:lnTo>
                    <a:pt x="2778667" y="591264"/>
                  </a:lnTo>
                  <a:lnTo>
                    <a:pt x="2776029" y="599179"/>
                  </a:lnTo>
                  <a:lnTo>
                    <a:pt x="2772336" y="607093"/>
                  </a:lnTo>
                  <a:lnTo>
                    <a:pt x="2768115" y="614479"/>
                  </a:lnTo>
                  <a:lnTo>
                    <a:pt x="2762311" y="621866"/>
                  </a:lnTo>
                  <a:lnTo>
                    <a:pt x="2757035" y="627670"/>
                  </a:lnTo>
                  <a:lnTo>
                    <a:pt x="2750176" y="634001"/>
                  </a:lnTo>
                  <a:lnTo>
                    <a:pt x="2743845" y="638749"/>
                  </a:lnTo>
                  <a:lnTo>
                    <a:pt x="2736458" y="643498"/>
                  </a:lnTo>
                  <a:lnTo>
                    <a:pt x="2728544" y="647191"/>
                  </a:lnTo>
                  <a:lnTo>
                    <a:pt x="2720102" y="650357"/>
                  </a:lnTo>
                  <a:lnTo>
                    <a:pt x="2711660" y="651940"/>
                  </a:lnTo>
                  <a:lnTo>
                    <a:pt x="2702163" y="654050"/>
                  </a:lnTo>
                  <a:lnTo>
                    <a:pt x="2693194" y="654050"/>
                  </a:lnTo>
                  <a:lnTo>
                    <a:pt x="2684225" y="654050"/>
                  </a:lnTo>
                  <a:lnTo>
                    <a:pt x="2675255" y="651940"/>
                  </a:lnTo>
                  <a:lnTo>
                    <a:pt x="2666813" y="650357"/>
                  </a:lnTo>
                  <a:lnTo>
                    <a:pt x="2658899" y="647191"/>
                  </a:lnTo>
                  <a:lnTo>
                    <a:pt x="2650985" y="643498"/>
                  </a:lnTo>
                  <a:lnTo>
                    <a:pt x="2643598" y="638749"/>
                  </a:lnTo>
                  <a:lnTo>
                    <a:pt x="2636212" y="634001"/>
                  </a:lnTo>
                  <a:lnTo>
                    <a:pt x="2630408" y="627670"/>
                  </a:lnTo>
                  <a:lnTo>
                    <a:pt x="2624077" y="621866"/>
                  </a:lnTo>
                  <a:lnTo>
                    <a:pt x="2619328" y="614479"/>
                  </a:lnTo>
                  <a:lnTo>
                    <a:pt x="2614580" y="607093"/>
                  </a:lnTo>
                  <a:lnTo>
                    <a:pt x="2610887" y="599179"/>
                  </a:lnTo>
                  <a:lnTo>
                    <a:pt x="2607721" y="591264"/>
                  </a:lnTo>
                  <a:lnTo>
                    <a:pt x="2605083" y="582295"/>
                  </a:lnTo>
                  <a:lnTo>
                    <a:pt x="2604028" y="573853"/>
                  </a:lnTo>
                  <a:lnTo>
                    <a:pt x="2603500" y="564884"/>
                  </a:lnTo>
                  <a:lnTo>
                    <a:pt x="2604028" y="555387"/>
                  </a:lnTo>
                  <a:lnTo>
                    <a:pt x="2605083" y="546417"/>
                  </a:lnTo>
                  <a:lnTo>
                    <a:pt x="2607721" y="537976"/>
                  </a:lnTo>
                  <a:lnTo>
                    <a:pt x="2610887" y="529534"/>
                  </a:lnTo>
                  <a:lnTo>
                    <a:pt x="2614580" y="521620"/>
                  </a:lnTo>
                  <a:lnTo>
                    <a:pt x="2619328" y="514233"/>
                  </a:lnTo>
                  <a:lnTo>
                    <a:pt x="2624077" y="507902"/>
                  </a:lnTo>
                  <a:lnTo>
                    <a:pt x="2630408" y="501043"/>
                  </a:lnTo>
                  <a:lnTo>
                    <a:pt x="2636212" y="495767"/>
                  </a:lnTo>
                  <a:lnTo>
                    <a:pt x="2643598" y="489963"/>
                  </a:lnTo>
                  <a:lnTo>
                    <a:pt x="2650985" y="485742"/>
                  </a:lnTo>
                  <a:lnTo>
                    <a:pt x="2658899" y="482049"/>
                  </a:lnTo>
                  <a:lnTo>
                    <a:pt x="2666813" y="478883"/>
                  </a:lnTo>
                  <a:lnTo>
                    <a:pt x="2675255" y="476773"/>
                  </a:lnTo>
                  <a:lnTo>
                    <a:pt x="2684225" y="475717"/>
                  </a:lnTo>
                  <a:lnTo>
                    <a:pt x="2693194" y="474662"/>
                  </a:lnTo>
                  <a:close/>
                  <a:moveTo>
                    <a:pt x="2456393" y="474662"/>
                  </a:moveTo>
                  <a:lnTo>
                    <a:pt x="2465389" y="475717"/>
                  </a:lnTo>
                  <a:lnTo>
                    <a:pt x="2474384" y="476773"/>
                  </a:lnTo>
                  <a:lnTo>
                    <a:pt x="2482851" y="478883"/>
                  </a:lnTo>
                  <a:lnTo>
                    <a:pt x="2491318" y="482049"/>
                  </a:lnTo>
                  <a:lnTo>
                    <a:pt x="2499255" y="485742"/>
                  </a:lnTo>
                  <a:lnTo>
                    <a:pt x="2506664" y="489963"/>
                  </a:lnTo>
                  <a:lnTo>
                    <a:pt x="2513543" y="495767"/>
                  </a:lnTo>
                  <a:lnTo>
                    <a:pt x="2519893" y="501043"/>
                  </a:lnTo>
                  <a:lnTo>
                    <a:pt x="2525714" y="507902"/>
                  </a:lnTo>
                  <a:lnTo>
                    <a:pt x="2531005" y="514233"/>
                  </a:lnTo>
                  <a:lnTo>
                    <a:pt x="2535238" y="521620"/>
                  </a:lnTo>
                  <a:lnTo>
                    <a:pt x="2538943" y="529534"/>
                  </a:lnTo>
                  <a:lnTo>
                    <a:pt x="2542118" y="537976"/>
                  </a:lnTo>
                  <a:lnTo>
                    <a:pt x="2544234" y="546417"/>
                  </a:lnTo>
                  <a:lnTo>
                    <a:pt x="2545822" y="555387"/>
                  </a:lnTo>
                  <a:lnTo>
                    <a:pt x="2546351" y="564884"/>
                  </a:lnTo>
                  <a:lnTo>
                    <a:pt x="2545822" y="573853"/>
                  </a:lnTo>
                  <a:lnTo>
                    <a:pt x="2544234" y="582295"/>
                  </a:lnTo>
                  <a:lnTo>
                    <a:pt x="2542118" y="591264"/>
                  </a:lnTo>
                  <a:lnTo>
                    <a:pt x="2538943" y="599179"/>
                  </a:lnTo>
                  <a:lnTo>
                    <a:pt x="2535238" y="607093"/>
                  </a:lnTo>
                  <a:lnTo>
                    <a:pt x="2531005" y="614479"/>
                  </a:lnTo>
                  <a:lnTo>
                    <a:pt x="2525714" y="621866"/>
                  </a:lnTo>
                  <a:lnTo>
                    <a:pt x="2519893" y="627670"/>
                  </a:lnTo>
                  <a:lnTo>
                    <a:pt x="2513543" y="634001"/>
                  </a:lnTo>
                  <a:lnTo>
                    <a:pt x="2506664" y="638749"/>
                  </a:lnTo>
                  <a:lnTo>
                    <a:pt x="2499255" y="643498"/>
                  </a:lnTo>
                  <a:lnTo>
                    <a:pt x="2491318" y="647191"/>
                  </a:lnTo>
                  <a:lnTo>
                    <a:pt x="2482851" y="650357"/>
                  </a:lnTo>
                  <a:lnTo>
                    <a:pt x="2474384" y="651940"/>
                  </a:lnTo>
                  <a:lnTo>
                    <a:pt x="2465389" y="654050"/>
                  </a:lnTo>
                  <a:lnTo>
                    <a:pt x="2456393" y="654050"/>
                  </a:lnTo>
                  <a:lnTo>
                    <a:pt x="2446868" y="654050"/>
                  </a:lnTo>
                  <a:lnTo>
                    <a:pt x="2438401" y="651940"/>
                  </a:lnTo>
                  <a:lnTo>
                    <a:pt x="2429405" y="650357"/>
                  </a:lnTo>
                  <a:lnTo>
                    <a:pt x="2421468" y="647191"/>
                  </a:lnTo>
                  <a:lnTo>
                    <a:pt x="2413530" y="643498"/>
                  </a:lnTo>
                  <a:lnTo>
                    <a:pt x="2406122" y="638749"/>
                  </a:lnTo>
                  <a:lnTo>
                    <a:pt x="2399243" y="634001"/>
                  </a:lnTo>
                  <a:lnTo>
                    <a:pt x="2392892" y="627670"/>
                  </a:lnTo>
                  <a:lnTo>
                    <a:pt x="2387072" y="621866"/>
                  </a:lnTo>
                  <a:lnTo>
                    <a:pt x="2381780" y="614479"/>
                  </a:lnTo>
                  <a:lnTo>
                    <a:pt x="2377017" y="607093"/>
                  </a:lnTo>
                  <a:lnTo>
                    <a:pt x="2373313" y="599179"/>
                  </a:lnTo>
                  <a:lnTo>
                    <a:pt x="2370138" y="591264"/>
                  </a:lnTo>
                  <a:lnTo>
                    <a:pt x="2368551" y="582295"/>
                  </a:lnTo>
                  <a:lnTo>
                    <a:pt x="2366963" y="573853"/>
                  </a:lnTo>
                  <a:lnTo>
                    <a:pt x="2366963" y="564884"/>
                  </a:lnTo>
                  <a:lnTo>
                    <a:pt x="2366963" y="555387"/>
                  </a:lnTo>
                  <a:lnTo>
                    <a:pt x="2368551" y="546417"/>
                  </a:lnTo>
                  <a:lnTo>
                    <a:pt x="2370138" y="537976"/>
                  </a:lnTo>
                  <a:lnTo>
                    <a:pt x="2373313" y="529534"/>
                  </a:lnTo>
                  <a:lnTo>
                    <a:pt x="2377017" y="521620"/>
                  </a:lnTo>
                  <a:lnTo>
                    <a:pt x="2381780" y="514233"/>
                  </a:lnTo>
                  <a:lnTo>
                    <a:pt x="2387072" y="507902"/>
                  </a:lnTo>
                  <a:lnTo>
                    <a:pt x="2392892" y="501043"/>
                  </a:lnTo>
                  <a:lnTo>
                    <a:pt x="2399243" y="495767"/>
                  </a:lnTo>
                  <a:lnTo>
                    <a:pt x="2406122" y="489963"/>
                  </a:lnTo>
                  <a:lnTo>
                    <a:pt x="2413530" y="485742"/>
                  </a:lnTo>
                  <a:lnTo>
                    <a:pt x="2421468" y="482049"/>
                  </a:lnTo>
                  <a:lnTo>
                    <a:pt x="2429405" y="478883"/>
                  </a:lnTo>
                  <a:lnTo>
                    <a:pt x="2438401" y="476773"/>
                  </a:lnTo>
                  <a:lnTo>
                    <a:pt x="2446868" y="475717"/>
                  </a:lnTo>
                  <a:lnTo>
                    <a:pt x="2456393" y="474662"/>
                  </a:lnTo>
                  <a:close/>
                  <a:moveTo>
                    <a:pt x="2220384" y="474662"/>
                  </a:moveTo>
                  <a:lnTo>
                    <a:pt x="2229909" y="475717"/>
                  </a:lnTo>
                  <a:lnTo>
                    <a:pt x="2238376" y="476773"/>
                  </a:lnTo>
                  <a:lnTo>
                    <a:pt x="2246842" y="478883"/>
                  </a:lnTo>
                  <a:lnTo>
                    <a:pt x="2255309" y="482049"/>
                  </a:lnTo>
                  <a:lnTo>
                    <a:pt x="2263246" y="485742"/>
                  </a:lnTo>
                  <a:lnTo>
                    <a:pt x="2270655" y="489963"/>
                  </a:lnTo>
                  <a:lnTo>
                    <a:pt x="2277005" y="495767"/>
                  </a:lnTo>
                  <a:lnTo>
                    <a:pt x="2283884" y="501043"/>
                  </a:lnTo>
                  <a:lnTo>
                    <a:pt x="2289705" y="507902"/>
                  </a:lnTo>
                  <a:lnTo>
                    <a:pt x="2294997" y="514233"/>
                  </a:lnTo>
                  <a:lnTo>
                    <a:pt x="2299230" y="521620"/>
                  </a:lnTo>
                  <a:lnTo>
                    <a:pt x="2303463" y="529534"/>
                  </a:lnTo>
                  <a:lnTo>
                    <a:pt x="2306109" y="537976"/>
                  </a:lnTo>
                  <a:lnTo>
                    <a:pt x="2308226" y="546417"/>
                  </a:lnTo>
                  <a:lnTo>
                    <a:pt x="2309284" y="555387"/>
                  </a:lnTo>
                  <a:lnTo>
                    <a:pt x="2309813" y="564884"/>
                  </a:lnTo>
                  <a:lnTo>
                    <a:pt x="2309284" y="573853"/>
                  </a:lnTo>
                  <a:lnTo>
                    <a:pt x="2308226" y="582295"/>
                  </a:lnTo>
                  <a:lnTo>
                    <a:pt x="2306109" y="591264"/>
                  </a:lnTo>
                  <a:lnTo>
                    <a:pt x="2303463" y="599179"/>
                  </a:lnTo>
                  <a:lnTo>
                    <a:pt x="2299230" y="607093"/>
                  </a:lnTo>
                  <a:lnTo>
                    <a:pt x="2294997" y="614479"/>
                  </a:lnTo>
                  <a:lnTo>
                    <a:pt x="2289705" y="621866"/>
                  </a:lnTo>
                  <a:lnTo>
                    <a:pt x="2283884" y="627670"/>
                  </a:lnTo>
                  <a:lnTo>
                    <a:pt x="2277005" y="634001"/>
                  </a:lnTo>
                  <a:lnTo>
                    <a:pt x="2270655" y="638749"/>
                  </a:lnTo>
                  <a:lnTo>
                    <a:pt x="2263246" y="643498"/>
                  </a:lnTo>
                  <a:lnTo>
                    <a:pt x="2255309" y="647191"/>
                  </a:lnTo>
                  <a:lnTo>
                    <a:pt x="2246842" y="650357"/>
                  </a:lnTo>
                  <a:lnTo>
                    <a:pt x="2238376" y="651940"/>
                  </a:lnTo>
                  <a:lnTo>
                    <a:pt x="2229909" y="654050"/>
                  </a:lnTo>
                  <a:lnTo>
                    <a:pt x="2220384" y="654050"/>
                  </a:lnTo>
                  <a:lnTo>
                    <a:pt x="2210859" y="654050"/>
                  </a:lnTo>
                  <a:lnTo>
                    <a:pt x="2202392" y="651940"/>
                  </a:lnTo>
                  <a:lnTo>
                    <a:pt x="2193925" y="650357"/>
                  </a:lnTo>
                  <a:lnTo>
                    <a:pt x="2185459" y="647191"/>
                  </a:lnTo>
                  <a:lnTo>
                    <a:pt x="2177521" y="643498"/>
                  </a:lnTo>
                  <a:lnTo>
                    <a:pt x="2170113" y="638749"/>
                  </a:lnTo>
                  <a:lnTo>
                    <a:pt x="2163234" y="634001"/>
                  </a:lnTo>
                  <a:lnTo>
                    <a:pt x="2156354" y="627670"/>
                  </a:lnTo>
                  <a:lnTo>
                    <a:pt x="2151063" y="621866"/>
                  </a:lnTo>
                  <a:lnTo>
                    <a:pt x="2145771" y="614479"/>
                  </a:lnTo>
                  <a:lnTo>
                    <a:pt x="2141538" y="607093"/>
                  </a:lnTo>
                  <a:lnTo>
                    <a:pt x="2137304" y="599179"/>
                  </a:lnTo>
                  <a:lnTo>
                    <a:pt x="2134129" y="591264"/>
                  </a:lnTo>
                  <a:lnTo>
                    <a:pt x="2132013" y="582295"/>
                  </a:lnTo>
                  <a:lnTo>
                    <a:pt x="2130954" y="573853"/>
                  </a:lnTo>
                  <a:lnTo>
                    <a:pt x="2130425" y="564884"/>
                  </a:lnTo>
                  <a:lnTo>
                    <a:pt x="2130954" y="555387"/>
                  </a:lnTo>
                  <a:lnTo>
                    <a:pt x="2132013" y="546417"/>
                  </a:lnTo>
                  <a:lnTo>
                    <a:pt x="2134129" y="537976"/>
                  </a:lnTo>
                  <a:lnTo>
                    <a:pt x="2137304" y="529534"/>
                  </a:lnTo>
                  <a:lnTo>
                    <a:pt x="2141538" y="521620"/>
                  </a:lnTo>
                  <a:lnTo>
                    <a:pt x="2145771" y="514233"/>
                  </a:lnTo>
                  <a:lnTo>
                    <a:pt x="2151063" y="507902"/>
                  </a:lnTo>
                  <a:lnTo>
                    <a:pt x="2156354" y="501043"/>
                  </a:lnTo>
                  <a:lnTo>
                    <a:pt x="2163234" y="495767"/>
                  </a:lnTo>
                  <a:lnTo>
                    <a:pt x="2170113" y="489963"/>
                  </a:lnTo>
                  <a:lnTo>
                    <a:pt x="2177521" y="485742"/>
                  </a:lnTo>
                  <a:lnTo>
                    <a:pt x="2185459" y="482049"/>
                  </a:lnTo>
                  <a:lnTo>
                    <a:pt x="2193925" y="478883"/>
                  </a:lnTo>
                  <a:lnTo>
                    <a:pt x="2202392" y="476773"/>
                  </a:lnTo>
                  <a:lnTo>
                    <a:pt x="2210859" y="475717"/>
                  </a:lnTo>
                  <a:lnTo>
                    <a:pt x="2220384" y="474662"/>
                  </a:lnTo>
                  <a:close/>
                  <a:moveTo>
                    <a:pt x="1983320" y="474662"/>
                  </a:moveTo>
                  <a:lnTo>
                    <a:pt x="1992369" y="475717"/>
                  </a:lnTo>
                  <a:lnTo>
                    <a:pt x="2001418" y="476773"/>
                  </a:lnTo>
                  <a:lnTo>
                    <a:pt x="2009934" y="478883"/>
                  </a:lnTo>
                  <a:lnTo>
                    <a:pt x="2017918" y="482049"/>
                  </a:lnTo>
                  <a:lnTo>
                    <a:pt x="2025902" y="485742"/>
                  </a:lnTo>
                  <a:lnTo>
                    <a:pt x="2033354" y="489963"/>
                  </a:lnTo>
                  <a:lnTo>
                    <a:pt x="2040806" y="495767"/>
                  </a:lnTo>
                  <a:lnTo>
                    <a:pt x="2046661" y="501043"/>
                  </a:lnTo>
                  <a:lnTo>
                    <a:pt x="2053049" y="507902"/>
                  </a:lnTo>
                  <a:lnTo>
                    <a:pt x="2057839" y="514233"/>
                  </a:lnTo>
                  <a:lnTo>
                    <a:pt x="2062630" y="521620"/>
                  </a:lnTo>
                  <a:lnTo>
                    <a:pt x="2066356" y="529534"/>
                  </a:lnTo>
                  <a:lnTo>
                    <a:pt x="2069549" y="537976"/>
                  </a:lnTo>
                  <a:lnTo>
                    <a:pt x="2071146" y="546417"/>
                  </a:lnTo>
                  <a:lnTo>
                    <a:pt x="2073275" y="555387"/>
                  </a:lnTo>
                  <a:lnTo>
                    <a:pt x="2073275" y="564884"/>
                  </a:lnTo>
                  <a:lnTo>
                    <a:pt x="2073275" y="573853"/>
                  </a:lnTo>
                  <a:lnTo>
                    <a:pt x="2071146" y="582295"/>
                  </a:lnTo>
                  <a:lnTo>
                    <a:pt x="2069549" y="591264"/>
                  </a:lnTo>
                  <a:lnTo>
                    <a:pt x="2066356" y="599179"/>
                  </a:lnTo>
                  <a:lnTo>
                    <a:pt x="2062630" y="607093"/>
                  </a:lnTo>
                  <a:lnTo>
                    <a:pt x="2057839" y="614479"/>
                  </a:lnTo>
                  <a:lnTo>
                    <a:pt x="2053049" y="621866"/>
                  </a:lnTo>
                  <a:lnTo>
                    <a:pt x="2046661" y="627670"/>
                  </a:lnTo>
                  <a:lnTo>
                    <a:pt x="2040806" y="634001"/>
                  </a:lnTo>
                  <a:lnTo>
                    <a:pt x="2033354" y="638749"/>
                  </a:lnTo>
                  <a:lnTo>
                    <a:pt x="2025902" y="643498"/>
                  </a:lnTo>
                  <a:lnTo>
                    <a:pt x="2017918" y="647191"/>
                  </a:lnTo>
                  <a:lnTo>
                    <a:pt x="2009934" y="650357"/>
                  </a:lnTo>
                  <a:lnTo>
                    <a:pt x="2001418" y="651940"/>
                  </a:lnTo>
                  <a:lnTo>
                    <a:pt x="1992369" y="654050"/>
                  </a:lnTo>
                  <a:lnTo>
                    <a:pt x="1983320" y="654050"/>
                  </a:lnTo>
                  <a:lnTo>
                    <a:pt x="1973739" y="654050"/>
                  </a:lnTo>
                  <a:lnTo>
                    <a:pt x="1964690" y="651940"/>
                  </a:lnTo>
                  <a:lnTo>
                    <a:pt x="1956174" y="650357"/>
                  </a:lnTo>
                  <a:lnTo>
                    <a:pt x="1947657" y="647191"/>
                  </a:lnTo>
                  <a:lnTo>
                    <a:pt x="1939673" y="643498"/>
                  </a:lnTo>
                  <a:lnTo>
                    <a:pt x="1932221" y="638749"/>
                  </a:lnTo>
                  <a:lnTo>
                    <a:pt x="1925834" y="634001"/>
                  </a:lnTo>
                  <a:lnTo>
                    <a:pt x="1918914" y="627670"/>
                  </a:lnTo>
                  <a:lnTo>
                    <a:pt x="1913591" y="621866"/>
                  </a:lnTo>
                  <a:lnTo>
                    <a:pt x="1907736" y="614479"/>
                  </a:lnTo>
                  <a:lnTo>
                    <a:pt x="1903478" y="607093"/>
                  </a:lnTo>
                  <a:lnTo>
                    <a:pt x="1899752" y="599179"/>
                  </a:lnTo>
                  <a:lnTo>
                    <a:pt x="1897091" y="591264"/>
                  </a:lnTo>
                  <a:lnTo>
                    <a:pt x="1894429" y="582295"/>
                  </a:lnTo>
                  <a:lnTo>
                    <a:pt x="1893365" y="573853"/>
                  </a:lnTo>
                  <a:lnTo>
                    <a:pt x="1892300" y="564884"/>
                  </a:lnTo>
                  <a:lnTo>
                    <a:pt x="1893365" y="555387"/>
                  </a:lnTo>
                  <a:lnTo>
                    <a:pt x="1894429" y="546417"/>
                  </a:lnTo>
                  <a:lnTo>
                    <a:pt x="1897091" y="537976"/>
                  </a:lnTo>
                  <a:lnTo>
                    <a:pt x="1899752" y="529534"/>
                  </a:lnTo>
                  <a:lnTo>
                    <a:pt x="1903478" y="521620"/>
                  </a:lnTo>
                  <a:lnTo>
                    <a:pt x="1907736" y="514233"/>
                  </a:lnTo>
                  <a:lnTo>
                    <a:pt x="1913591" y="507902"/>
                  </a:lnTo>
                  <a:lnTo>
                    <a:pt x="1918914" y="501043"/>
                  </a:lnTo>
                  <a:lnTo>
                    <a:pt x="1925834" y="495767"/>
                  </a:lnTo>
                  <a:lnTo>
                    <a:pt x="1932221" y="489963"/>
                  </a:lnTo>
                  <a:lnTo>
                    <a:pt x="1939673" y="485742"/>
                  </a:lnTo>
                  <a:lnTo>
                    <a:pt x="1947657" y="482049"/>
                  </a:lnTo>
                  <a:lnTo>
                    <a:pt x="1956174" y="478883"/>
                  </a:lnTo>
                  <a:lnTo>
                    <a:pt x="1964690" y="476773"/>
                  </a:lnTo>
                  <a:lnTo>
                    <a:pt x="1973739" y="475717"/>
                  </a:lnTo>
                  <a:lnTo>
                    <a:pt x="1983320" y="474662"/>
                  </a:lnTo>
                  <a:close/>
                  <a:moveTo>
                    <a:pt x="1272118" y="474662"/>
                  </a:moveTo>
                  <a:lnTo>
                    <a:pt x="1281114" y="475717"/>
                  </a:lnTo>
                  <a:lnTo>
                    <a:pt x="1290639" y="476773"/>
                  </a:lnTo>
                  <a:lnTo>
                    <a:pt x="1299105" y="478883"/>
                  </a:lnTo>
                  <a:lnTo>
                    <a:pt x="1307572" y="482049"/>
                  </a:lnTo>
                  <a:lnTo>
                    <a:pt x="1315509" y="485742"/>
                  </a:lnTo>
                  <a:lnTo>
                    <a:pt x="1322918" y="489963"/>
                  </a:lnTo>
                  <a:lnTo>
                    <a:pt x="1329268" y="495767"/>
                  </a:lnTo>
                  <a:lnTo>
                    <a:pt x="1336147" y="501043"/>
                  </a:lnTo>
                  <a:lnTo>
                    <a:pt x="1341439" y="507902"/>
                  </a:lnTo>
                  <a:lnTo>
                    <a:pt x="1347260" y="514233"/>
                  </a:lnTo>
                  <a:lnTo>
                    <a:pt x="1351493" y="521620"/>
                  </a:lnTo>
                  <a:lnTo>
                    <a:pt x="1355197" y="529534"/>
                  </a:lnTo>
                  <a:lnTo>
                    <a:pt x="1357843" y="537976"/>
                  </a:lnTo>
                  <a:lnTo>
                    <a:pt x="1360489" y="546417"/>
                  </a:lnTo>
                  <a:lnTo>
                    <a:pt x="1361547" y="555387"/>
                  </a:lnTo>
                  <a:lnTo>
                    <a:pt x="1362076" y="564884"/>
                  </a:lnTo>
                  <a:lnTo>
                    <a:pt x="1361547" y="573853"/>
                  </a:lnTo>
                  <a:lnTo>
                    <a:pt x="1360489" y="582295"/>
                  </a:lnTo>
                  <a:lnTo>
                    <a:pt x="1357843" y="591264"/>
                  </a:lnTo>
                  <a:lnTo>
                    <a:pt x="1355197" y="599179"/>
                  </a:lnTo>
                  <a:lnTo>
                    <a:pt x="1351493" y="607093"/>
                  </a:lnTo>
                  <a:lnTo>
                    <a:pt x="1347260" y="614479"/>
                  </a:lnTo>
                  <a:lnTo>
                    <a:pt x="1341439" y="621866"/>
                  </a:lnTo>
                  <a:lnTo>
                    <a:pt x="1336147" y="627670"/>
                  </a:lnTo>
                  <a:lnTo>
                    <a:pt x="1329268" y="634001"/>
                  </a:lnTo>
                  <a:lnTo>
                    <a:pt x="1322918" y="638749"/>
                  </a:lnTo>
                  <a:lnTo>
                    <a:pt x="1315509" y="643498"/>
                  </a:lnTo>
                  <a:lnTo>
                    <a:pt x="1307572" y="647191"/>
                  </a:lnTo>
                  <a:lnTo>
                    <a:pt x="1299105" y="650357"/>
                  </a:lnTo>
                  <a:lnTo>
                    <a:pt x="1290639" y="651940"/>
                  </a:lnTo>
                  <a:lnTo>
                    <a:pt x="1281114" y="654050"/>
                  </a:lnTo>
                  <a:lnTo>
                    <a:pt x="1272118" y="654050"/>
                  </a:lnTo>
                  <a:lnTo>
                    <a:pt x="1263122" y="654050"/>
                  </a:lnTo>
                  <a:lnTo>
                    <a:pt x="1254655" y="651940"/>
                  </a:lnTo>
                  <a:lnTo>
                    <a:pt x="1245659" y="650357"/>
                  </a:lnTo>
                  <a:lnTo>
                    <a:pt x="1237722" y="647191"/>
                  </a:lnTo>
                  <a:lnTo>
                    <a:pt x="1229784" y="643498"/>
                  </a:lnTo>
                  <a:lnTo>
                    <a:pt x="1222376" y="638749"/>
                  </a:lnTo>
                  <a:lnTo>
                    <a:pt x="1214968" y="634001"/>
                  </a:lnTo>
                  <a:lnTo>
                    <a:pt x="1209147" y="627670"/>
                  </a:lnTo>
                  <a:lnTo>
                    <a:pt x="1202797" y="621866"/>
                  </a:lnTo>
                  <a:lnTo>
                    <a:pt x="1198034" y="614479"/>
                  </a:lnTo>
                  <a:lnTo>
                    <a:pt x="1193272" y="607093"/>
                  </a:lnTo>
                  <a:lnTo>
                    <a:pt x="1189567" y="599179"/>
                  </a:lnTo>
                  <a:lnTo>
                    <a:pt x="1186392" y="591264"/>
                  </a:lnTo>
                  <a:lnTo>
                    <a:pt x="1184805" y="582295"/>
                  </a:lnTo>
                  <a:lnTo>
                    <a:pt x="1182688" y="573853"/>
                  </a:lnTo>
                  <a:lnTo>
                    <a:pt x="1182688" y="564884"/>
                  </a:lnTo>
                  <a:lnTo>
                    <a:pt x="1182688" y="555387"/>
                  </a:lnTo>
                  <a:lnTo>
                    <a:pt x="1184805" y="546417"/>
                  </a:lnTo>
                  <a:lnTo>
                    <a:pt x="1186392" y="537976"/>
                  </a:lnTo>
                  <a:lnTo>
                    <a:pt x="1189567" y="529534"/>
                  </a:lnTo>
                  <a:lnTo>
                    <a:pt x="1193272" y="521620"/>
                  </a:lnTo>
                  <a:lnTo>
                    <a:pt x="1198034" y="514233"/>
                  </a:lnTo>
                  <a:lnTo>
                    <a:pt x="1202797" y="507902"/>
                  </a:lnTo>
                  <a:lnTo>
                    <a:pt x="1209147" y="501043"/>
                  </a:lnTo>
                  <a:lnTo>
                    <a:pt x="1214968" y="495767"/>
                  </a:lnTo>
                  <a:lnTo>
                    <a:pt x="1222376" y="489963"/>
                  </a:lnTo>
                  <a:lnTo>
                    <a:pt x="1229784" y="485742"/>
                  </a:lnTo>
                  <a:lnTo>
                    <a:pt x="1237722" y="482049"/>
                  </a:lnTo>
                  <a:lnTo>
                    <a:pt x="1245659" y="478883"/>
                  </a:lnTo>
                  <a:lnTo>
                    <a:pt x="1254655" y="476773"/>
                  </a:lnTo>
                  <a:lnTo>
                    <a:pt x="1263122" y="475717"/>
                  </a:lnTo>
                  <a:lnTo>
                    <a:pt x="1272118" y="474662"/>
                  </a:lnTo>
                  <a:close/>
                  <a:moveTo>
                    <a:pt x="1036109" y="474662"/>
                  </a:moveTo>
                  <a:lnTo>
                    <a:pt x="1045105" y="475717"/>
                  </a:lnTo>
                  <a:lnTo>
                    <a:pt x="1053571" y="476773"/>
                  </a:lnTo>
                  <a:lnTo>
                    <a:pt x="1062038" y="478883"/>
                  </a:lnTo>
                  <a:lnTo>
                    <a:pt x="1070505" y="482049"/>
                  </a:lnTo>
                  <a:lnTo>
                    <a:pt x="1078442" y="485742"/>
                  </a:lnTo>
                  <a:lnTo>
                    <a:pt x="1085851" y="489963"/>
                  </a:lnTo>
                  <a:lnTo>
                    <a:pt x="1092730" y="495767"/>
                  </a:lnTo>
                  <a:lnTo>
                    <a:pt x="1099080" y="501043"/>
                  </a:lnTo>
                  <a:lnTo>
                    <a:pt x="1105430" y="507902"/>
                  </a:lnTo>
                  <a:lnTo>
                    <a:pt x="1110192" y="514233"/>
                  </a:lnTo>
                  <a:lnTo>
                    <a:pt x="1114426" y="521620"/>
                  </a:lnTo>
                  <a:lnTo>
                    <a:pt x="1118659" y="529534"/>
                  </a:lnTo>
                  <a:lnTo>
                    <a:pt x="1121834" y="537976"/>
                  </a:lnTo>
                  <a:lnTo>
                    <a:pt x="1123422" y="546417"/>
                  </a:lnTo>
                  <a:lnTo>
                    <a:pt x="1125009" y="555387"/>
                  </a:lnTo>
                  <a:lnTo>
                    <a:pt x="1125538" y="564884"/>
                  </a:lnTo>
                  <a:lnTo>
                    <a:pt x="1125009" y="573853"/>
                  </a:lnTo>
                  <a:lnTo>
                    <a:pt x="1123422" y="582295"/>
                  </a:lnTo>
                  <a:lnTo>
                    <a:pt x="1121834" y="591264"/>
                  </a:lnTo>
                  <a:lnTo>
                    <a:pt x="1118659" y="599179"/>
                  </a:lnTo>
                  <a:lnTo>
                    <a:pt x="1114426" y="607093"/>
                  </a:lnTo>
                  <a:lnTo>
                    <a:pt x="1110192" y="614479"/>
                  </a:lnTo>
                  <a:lnTo>
                    <a:pt x="1105430" y="621866"/>
                  </a:lnTo>
                  <a:lnTo>
                    <a:pt x="1099080" y="627670"/>
                  </a:lnTo>
                  <a:lnTo>
                    <a:pt x="1092730" y="634001"/>
                  </a:lnTo>
                  <a:lnTo>
                    <a:pt x="1085851" y="638749"/>
                  </a:lnTo>
                  <a:lnTo>
                    <a:pt x="1078442" y="643498"/>
                  </a:lnTo>
                  <a:lnTo>
                    <a:pt x="1070505" y="647191"/>
                  </a:lnTo>
                  <a:lnTo>
                    <a:pt x="1062038" y="650357"/>
                  </a:lnTo>
                  <a:lnTo>
                    <a:pt x="1053571" y="651940"/>
                  </a:lnTo>
                  <a:lnTo>
                    <a:pt x="1045105" y="654050"/>
                  </a:lnTo>
                  <a:lnTo>
                    <a:pt x="1036109" y="654050"/>
                  </a:lnTo>
                  <a:lnTo>
                    <a:pt x="1026055" y="654050"/>
                  </a:lnTo>
                  <a:lnTo>
                    <a:pt x="1017588" y="651940"/>
                  </a:lnTo>
                  <a:lnTo>
                    <a:pt x="1009121" y="650357"/>
                  </a:lnTo>
                  <a:lnTo>
                    <a:pt x="1000655" y="647191"/>
                  </a:lnTo>
                  <a:lnTo>
                    <a:pt x="992717" y="643498"/>
                  </a:lnTo>
                  <a:lnTo>
                    <a:pt x="985309" y="638749"/>
                  </a:lnTo>
                  <a:lnTo>
                    <a:pt x="978959" y="634001"/>
                  </a:lnTo>
                  <a:lnTo>
                    <a:pt x="972079" y="627670"/>
                  </a:lnTo>
                  <a:lnTo>
                    <a:pt x="966259" y="621866"/>
                  </a:lnTo>
                  <a:lnTo>
                    <a:pt x="960967" y="614479"/>
                  </a:lnTo>
                  <a:lnTo>
                    <a:pt x="956734" y="607093"/>
                  </a:lnTo>
                  <a:lnTo>
                    <a:pt x="952500" y="599179"/>
                  </a:lnTo>
                  <a:lnTo>
                    <a:pt x="949325" y="591264"/>
                  </a:lnTo>
                  <a:lnTo>
                    <a:pt x="947738" y="582295"/>
                  </a:lnTo>
                  <a:lnTo>
                    <a:pt x="946679" y="573853"/>
                  </a:lnTo>
                  <a:lnTo>
                    <a:pt x="946150" y="564884"/>
                  </a:lnTo>
                  <a:lnTo>
                    <a:pt x="946679" y="555387"/>
                  </a:lnTo>
                  <a:lnTo>
                    <a:pt x="947738" y="546417"/>
                  </a:lnTo>
                  <a:lnTo>
                    <a:pt x="949325" y="537976"/>
                  </a:lnTo>
                  <a:lnTo>
                    <a:pt x="952500" y="529534"/>
                  </a:lnTo>
                  <a:lnTo>
                    <a:pt x="956734" y="521620"/>
                  </a:lnTo>
                  <a:lnTo>
                    <a:pt x="960967" y="514233"/>
                  </a:lnTo>
                  <a:lnTo>
                    <a:pt x="966259" y="507902"/>
                  </a:lnTo>
                  <a:lnTo>
                    <a:pt x="972079" y="501043"/>
                  </a:lnTo>
                  <a:lnTo>
                    <a:pt x="978959" y="495767"/>
                  </a:lnTo>
                  <a:lnTo>
                    <a:pt x="985309" y="489963"/>
                  </a:lnTo>
                  <a:lnTo>
                    <a:pt x="992717" y="485742"/>
                  </a:lnTo>
                  <a:lnTo>
                    <a:pt x="1000655" y="482049"/>
                  </a:lnTo>
                  <a:lnTo>
                    <a:pt x="1009121" y="478883"/>
                  </a:lnTo>
                  <a:lnTo>
                    <a:pt x="1017588" y="476773"/>
                  </a:lnTo>
                  <a:lnTo>
                    <a:pt x="1026055" y="475717"/>
                  </a:lnTo>
                  <a:lnTo>
                    <a:pt x="1036109" y="474662"/>
                  </a:lnTo>
                  <a:close/>
                  <a:moveTo>
                    <a:pt x="799572" y="474662"/>
                  </a:moveTo>
                  <a:lnTo>
                    <a:pt x="809097" y="475717"/>
                  </a:lnTo>
                  <a:lnTo>
                    <a:pt x="817564" y="476773"/>
                  </a:lnTo>
                  <a:lnTo>
                    <a:pt x="826559" y="478883"/>
                  </a:lnTo>
                  <a:lnTo>
                    <a:pt x="834497" y="482049"/>
                  </a:lnTo>
                  <a:lnTo>
                    <a:pt x="842434" y="485742"/>
                  </a:lnTo>
                  <a:lnTo>
                    <a:pt x="849843" y="489963"/>
                  </a:lnTo>
                  <a:lnTo>
                    <a:pt x="856722" y="495767"/>
                  </a:lnTo>
                  <a:lnTo>
                    <a:pt x="863072" y="501043"/>
                  </a:lnTo>
                  <a:lnTo>
                    <a:pt x="868893" y="507902"/>
                  </a:lnTo>
                  <a:lnTo>
                    <a:pt x="874185" y="514233"/>
                  </a:lnTo>
                  <a:lnTo>
                    <a:pt x="878947" y="521620"/>
                  </a:lnTo>
                  <a:lnTo>
                    <a:pt x="882651" y="529534"/>
                  </a:lnTo>
                  <a:lnTo>
                    <a:pt x="885826" y="537976"/>
                  </a:lnTo>
                  <a:lnTo>
                    <a:pt x="887414" y="546417"/>
                  </a:lnTo>
                  <a:lnTo>
                    <a:pt x="889001" y="555387"/>
                  </a:lnTo>
                  <a:lnTo>
                    <a:pt x="889001" y="564884"/>
                  </a:lnTo>
                  <a:lnTo>
                    <a:pt x="889001" y="573853"/>
                  </a:lnTo>
                  <a:lnTo>
                    <a:pt x="887414" y="582295"/>
                  </a:lnTo>
                  <a:lnTo>
                    <a:pt x="885826" y="591264"/>
                  </a:lnTo>
                  <a:lnTo>
                    <a:pt x="882651" y="599179"/>
                  </a:lnTo>
                  <a:lnTo>
                    <a:pt x="878947" y="607093"/>
                  </a:lnTo>
                  <a:lnTo>
                    <a:pt x="874185" y="614479"/>
                  </a:lnTo>
                  <a:lnTo>
                    <a:pt x="868893" y="621866"/>
                  </a:lnTo>
                  <a:lnTo>
                    <a:pt x="863072" y="627670"/>
                  </a:lnTo>
                  <a:lnTo>
                    <a:pt x="856722" y="634001"/>
                  </a:lnTo>
                  <a:lnTo>
                    <a:pt x="849843" y="638749"/>
                  </a:lnTo>
                  <a:lnTo>
                    <a:pt x="842434" y="643498"/>
                  </a:lnTo>
                  <a:lnTo>
                    <a:pt x="834497" y="647191"/>
                  </a:lnTo>
                  <a:lnTo>
                    <a:pt x="826559" y="650357"/>
                  </a:lnTo>
                  <a:lnTo>
                    <a:pt x="817564" y="651940"/>
                  </a:lnTo>
                  <a:lnTo>
                    <a:pt x="809097" y="654050"/>
                  </a:lnTo>
                  <a:lnTo>
                    <a:pt x="799572" y="654050"/>
                  </a:lnTo>
                  <a:lnTo>
                    <a:pt x="790576" y="654050"/>
                  </a:lnTo>
                  <a:lnTo>
                    <a:pt x="781580" y="651940"/>
                  </a:lnTo>
                  <a:lnTo>
                    <a:pt x="773113" y="650357"/>
                  </a:lnTo>
                  <a:lnTo>
                    <a:pt x="764647" y="647191"/>
                  </a:lnTo>
                  <a:lnTo>
                    <a:pt x="756709" y="643498"/>
                  </a:lnTo>
                  <a:lnTo>
                    <a:pt x="749301" y="638749"/>
                  </a:lnTo>
                  <a:lnTo>
                    <a:pt x="742422" y="634001"/>
                  </a:lnTo>
                  <a:lnTo>
                    <a:pt x="735542" y="627670"/>
                  </a:lnTo>
                  <a:lnTo>
                    <a:pt x="730251" y="621866"/>
                  </a:lnTo>
                  <a:lnTo>
                    <a:pt x="724959" y="614479"/>
                  </a:lnTo>
                  <a:lnTo>
                    <a:pt x="720726" y="607093"/>
                  </a:lnTo>
                  <a:lnTo>
                    <a:pt x="717022" y="599179"/>
                  </a:lnTo>
                  <a:lnTo>
                    <a:pt x="713847" y="591264"/>
                  </a:lnTo>
                  <a:lnTo>
                    <a:pt x="711201" y="582295"/>
                  </a:lnTo>
                  <a:lnTo>
                    <a:pt x="710142" y="573853"/>
                  </a:lnTo>
                  <a:lnTo>
                    <a:pt x="709613" y="564884"/>
                  </a:lnTo>
                  <a:lnTo>
                    <a:pt x="710142" y="555387"/>
                  </a:lnTo>
                  <a:lnTo>
                    <a:pt x="711201" y="546417"/>
                  </a:lnTo>
                  <a:lnTo>
                    <a:pt x="713847" y="537976"/>
                  </a:lnTo>
                  <a:lnTo>
                    <a:pt x="717022" y="529534"/>
                  </a:lnTo>
                  <a:lnTo>
                    <a:pt x="720726" y="521620"/>
                  </a:lnTo>
                  <a:lnTo>
                    <a:pt x="724959" y="514233"/>
                  </a:lnTo>
                  <a:lnTo>
                    <a:pt x="730251" y="507902"/>
                  </a:lnTo>
                  <a:lnTo>
                    <a:pt x="735542" y="501043"/>
                  </a:lnTo>
                  <a:lnTo>
                    <a:pt x="742422" y="495767"/>
                  </a:lnTo>
                  <a:lnTo>
                    <a:pt x="749301" y="489963"/>
                  </a:lnTo>
                  <a:lnTo>
                    <a:pt x="756709" y="485742"/>
                  </a:lnTo>
                  <a:lnTo>
                    <a:pt x="764647" y="482049"/>
                  </a:lnTo>
                  <a:lnTo>
                    <a:pt x="773113" y="478883"/>
                  </a:lnTo>
                  <a:lnTo>
                    <a:pt x="781580" y="476773"/>
                  </a:lnTo>
                  <a:lnTo>
                    <a:pt x="790576" y="475717"/>
                  </a:lnTo>
                  <a:lnTo>
                    <a:pt x="799572" y="474662"/>
                  </a:lnTo>
                  <a:close/>
                  <a:moveTo>
                    <a:pt x="563032" y="474662"/>
                  </a:moveTo>
                  <a:lnTo>
                    <a:pt x="571975" y="475717"/>
                  </a:lnTo>
                  <a:lnTo>
                    <a:pt x="580918" y="476773"/>
                  </a:lnTo>
                  <a:lnTo>
                    <a:pt x="589335" y="478883"/>
                  </a:lnTo>
                  <a:lnTo>
                    <a:pt x="597226" y="482049"/>
                  </a:lnTo>
                  <a:lnTo>
                    <a:pt x="605117" y="485742"/>
                  </a:lnTo>
                  <a:lnTo>
                    <a:pt x="613008" y="489963"/>
                  </a:lnTo>
                  <a:lnTo>
                    <a:pt x="619847" y="495767"/>
                  </a:lnTo>
                  <a:lnTo>
                    <a:pt x="625633" y="501043"/>
                  </a:lnTo>
                  <a:lnTo>
                    <a:pt x="631946" y="507902"/>
                  </a:lnTo>
                  <a:lnTo>
                    <a:pt x="636681" y="514233"/>
                  </a:lnTo>
                  <a:lnTo>
                    <a:pt x="641415" y="521620"/>
                  </a:lnTo>
                  <a:lnTo>
                    <a:pt x="645098" y="529534"/>
                  </a:lnTo>
                  <a:lnTo>
                    <a:pt x="648254" y="537976"/>
                  </a:lnTo>
                  <a:lnTo>
                    <a:pt x="650885" y="546417"/>
                  </a:lnTo>
                  <a:lnTo>
                    <a:pt x="651937" y="555387"/>
                  </a:lnTo>
                  <a:lnTo>
                    <a:pt x="652463" y="564884"/>
                  </a:lnTo>
                  <a:lnTo>
                    <a:pt x="651937" y="573853"/>
                  </a:lnTo>
                  <a:lnTo>
                    <a:pt x="650885" y="582295"/>
                  </a:lnTo>
                  <a:lnTo>
                    <a:pt x="648254" y="591264"/>
                  </a:lnTo>
                  <a:lnTo>
                    <a:pt x="645098" y="599179"/>
                  </a:lnTo>
                  <a:lnTo>
                    <a:pt x="641415" y="607093"/>
                  </a:lnTo>
                  <a:lnTo>
                    <a:pt x="636681" y="614479"/>
                  </a:lnTo>
                  <a:lnTo>
                    <a:pt x="631946" y="621866"/>
                  </a:lnTo>
                  <a:lnTo>
                    <a:pt x="625633" y="627670"/>
                  </a:lnTo>
                  <a:lnTo>
                    <a:pt x="619847" y="634001"/>
                  </a:lnTo>
                  <a:lnTo>
                    <a:pt x="613008" y="638749"/>
                  </a:lnTo>
                  <a:lnTo>
                    <a:pt x="605117" y="643498"/>
                  </a:lnTo>
                  <a:lnTo>
                    <a:pt x="597226" y="647191"/>
                  </a:lnTo>
                  <a:lnTo>
                    <a:pt x="589335" y="650357"/>
                  </a:lnTo>
                  <a:lnTo>
                    <a:pt x="580918" y="651940"/>
                  </a:lnTo>
                  <a:lnTo>
                    <a:pt x="571975" y="654050"/>
                  </a:lnTo>
                  <a:lnTo>
                    <a:pt x="563032" y="654050"/>
                  </a:lnTo>
                  <a:lnTo>
                    <a:pt x="554089" y="654050"/>
                  </a:lnTo>
                  <a:lnTo>
                    <a:pt x="544620" y="651940"/>
                  </a:lnTo>
                  <a:lnTo>
                    <a:pt x="536202" y="650357"/>
                  </a:lnTo>
                  <a:lnTo>
                    <a:pt x="527785" y="647191"/>
                  </a:lnTo>
                  <a:lnTo>
                    <a:pt x="519894" y="643498"/>
                  </a:lnTo>
                  <a:lnTo>
                    <a:pt x="512530" y="638749"/>
                  </a:lnTo>
                  <a:lnTo>
                    <a:pt x="506217" y="634001"/>
                  </a:lnTo>
                  <a:lnTo>
                    <a:pt x="499378" y="627670"/>
                  </a:lnTo>
                  <a:lnTo>
                    <a:pt x="494117" y="621866"/>
                  </a:lnTo>
                  <a:lnTo>
                    <a:pt x="488331" y="614479"/>
                  </a:lnTo>
                  <a:lnTo>
                    <a:pt x="484122" y="607093"/>
                  </a:lnTo>
                  <a:lnTo>
                    <a:pt x="480440" y="599179"/>
                  </a:lnTo>
                  <a:lnTo>
                    <a:pt x="477809" y="591264"/>
                  </a:lnTo>
                  <a:lnTo>
                    <a:pt x="475179" y="582295"/>
                  </a:lnTo>
                  <a:lnTo>
                    <a:pt x="474127" y="573853"/>
                  </a:lnTo>
                  <a:lnTo>
                    <a:pt x="473075" y="564884"/>
                  </a:lnTo>
                  <a:lnTo>
                    <a:pt x="474127" y="555387"/>
                  </a:lnTo>
                  <a:lnTo>
                    <a:pt x="475179" y="546417"/>
                  </a:lnTo>
                  <a:lnTo>
                    <a:pt x="477809" y="537976"/>
                  </a:lnTo>
                  <a:lnTo>
                    <a:pt x="480440" y="529534"/>
                  </a:lnTo>
                  <a:lnTo>
                    <a:pt x="484122" y="521620"/>
                  </a:lnTo>
                  <a:lnTo>
                    <a:pt x="488331" y="514233"/>
                  </a:lnTo>
                  <a:lnTo>
                    <a:pt x="494117" y="507902"/>
                  </a:lnTo>
                  <a:lnTo>
                    <a:pt x="499378" y="501043"/>
                  </a:lnTo>
                  <a:lnTo>
                    <a:pt x="506217" y="495767"/>
                  </a:lnTo>
                  <a:lnTo>
                    <a:pt x="512530" y="489963"/>
                  </a:lnTo>
                  <a:lnTo>
                    <a:pt x="519894" y="485742"/>
                  </a:lnTo>
                  <a:lnTo>
                    <a:pt x="527785" y="482049"/>
                  </a:lnTo>
                  <a:lnTo>
                    <a:pt x="536202" y="478883"/>
                  </a:lnTo>
                  <a:lnTo>
                    <a:pt x="544620" y="476773"/>
                  </a:lnTo>
                  <a:lnTo>
                    <a:pt x="554089" y="475717"/>
                  </a:lnTo>
                  <a:lnTo>
                    <a:pt x="563032" y="474662"/>
                  </a:lnTo>
                  <a:close/>
                  <a:moveTo>
                    <a:pt x="2456393" y="238125"/>
                  </a:moveTo>
                  <a:lnTo>
                    <a:pt x="2465389" y="238653"/>
                  </a:lnTo>
                  <a:lnTo>
                    <a:pt x="2474384" y="239708"/>
                  </a:lnTo>
                  <a:lnTo>
                    <a:pt x="2482851" y="242346"/>
                  </a:lnTo>
                  <a:lnTo>
                    <a:pt x="2491318" y="245512"/>
                  </a:lnTo>
                  <a:lnTo>
                    <a:pt x="2499255" y="249205"/>
                  </a:lnTo>
                  <a:lnTo>
                    <a:pt x="2506664" y="253426"/>
                  </a:lnTo>
                  <a:lnTo>
                    <a:pt x="2513543" y="258702"/>
                  </a:lnTo>
                  <a:lnTo>
                    <a:pt x="2519893" y="263978"/>
                  </a:lnTo>
                  <a:lnTo>
                    <a:pt x="2525714" y="270837"/>
                  </a:lnTo>
                  <a:lnTo>
                    <a:pt x="2531005" y="277696"/>
                  </a:lnTo>
                  <a:lnTo>
                    <a:pt x="2535238" y="285610"/>
                  </a:lnTo>
                  <a:lnTo>
                    <a:pt x="2538943" y="292469"/>
                  </a:lnTo>
                  <a:lnTo>
                    <a:pt x="2542118" y="301439"/>
                  </a:lnTo>
                  <a:lnTo>
                    <a:pt x="2544234" y="309880"/>
                  </a:lnTo>
                  <a:lnTo>
                    <a:pt x="2545822" y="318850"/>
                  </a:lnTo>
                  <a:lnTo>
                    <a:pt x="2546351" y="327819"/>
                  </a:lnTo>
                  <a:lnTo>
                    <a:pt x="2545822" y="336789"/>
                  </a:lnTo>
                  <a:lnTo>
                    <a:pt x="2544234" y="346286"/>
                  </a:lnTo>
                  <a:lnTo>
                    <a:pt x="2542118" y="354727"/>
                  </a:lnTo>
                  <a:lnTo>
                    <a:pt x="2538943" y="362642"/>
                  </a:lnTo>
                  <a:lnTo>
                    <a:pt x="2535238" y="370556"/>
                  </a:lnTo>
                  <a:lnTo>
                    <a:pt x="2531005" y="378470"/>
                  </a:lnTo>
                  <a:lnTo>
                    <a:pt x="2525714" y="384801"/>
                  </a:lnTo>
                  <a:lnTo>
                    <a:pt x="2519893" y="391133"/>
                  </a:lnTo>
                  <a:lnTo>
                    <a:pt x="2513543" y="396936"/>
                  </a:lnTo>
                  <a:lnTo>
                    <a:pt x="2506664" y="402212"/>
                  </a:lnTo>
                  <a:lnTo>
                    <a:pt x="2499255" y="406961"/>
                  </a:lnTo>
                  <a:lnTo>
                    <a:pt x="2491318" y="410654"/>
                  </a:lnTo>
                  <a:lnTo>
                    <a:pt x="2482851" y="413292"/>
                  </a:lnTo>
                  <a:lnTo>
                    <a:pt x="2474384" y="415930"/>
                  </a:lnTo>
                  <a:lnTo>
                    <a:pt x="2465389" y="416986"/>
                  </a:lnTo>
                  <a:lnTo>
                    <a:pt x="2456393" y="417513"/>
                  </a:lnTo>
                  <a:lnTo>
                    <a:pt x="2446868" y="416986"/>
                  </a:lnTo>
                  <a:lnTo>
                    <a:pt x="2438401" y="415930"/>
                  </a:lnTo>
                  <a:lnTo>
                    <a:pt x="2429405" y="413292"/>
                  </a:lnTo>
                  <a:lnTo>
                    <a:pt x="2421468" y="410654"/>
                  </a:lnTo>
                  <a:lnTo>
                    <a:pt x="2413530" y="406961"/>
                  </a:lnTo>
                  <a:lnTo>
                    <a:pt x="2406122" y="402212"/>
                  </a:lnTo>
                  <a:lnTo>
                    <a:pt x="2399243" y="396936"/>
                  </a:lnTo>
                  <a:lnTo>
                    <a:pt x="2392892" y="391133"/>
                  </a:lnTo>
                  <a:lnTo>
                    <a:pt x="2387072" y="384801"/>
                  </a:lnTo>
                  <a:lnTo>
                    <a:pt x="2381780" y="378470"/>
                  </a:lnTo>
                  <a:lnTo>
                    <a:pt x="2377017" y="370556"/>
                  </a:lnTo>
                  <a:lnTo>
                    <a:pt x="2373313" y="362642"/>
                  </a:lnTo>
                  <a:lnTo>
                    <a:pt x="2370138" y="354727"/>
                  </a:lnTo>
                  <a:lnTo>
                    <a:pt x="2368551" y="346286"/>
                  </a:lnTo>
                  <a:lnTo>
                    <a:pt x="2366963" y="336789"/>
                  </a:lnTo>
                  <a:lnTo>
                    <a:pt x="2366963" y="327819"/>
                  </a:lnTo>
                  <a:lnTo>
                    <a:pt x="2366963" y="318850"/>
                  </a:lnTo>
                  <a:lnTo>
                    <a:pt x="2368551" y="309880"/>
                  </a:lnTo>
                  <a:lnTo>
                    <a:pt x="2370138" y="301439"/>
                  </a:lnTo>
                  <a:lnTo>
                    <a:pt x="2373313" y="292469"/>
                  </a:lnTo>
                  <a:lnTo>
                    <a:pt x="2377017" y="285610"/>
                  </a:lnTo>
                  <a:lnTo>
                    <a:pt x="2381780" y="277696"/>
                  </a:lnTo>
                  <a:lnTo>
                    <a:pt x="2387072" y="270837"/>
                  </a:lnTo>
                  <a:lnTo>
                    <a:pt x="2392892" y="263978"/>
                  </a:lnTo>
                  <a:lnTo>
                    <a:pt x="2399243" y="258702"/>
                  </a:lnTo>
                  <a:lnTo>
                    <a:pt x="2406122" y="253426"/>
                  </a:lnTo>
                  <a:lnTo>
                    <a:pt x="2413530" y="249205"/>
                  </a:lnTo>
                  <a:lnTo>
                    <a:pt x="2421468" y="245512"/>
                  </a:lnTo>
                  <a:lnTo>
                    <a:pt x="2429405" y="242346"/>
                  </a:lnTo>
                  <a:lnTo>
                    <a:pt x="2438401" y="239708"/>
                  </a:lnTo>
                  <a:lnTo>
                    <a:pt x="2446868" y="238653"/>
                  </a:lnTo>
                  <a:lnTo>
                    <a:pt x="2456393" y="238125"/>
                  </a:lnTo>
                  <a:close/>
                  <a:moveTo>
                    <a:pt x="2220384" y="238125"/>
                  </a:moveTo>
                  <a:lnTo>
                    <a:pt x="2229909" y="238653"/>
                  </a:lnTo>
                  <a:lnTo>
                    <a:pt x="2238376" y="239708"/>
                  </a:lnTo>
                  <a:lnTo>
                    <a:pt x="2246842" y="242346"/>
                  </a:lnTo>
                  <a:lnTo>
                    <a:pt x="2255309" y="245512"/>
                  </a:lnTo>
                  <a:lnTo>
                    <a:pt x="2263246" y="249205"/>
                  </a:lnTo>
                  <a:lnTo>
                    <a:pt x="2270655" y="253426"/>
                  </a:lnTo>
                  <a:lnTo>
                    <a:pt x="2277005" y="258702"/>
                  </a:lnTo>
                  <a:lnTo>
                    <a:pt x="2283884" y="263978"/>
                  </a:lnTo>
                  <a:lnTo>
                    <a:pt x="2289705" y="270837"/>
                  </a:lnTo>
                  <a:lnTo>
                    <a:pt x="2294997" y="277696"/>
                  </a:lnTo>
                  <a:lnTo>
                    <a:pt x="2299230" y="285610"/>
                  </a:lnTo>
                  <a:lnTo>
                    <a:pt x="2303463" y="292469"/>
                  </a:lnTo>
                  <a:lnTo>
                    <a:pt x="2306109" y="301439"/>
                  </a:lnTo>
                  <a:lnTo>
                    <a:pt x="2308226" y="309880"/>
                  </a:lnTo>
                  <a:lnTo>
                    <a:pt x="2309284" y="318850"/>
                  </a:lnTo>
                  <a:lnTo>
                    <a:pt x="2309813" y="327819"/>
                  </a:lnTo>
                  <a:lnTo>
                    <a:pt x="2309284" y="336789"/>
                  </a:lnTo>
                  <a:lnTo>
                    <a:pt x="2308226" y="346286"/>
                  </a:lnTo>
                  <a:lnTo>
                    <a:pt x="2306109" y="354727"/>
                  </a:lnTo>
                  <a:lnTo>
                    <a:pt x="2303463" y="362642"/>
                  </a:lnTo>
                  <a:lnTo>
                    <a:pt x="2299230" y="370556"/>
                  </a:lnTo>
                  <a:lnTo>
                    <a:pt x="2294997" y="378470"/>
                  </a:lnTo>
                  <a:lnTo>
                    <a:pt x="2289705" y="384801"/>
                  </a:lnTo>
                  <a:lnTo>
                    <a:pt x="2283884" y="391133"/>
                  </a:lnTo>
                  <a:lnTo>
                    <a:pt x="2277005" y="396936"/>
                  </a:lnTo>
                  <a:lnTo>
                    <a:pt x="2270655" y="402212"/>
                  </a:lnTo>
                  <a:lnTo>
                    <a:pt x="2263246" y="406961"/>
                  </a:lnTo>
                  <a:lnTo>
                    <a:pt x="2255309" y="410654"/>
                  </a:lnTo>
                  <a:lnTo>
                    <a:pt x="2246842" y="413292"/>
                  </a:lnTo>
                  <a:lnTo>
                    <a:pt x="2238376" y="415930"/>
                  </a:lnTo>
                  <a:lnTo>
                    <a:pt x="2229909" y="416986"/>
                  </a:lnTo>
                  <a:lnTo>
                    <a:pt x="2220384" y="417513"/>
                  </a:lnTo>
                  <a:lnTo>
                    <a:pt x="2210859" y="416986"/>
                  </a:lnTo>
                  <a:lnTo>
                    <a:pt x="2202392" y="415930"/>
                  </a:lnTo>
                  <a:lnTo>
                    <a:pt x="2193925" y="413292"/>
                  </a:lnTo>
                  <a:lnTo>
                    <a:pt x="2185459" y="410654"/>
                  </a:lnTo>
                  <a:lnTo>
                    <a:pt x="2177521" y="406961"/>
                  </a:lnTo>
                  <a:lnTo>
                    <a:pt x="2170113" y="402212"/>
                  </a:lnTo>
                  <a:lnTo>
                    <a:pt x="2163234" y="396936"/>
                  </a:lnTo>
                  <a:lnTo>
                    <a:pt x="2156354" y="391133"/>
                  </a:lnTo>
                  <a:lnTo>
                    <a:pt x="2151063" y="384801"/>
                  </a:lnTo>
                  <a:lnTo>
                    <a:pt x="2145771" y="378470"/>
                  </a:lnTo>
                  <a:lnTo>
                    <a:pt x="2141538" y="370556"/>
                  </a:lnTo>
                  <a:lnTo>
                    <a:pt x="2137304" y="362642"/>
                  </a:lnTo>
                  <a:lnTo>
                    <a:pt x="2134129" y="354727"/>
                  </a:lnTo>
                  <a:lnTo>
                    <a:pt x="2132013" y="346286"/>
                  </a:lnTo>
                  <a:lnTo>
                    <a:pt x="2130954" y="336789"/>
                  </a:lnTo>
                  <a:lnTo>
                    <a:pt x="2130425" y="327819"/>
                  </a:lnTo>
                  <a:lnTo>
                    <a:pt x="2130954" y="318850"/>
                  </a:lnTo>
                  <a:lnTo>
                    <a:pt x="2132013" y="309880"/>
                  </a:lnTo>
                  <a:lnTo>
                    <a:pt x="2134129" y="301439"/>
                  </a:lnTo>
                  <a:lnTo>
                    <a:pt x="2137304" y="292469"/>
                  </a:lnTo>
                  <a:lnTo>
                    <a:pt x="2141538" y="285610"/>
                  </a:lnTo>
                  <a:lnTo>
                    <a:pt x="2145771" y="277696"/>
                  </a:lnTo>
                  <a:lnTo>
                    <a:pt x="2151063" y="270837"/>
                  </a:lnTo>
                  <a:lnTo>
                    <a:pt x="2156354" y="263978"/>
                  </a:lnTo>
                  <a:lnTo>
                    <a:pt x="2163234" y="258702"/>
                  </a:lnTo>
                  <a:lnTo>
                    <a:pt x="2170113" y="253426"/>
                  </a:lnTo>
                  <a:lnTo>
                    <a:pt x="2177521" y="249205"/>
                  </a:lnTo>
                  <a:lnTo>
                    <a:pt x="2185459" y="245512"/>
                  </a:lnTo>
                  <a:lnTo>
                    <a:pt x="2193925" y="242346"/>
                  </a:lnTo>
                  <a:lnTo>
                    <a:pt x="2202392" y="239708"/>
                  </a:lnTo>
                  <a:lnTo>
                    <a:pt x="2210859" y="238653"/>
                  </a:lnTo>
                  <a:lnTo>
                    <a:pt x="2220384" y="238125"/>
                  </a:lnTo>
                  <a:close/>
                  <a:moveTo>
                    <a:pt x="1983320" y="238125"/>
                  </a:moveTo>
                  <a:lnTo>
                    <a:pt x="1992369" y="238653"/>
                  </a:lnTo>
                  <a:lnTo>
                    <a:pt x="2001418" y="239708"/>
                  </a:lnTo>
                  <a:lnTo>
                    <a:pt x="2009934" y="242346"/>
                  </a:lnTo>
                  <a:lnTo>
                    <a:pt x="2017918" y="245512"/>
                  </a:lnTo>
                  <a:lnTo>
                    <a:pt x="2025902" y="249205"/>
                  </a:lnTo>
                  <a:lnTo>
                    <a:pt x="2033354" y="253426"/>
                  </a:lnTo>
                  <a:lnTo>
                    <a:pt x="2040806" y="258702"/>
                  </a:lnTo>
                  <a:lnTo>
                    <a:pt x="2046661" y="263978"/>
                  </a:lnTo>
                  <a:lnTo>
                    <a:pt x="2053049" y="270837"/>
                  </a:lnTo>
                  <a:lnTo>
                    <a:pt x="2057839" y="277696"/>
                  </a:lnTo>
                  <a:lnTo>
                    <a:pt x="2062630" y="285610"/>
                  </a:lnTo>
                  <a:lnTo>
                    <a:pt x="2066356" y="292469"/>
                  </a:lnTo>
                  <a:lnTo>
                    <a:pt x="2069549" y="301439"/>
                  </a:lnTo>
                  <a:lnTo>
                    <a:pt x="2071146" y="309880"/>
                  </a:lnTo>
                  <a:lnTo>
                    <a:pt x="2073275" y="318850"/>
                  </a:lnTo>
                  <a:lnTo>
                    <a:pt x="2073275" y="327819"/>
                  </a:lnTo>
                  <a:lnTo>
                    <a:pt x="2073275" y="336789"/>
                  </a:lnTo>
                  <a:lnTo>
                    <a:pt x="2071146" y="346286"/>
                  </a:lnTo>
                  <a:lnTo>
                    <a:pt x="2069549" y="354727"/>
                  </a:lnTo>
                  <a:lnTo>
                    <a:pt x="2066356" y="362642"/>
                  </a:lnTo>
                  <a:lnTo>
                    <a:pt x="2062630" y="370556"/>
                  </a:lnTo>
                  <a:lnTo>
                    <a:pt x="2057839" y="378470"/>
                  </a:lnTo>
                  <a:lnTo>
                    <a:pt x="2053049" y="384801"/>
                  </a:lnTo>
                  <a:lnTo>
                    <a:pt x="2046661" y="391133"/>
                  </a:lnTo>
                  <a:lnTo>
                    <a:pt x="2040806" y="396936"/>
                  </a:lnTo>
                  <a:lnTo>
                    <a:pt x="2033354" y="402212"/>
                  </a:lnTo>
                  <a:lnTo>
                    <a:pt x="2025902" y="406961"/>
                  </a:lnTo>
                  <a:lnTo>
                    <a:pt x="2017918" y="410654"/>
                  </a:lnTo>
                  <a:lnTo>
                    <a:pt x="2009934" y="413292"/>
                  </a:lnTo>
                  <a:lnTo>
                    <a:pt x="2001418" y="415930"/>
                  </a:lnTo>
                  <a:lnTo>
                    <a:pt x="1992369" y="416986"/>
                  </a:lnTo>
                  <a:lnTo>
                    <a:pt x="1983320" y="417513"/>
                  </a:lnTo>
                  <a:lnTo>
                    <a:pt x="1973739" y="416986"/>
                  </a:lnTo>
                  <a:lnTo>
                    <a:pt x="1964690" y="415930"/>
                  </a:lnTo>
                  <a:lnTo>
                    <a:pt x="1956174" y="413292"/>
                  </a:lnTo>
                  <a:lnTo>
                    <a:pt x="1947657" y="410654"/>
                  </a:lnTo>
                  <a:lnTo>
                    <a:pt x="1939673" y="406961"/>
                  </a:lnTo>
                  <a:lnTo>
                    <a:pt x="1932221" y="402212"/>
                  </a:lnTo>
                  <a:lnTo>
                    <a:pt x="1925834" y="396936"/>
                  </a:lnTo>
                  <a:lnTo>
                    <a:pt x="1918914" y="391133"/>
                  </a:lnTo>
                  <a:lnTo>
                    <a:pt x="1913591" y="384801"/>
                  </a:lnTo>
                  <a:lnTo>
                    <a:pt x="1907736" y="378470"/>
                  </a:lnTo>
                  <a:lnTo>
                    <a:pt x="1903478" y="370556"/>
                  </a:lnTo>
                  <a:lnTo>
                    <a:pt x="1899752" y="362642"/>
                  </a:lnTo>
                  <a:lnTo>
                    <a:pt x="1897091" y="354727"/>
                  </a:lnTo>
                  <a:lnTo>
                    <a:pt x="1894429" y="346286"/>
                  </a:lnTo>
                  <a:lnTo>
                    <a:pt x="1893365" y="336789"/>
                  </a:lnTo>
                  <a:lnTo>
                    <a:pt x="1892300" y="327819"/>
                  </a:lnTo>
                  <a:lnTo>
                    <a:pt x="1893365" y="318850"/>
                  </a:lnTo>
                  <a:lnTo>
                    <a:pt x="1894429" y="309880"/>
                  </a:lnTo>
                  <a:lnTo>
                    <a:pt x="1897091" y="301439"/>
                  </a:lnTo>
                  <a:lnTo>
                    <a:pt x="1899752" y="292469"/>
                  </a:lnTo>
                  <a:lnTo>
                    <a:pt x="1903478" y="285610"/>
                  </a:lnTo>
                  <a:lnTo>
                    <a:pt x="1907736" y="277696"/>
                  </a:lnTo>
                  <a:lnTo>
                    <a:pt x="1913591" y="270837"/>
                  </a:lnTo>
                  <a:lnTo>
                    <a:pt x="1918914" y="263978"/>
                  </a:lnTo>
                  <a:lnTo>
                    <a:pt x="1925834" y="258702"/>
                  </a:lnTo>
                  <a:lnTo>
                    <a:pt x="1932221" y="253426"/>
                  </a:lnTo>
                  <a:lnTo>
                    <a:pt x="1939673" y="249205"/>
                  </a:lnTo>
                  <a:lnTo>
                    <a:pt x="1947657" y="245512"/>
                  </a:lnTo>
                  <a:lnTo>
                    <a:pt x="1956174" y="242346"/>
                  </a:lnTo>
                  <a:lnTo>
                    <a:pt x="1964690" y="239708"/>
                  </a:lnTo>
                  <a:lnTo>
                    <a:pt x="1973739" y="238653"/>
                  </a:lnTo>
                  <a:lnTo>
                    <a:pt x="1983320" y="238125"/>
                  </a:lnTo>
                  <a:close/>
                  <a:moveTo>
                    <a:pt x="1746251" y="238125"/>
                  </a:moveTo>
                  <a:lnTo>
                    <a:pt x="1755299" y="238653"/>
                  </a:lnTo>
                  <a:lnTo>
                    <a:pt x="1764881" y="239708"/>
                  </a:lnTo>
                  <a:lnTo>
                    <a:pt x="1773397" y="242346"/>
                  </a:lnTo>
                  <a:lnTo>
                    <a:pt x="1781381" y="245512"/>
                  </a:lnTo>
                  <a:lnTo>
                    <a:pt x="1789365" y="249205"/>
                  </a:lnTo>
                  <a:lnTo>
                    <a:pt x="1797350" y="253426"/>
                  </a:lnTo>
                  <a:lnTo>
                    <a:pt x="1803737" y="258702"/>
                  </a:lnTo>
                  <a:lnTo>
                    <a:pt x="1810124" y="263978"/>
                  </a:lnTo>
                  <a:lnTo>
                    <a:pt x="1815979" y="270837"/>
                  </a:lnTo>
                  <a:lnTo>
                    <a:pt x="1821302" y="277696"/>
                  </a:lnTo>
                  <a:lnTo>
                    <a:pt x="1826093" y="285610"/>
                  </a:lnTo>
                  <a:lnTo>
                    <a:pt x="1829819" y="292469"/>
                  </a:lnTo>
                  <a:lnTo>
                    <a:pt x="1832480" y="301439"/>
                  </a:lnTo>
                  <a:lnTo>
                    <a:pt x="1835141" y="309880"/>
                  </a:lnTo>
                  <a:lnTo>
                    <a:pt x="1836206" y="318850"/>
                  </a:lnTo>
                  <a:lnTo>
                    <a:pt x="1836738" y="327819"/>
                  </a:lnTo>
                  <a:lnTo>
                    <a:pt x="1836206" y="336789"/>
                  </a:lnTo>
                  <a:lnTo>
                    <a:pt x="1835141" y="346286"/>
                  </a:lnTo>
                  <a:lnTo>
                    <a:pt x="1832480" y="354727"/>
                  </a:lnTo>
                  <a:lnTo>
                    <a:pt x="1829819" y="362642"/>
                  </a:lnTo>
                  <a:lnTo>
                    <a:pt x="1826093" y="370556"/>
                  </a:lnTo>
                  <a:lnTo>
                    <a:pt x="1821302" y="378470"/>
                  </a:lnTo>
                  <a:lnTo>
                    <a:pt x="1815979" y="384801"/>
                  </a:lnTo>
                  <a:lnTo>
                    <a:pt x="1810124" y="391133"/>
                  </a:lnTo>
                  <a:lnTo>
                    <a:pt x="1803737" y="396936"/>
                  </a:lnTo>
                  <a:lnTo>
                    <a:pt x="1797350" y="402212"/>
                  </a:lnTo>
                  <a:lnTo>
                    <a:pt x="1789365" y="406961"/>
                  </a:lnTo>
                  <a:lnTo>
                    <a:pt x="1781381" y="410654"/>
                  </a:lnTo>
                  <a:lnTo>
                    <a:pt x="1773397" y="413292"/>
                  </a:lnTo>
                  <a:lnTo>
                    <a:pt x="1764881" y="415930"/>
                  </a:lnTo>
                  <a:lnTo>
                    <a:pt x="1755299" y="416986"/>
                  </a:lnTo>
                  <a:lnTo>
                    <a:pt x="1746251" y="417513"/>
                  </a:lnTo>
                  <a:lnTo>
                    <a:pt x="1737202" y="416986"/>
                  </a:lnTo>
                  <a:lnTo>
                    <a:pt x="1728153" y="415930"/>
                  </a:lnTo>
                  <a:lnTo>
                    <a:pt x="1719637" y="413292"/>
                  </a:lnTo>
                  <a:lnTo>
                    <a:pt x="1711120" y="410654"/>
                  </a:lnTo>
                  <a:lnTo>
                    <a:pt x="1703668" y="406961"/>
                  </a:lnTo>
                  <a:lnTo>
                    <a:pt x="1695684" y="402212"/>
                  </a:lnTo>
                  <a:lnTo>
                    <a:pt x="1688765" y="396936"/>
                  </a:lnTo>
                  <a:lnTo>
                    <a:pt x="1681845" y="391133"/>
                  </a:lnTo>
                  <a:lnTo>
                    <a:pt x="1676522" y="384801"/>
                  </a:lnTo>
                  <a:lnTo>
                    <a:pt x="1671199" y="378470"/>
                  </a:lnTo>
                  <a:lnTo>
                    <a:pt x="1666941" y="370556"/>
                  </a:lnTo>
                  <a:lnTo>
                    <a:pt x="1663215" y="362642"/>
                  </a:lnTo>
                  <a:lnTo>
                    <a:pt x="1660021" y="354727"/>
                  </a:lnTo>
                  <a:lnTo>
                    <a:pt x="1657360" y="346286"/>
                  </a:lnTo>
                  <a:lnTo>
                    <a:pt x="1656296" y="336789"/>
                  </a:lnTo>
                  <a:lnTo>
                    <a:pt x="1655763" y="327819"/>
                  </a:lnTo>
                  <a:lnTo>
                    <a:pt x="1656296" y="318850"/>
                  </a:lnTo>
                  <a:lnTo>
                    <a:pt x="1657360" y="309880"/>
                  </a:lnTo>
                  <a:lnTo>
                    <a:pt x="1660021" y="301439"/>
                  </a:lnTo>
                  <a:lnTo>
                    <a:pt x="1663215" y="292469"/>
                  </a:lnTo>
                  <a:lnTo>
                    <a:pt x="1666941" y="285610"/>
                  </a:lnTo>
                  <a:lnTo>
                    <a:pt x="1671199" y="277696"/>
                  </a:lnTo>
                  <a:lnTo>
                    <a:pt x="1676522" y="270837"/>
                  </a:lnTo>
                  <a:lnTo>
                    <a:pt x="1681845" y="263978"/>
                  </a:lnTo>
                  <a:lnTo>
                    <a:pt x="1688765" y="258702"/>
                  </a:lnTo>
                  <a:lnTo>
                    <a:pt x="1695684" y="253426"/>
                  </a:lnTo>
                  <a:lnTo>
                    <a:pt x="1703668" y="249205"/>
                  </a:lnTo>
                  <a:lnTo>
                    <a:pt x="1711120" y="245512"/>
                  </a:lnTo>
                  <a:lnTo>
                    <a:pt x="1719637" y="242346"/>
                  </a:lnTo>
                  <a:lnTo>
                    <a:pt x="1728153" y="239708"/>
                  </a:lnTo>
                  <a:lnTo>
                    <a:pt x="1737202" y="238653"/>
                  </a:lnTo>
                  <a:lnTo>
                    <a:pt x="1746251" y="238125"/>
                  </a:lnTo>
                  <a:close/>
                  <a:moveTo>
                    <a:pt x="1036109" y="238125"/>
                  </a:moveTo>
                  <a:lnTo>
                    <a:pt x="1045105" y="238653"/>
                  </a:lnTo>
                  <a:lnTo>
                    <a:pt x="1053571" y="239708"/>
                  </a:lnTo>
                  <a:lnTo>
                    <a:pt x="1062038" y="242346"/>
                  </a:lnTo>
                  <a:lnTo>
                    <a:pt x="1070505" y="245512"/>
                  </a:lnTo>
                  <a:lnTo>
                    <a:pt x="1078442" y="249205"/>
                  </a:lnTo>
                  <a:lnTo>
                    <a:pt x="1085851" y="253426"/>
                  </a:lnTo>
                  <a:lnTo>
                    <a:pt x="1092730" y="258702"/>
                  </a:lnTo>
                  <a:lnTo>
                    <a:pt x="1099080" y="263978"/>
                  </a:lnTo>
                  <a:lnTo>
                    <a:pt x="1105430" y="270837"/>
                  </a:lnTo>
                  <a:lnTo>
                    <a:pt x="1110192" y="277696"/>
                  </a:lnTo>
                  <a:lnTo>
                    <a:pt x="1114426" y="285610"/>
                  </a:lnTo>
                  <a:lnTo>
                    <a:pt x="1118659" y="292469"/>
                  </a:lnTo>
                  <a:lnTo>
                    <a:pt x="1121834" y="301439"/>
                  </a:lnTo>
                  <a:lnTo>
                    <a:pt x="1123422" y="309880"/>
                  </a:lnTo>
                  <a:lnTo>
                    <a:pt x="1125009" y="318850"/>
                  </a:lnTo>
                  <a:lnTo>
                    <a:pt x="1125538" y="327819"/>
                  </a:lnTo>
                  <a:lnTo>
                    <a:pt x="1125009" y="336789"/>
                  </a:lnTo>
                  <a:lnTo>
                    <a:pt x="1123422" y="346286"/>
                  </a:lnTo>
                  <a:lnTo>
                    <a:pt x="1121834" y="354727"/>
                  </a:lnTo>
                  <a:lnTo>
                    <a:pt x="1118659" y="362642"/>
                  </a:lnTo>
                  <a:lnTo>
                    <a:pt x="1114426" y="370556"/>
                  </a:lnTo>
                  <a:lnTo>
                    <a:pt x="1110192" y="378470"/>
                  </a:lnTo>
                  <a:lnTo>
                    <a:pt x="1105430" y="384801"/>
                  </a:lnTo>
                  <a:lnTo>
                    <a:pt x="1099080" y="391133"/>
                  </a:lnTo>
                  <a:lnTo>
                    <a:pt x="1092730" y="396936"/>
                  </a:lnTo>
                  <a:lnTo>
                    <a:pt x="1085851" y="402212"/>
                  </a:lnTo>
                  <a:lnTo>
                    <a:pt x="1078442" y="406961"/>
                  </a:lnTo>
                  <a:lnTo>
                    <a:pt x="1070505" y="410654"/>
                  </a:lnTo>
                  <a:lnTo>
                    <a:pt x="1062038" y="413292"/>
                  </a:lnTo>
                  <a:lnTo>
                    <a:pt x="1053571" y="415930"/>
                  </a:lnTo>
                  <a:lnTo>
                    <a:pt x="1045105" y="416986"/>
                  </a:lnTo>
                  <a:lnTo>
                    <a:pt x="1036109" y="417513"/>
                  </a:lnTo>
                  <a:lnTo>
                    <a:pt x="1026055" y="416986"/>
                  </a:lnTo>
                  <a:lnTo>
                    <a:pt x="1017588" y="415930"/>
                  </a:lnTo>
                  <a:lnTo>
                    <a:pt x="1009121" y="413292"/>
                  </a:lnTo>
                  <a:lnTo>
                    <a:pt x="1000655" y="410654"/>
                  </a:lnTo>
                  <a:lnTo>
                    <a:pt x="992717" y="406961"/>
                  </a:lnTo>
                  <a:lnTo>
                    <a:pt x="985309" y="402212"/>
                  </a:lnTo>
                  <a:lnTo>
                    <a:pt x="978959" y="396936"/>
                  </a:lnTo>
                  <a:lnTo>
                    <a:pt x="972079" y="391133"/>
                  </a:lnTo>
                  <a:lnTo>
                    <a:pt x="966259" y="384801"/>
                  </a:lnTo>
                  <a:lnTo>
                    <a:pt x="960967" y="378470"/>
                  </a:lnTo>
                  <a:lnTo>
                    <a:pt x="956734" y="370556"/>
                  </a:lnTo>
                  <a:lnTo>
                    <a:pt x="952500" y="362642"/>
                  </a:lnTo>
                  <a:lnTo>
                    <a:pt x="949325" y="354727"/>
                  </a:lnTo>
                  <a:lnTo>
                    <a:pt x="947738" y="346286"/>
                  </a:lnTo>
                  <a:lnTo>
                    <a:pt x="946679" y="336789"/>
                  </a:lnTo>
                  <a:lnTo>
                    <a:pt x="946150" y="327819"/>
                  </a:lnTo>
                  <a:lnTo>
                    <a:pt x="946679" y="318850"/>
                  </a:lnTo>
                  <a:lnTo>
                    <a:pt x="947738" y="309880"/>
                  </a:lnTo>
                  <a:lnTo>
                    <a:pt x="949325" y="301439"/>
                  </a:lnTo>
                  <a:lnTo>
                    <a:pt x="952500" y="292469"/>
                  </a:lnTo>
                  <a:lnTo>
                    <a:pt x="956734" y="285610"/>
                  </a:lnTo>
                  <a:lnTo>
                    <a:pt x="960967" y="277696"/>
                  </a:lnTo>
                  <a:lnTo>
                    <a:pt x="966259" y="270837"/>
                  </a:lnTo>
                  <a:lnTo>
                    <a:pt x="972079" y="263978"/>
                  </a:lnTo>
                  <a:lnTo>
                    <a:pt x="978959" y="258702"/>
                  </a:lnTo>
                  <a:lnTo>
                    <a:pt x="985309" y="253426"/>
                  </a:lnTo>
                  <a:lnTo>
                    <a:pt x="992717" y="249205"/>
                  </a:lnTo>
                  <a:lnTo>
                    <a:pt x="1000655" y="245512"/>
                  </a:lnTo>
                  <a:lnTo>
                    <a:pt x="1009121" y="242346"/>
                  </a:lnTo>
                  <a:lnTo>
                    <a:pt x="1017588" y="239708"/>
                  </a:lnTo>
                  <a:lnTo>
                    <a:pt x="1026055" y="238653"/>
                  </a:lnTo>
                  <a:lnTo>
                    <a:pt x="1036109" y="238125"/>
                  </a:lnTo>
                  <a:close/>
                  <a:moveTo>
                    <a:pt x="799572" y="238125"/>
                  </a:moveTo>
                  <a:lnTo>
                    <a:pt x="809097" y="238653"/>
                  </a:lnTo>
                  <a:lnTo>
                    <a:pt x="817564" y="239708"/>
                  </a:lnTo>
                  <a:lnTo>
                    <a:pt x="826559" y="242346"/>
                  </a:lnTo>
                  <a:lnTo>
                    <a:pt x="834497" y="245512"/>
                  </a:lnTo>
                  <a:lnTo>
                    <a:pt x="842434" y="249205"/>
                  </a:lnTo>
                  <a:lnTo>
                    <a:pt x="849843" y="253426"/>
                  </a:lnTo>
                  <a:lnTo>
                    <a:pt x="856722" y="258702"/>
                  </a:lnTo>
                  <a:lnTo>
                    <a:pt x="863072" y="263978"/>
                  </a:lnTo>
                  <a:lnTo>
                    <a:pt x="868893" y="270837"/>
                  </a:lnTo>
                  <a:lnTo>
                    <a:pt x="874185" y="277696"/>
                  </a:lnTo>
                  <a:lnTo>
                    <a:pt x="878947" y="285610"/>
                  </a:lnTo>
                  <a:lnTo>
                    <a:pt x="882651" y="292469"/>
                  </a:lnTo>
                  <a:lnTo>
                    <a:pt x="885826" y="301439"/>
                  </a:lnTo>
                  <a:lnTo>
                    <a:pt x="887414" y="309880"/>
                  </a:lnTo>
                  <a:lnTo>
                    <a:pt x="889001" y="318850"/>
                  </a:lnTo>
                  <a:lnTo>
                    <a:pt x="889001" y="327819"/>
                  </a:lnTo>
                  <a:lnTo>
                    <a:pt x="889001" y="336789"/>
                  </a:lnTo>
                  <a:lnTo>
                    <a:pt x="887414" y="346286"/>
                  </a:lnTo>
                  <a:lnTo>
                    <a:pt x="885826" y="354727"/>
                  </a:lnTo>
                  <a:lnTo>
                    <a:pt x="882651" y="362642"/>
                  </a:lnTo>
                  <a:lnTo>
                    <a:pt x="878947" y="370556"/>
                  </a:lnTo>
                  <a:lnTo>
                    <a:pt x="874185" y="378470"/>
                  </a:lnTo>
                  <a:lnTo>
                    <a:pt x="868893" y="384801"/>
                  </a:lnTo>
                  <a:lnTo>
                    <a:pt x="863072" y="391133"/>
                  </a:lnTo>
                  <a:lnTo>
                    <a:pt x="856722" y="396936"/>
                  </a:lnTo>
                  <a:lnTo>
                    <a:pt x="849843" y="402212"/>
                  </a:lnTo>
                  <a:lnTo>
                    <a:pt x="842434" y="406961"/>
                  </a:lnTo>
                  <a:lnTo>
                    <a:pt x="834497" y="410654"/>
                  </a:lnTo>
                  <a:lnTo>
                    <a:pt x="826559" y="413292"/>
                  </a:lnTo>
                  <a:lnTo>
                    <a:pt x="817564" y="415930"/>
                  </a:lnTo>
                  <a:lnTo>
                    <a:pt x="809097" y="416986"/>
                  </a:lnTo>
                  <a:lnTo>
                    <a:pt x="799572" y="417513"/>
                  </a:lnTo>
                  <a:lnTo>
                    <a:pt x="790576" y="416986"/>
                  </a:lnTo>
                  <a:lnTo>
                    <a:pt x="781580" y="415930"/>
                  </a:lnTo>
                  <a:lnTo>
                    <a:pt x="773113" y="413292"/>
                  </a:lnTo>
                  <a:lnTo>
                    <a:pt x="764647" y="410654"/>
                  </a:lnTo>
                  <a:lnTo>
                    <a:pt x="756709" y="406961"/>
                  </a:lnTo>
                  <a:lnTo>
                    <a:pt x="749301" y="402212"/>
                  </a:lnTo>
                  <a:lnTo>
                    <a:pt x="742422" y="396936"/>
                  </a:lnTo>
                  <a:lnTo>
                    <a:pt x="735542" y="391133"/>
                  </a:lnTo>
                  <a:lnTo>
                    <a:pt x="730251" y="384801"/>
                  </a:lnTo>
                  <a:lnTo>
                    <a:pt x="724959" y="378470"/>
                  </a:lnTo>
                  <a:lnTo>
                    <a:pt x="720726" y="370556"/>
                  </a:lnTo>
                  <a:lnTo>
                    <a:pt x="717022" y="362642"/>
                  </a:lnTo>
                  <a:lnTo>
                    <a:pt x="713847" y="354727"/>
                  </a:lnTo>
                  <a:lnTo>
                    <a:pt x="711201" y="346286"/>
                  </a:lnTo>
                  <a:lnTo>
                    <a:pt x="710142" y="336789"/>
                  </a:lnTo>
                  <a:lnTo>
                    <a:pt x="709613" y="327819"/>
                  </a:lnTo>
                  <a:lnTo>
                    <a:pt x="710142" y="318850"/>
                  </a:lnTo>
                  <a:lnTo>
                    <a:pt x="711201" y="309880"/>
                  </a:lnTo>
                  <a:lnTo>
                    <a:pt x="713847" y="301439"/>
                  </a:lnTo>
                  <a:lnTo>
                    <a:pt x="717022" y="292469"/>
                  </a:lnTo>
                  <a:lnTo>
                    <a:pt x="720726" y="285610"/>
                  </a:lnTo>
                  <a:lnTo>
                    <a:pt x="724959" y="277696"/>
                  </a:lnTo>
                  <a:lnTo>
                    <a:pt x="730251" y="270837"/>
                  </a:lnTo>
                  <a:lnTo>
                    <a:pt x="735542" y="263978"/>
                  </a:lnTo>
                  <a:lnTo>
                    <a:pt x="742422" y="258702"/>
                  </a:lnTo>
                  <a:lnTo>
                    <a:pt x="749301" y="253426"/>
                  </a:lnTo>
                  <a:lnTo>
                    <a:pt x="756709" y="249205"/>
                  </a:lnTo>
                  <a:lnTo>
                    <a:pt x="764647" y="245512"/>
                  </a:lnTo>
                  <a:lnTo>
                    <a:pt x="773113" y="242346"/>
                  </a:lnTo>
                  <a:lnTo>
                    <a:pt x="781580" y="239708"/>
                  </a:lnTo>
                  <a:lnTo>
                    <a:pt x="790576" y="238653"/>
                  </a:lnTo>
                  <a:lnTo>
                    <a:pt x="799572" y="238125"/>
                  </a:lnTo>
                  <a:close/>
                  <a:moveTo>
                    <a:pt x="563032" y="238125"/>
                  </a:moveTo>
                  <a:lnTo>
                    <a:pt x="571975" y="238653"/>
                  </a:lnTo>
                  <a:lnTo>
                    <a:pt x="580918" y="239708"/>
                  </a:lnTo>
                  <a:lnTo>
                    <a:pt x="589335" y="242346"/>
                  </a:lnTo>
                  <a:lnTo>
                    <a:pt x="597226" y="245512"/>
                  </a:lnTo>
                  <a:lnTo>
                    <a:pt x="605117" y="249205"/>
                  </a:lnTo>
                  <a:lnTo>
                    <a:pt x="613008" y="253426"/>
                  </a:lnTo>
                  <a:lnTo>
                    <a:pt x="619847" y="258702"/>
                  </a:lnTo>
                  <a:lnTo>
                    <a:pt x="625633" y="263978"/>
                  </a:lnTo>
                  <a:lnTo>
                    <a:pt x="631946" y="270837"/>
                  </a:lnTo>
                  <a:lnTo>
                    <a:pt x="636681" y="277696"/>
                  </a:lnTo>
                  <a:lnTo>
                    <a:pt x="641415" y="285610"/>
                  </a:lnTo>
                  <a:lnTo>
                    <a:pt x="645098" y="292469"/>
                  </a:lnTo>
                  <a:lnTo>
                    <a:pt x="648254" y="301439"/>
                  </a:lnTo>
                  <a:lnTo>
                    <a:pt x="650885" y="309880"/>
                  </a:lnTo>
                  <a:lnTo>
                    <a:pt x="651937" y="318850"/>
                  </a:lnTo>
                  <a:lnTo>
                    <a:pt x="652463" y="327819"/>
                  </a:lnTo>
                  <a:lnTo>
                    <a:pt x="651937" y="336789"/>
                  </a:lnTo>
                  <a:lnTo>
                    <a:pt x="650885" y="346286"/>
                  </a:lnTo>
                  <a:lnTo>
                    <a:pt x="648254" y="354727"/>
                  </a:lnTo>
                  <a:lnTo>
                    <a:pt x="645098" y="362642"/>
                  </a:lnTo>
                  <a:lnTo>
                    <a:pt x="641415" y="370556"/>
                  </a:lnTo>
                  <a:lnTo>
                    <a:pt x="636681" y="378470"/>
                  </a:lnTo>
                  <a:lnTo>
                    <a:pt x="631946" y="384801"/>
                  </a:lnTo>
                  <a:lnTo>
                    <a:pt x="625633" y="391133"/>
                  </a:lnTo>
                  <a:lnTo>
                    <a:pt x="619847" y="396936"/>
                  </a:lnTo>
                  <a:lnTo>
                    <a:pt x="613008" y="402212"/>
                  </a:lnTo>
                  <a:lnTo>
                    <a:pt x="605117" y="406961"/>
                  </a:lnTo>
                  <a:lnTo>
                    <a:pt x="597226" y="410654"/>
                  </a:lnTo>
                  <a:lnTo>
                    <a:pt x="589335" y="413292"/>
                  </a:lnTo>
                  <a:lnTo>
                    <a:pt x="580918" y="415930"/>
                  </a:lnTo>
                  <a:lnTo>
                    <a:pt x="571975" y="416986"/>
                  </a:lnTo>
                  <a:lnTo>
                    <a:pt x="563032" y="417513"/>
                  </a:lnTo>
                  <a:lnTo>
                    <a:pt x="554089" y="416986"/>
                  </a:lnTo>
                  <a:lnTo>
                    <a:pt x="544620" y="415930"/>
                  </a:lnTo>
                  <a:lnTo>
                    <a:pt x="536202" y="413292"/>
                  </a:lnTo>
                  <a:lnTo>
                    <a:pt x="527785" y="410654"/>
                  </a:lnTo>
                  <a:lnTo>
                    <a:pt x="519894" y="406961"/>
                  </a:lnTo>
                  <a:lnTo>
                    <a:pt x="512530" y="402212"/>
                  </a:lnTo>
                  <a:lnTo>
                    <a:pt x="506217" y="396936"/>
                  </a:lnTo>
                  <a:lnTo>
                    <a:pt x="499378" y="391133"/>
                  </a:lnTo>
                  <a:lnTo>
                    <a:pt x="494117" y="384801"/>
                  </a:lnTo>
                  <a:lnTo>
                    <a:pt x="488331" y="378470"/>
                  </a:lnTo>
                  <a:lnTo>
                    <a:pt x="484122" y="370556"/>
                  </a:lnTo>
                  <a:lnTo>
                    <a:pt x="480440" y="362642"/>
                  </a:lnTo>
                  <a:lnTo>
                    <a:pt x="477809" y="354727"/>
                  </a:lnTo>
                  <a:lnTo>
                    <a:pt x="475179" y="346286"/>
                  </a:lnTo>
                  <a:lnTo>
                    <a:pt x="474127" y="336789"/>
                  </a:lnTo>
                  <a:lnTo>
                    <a:pt x="473075" y="327819"/>
                  </a:lnTo>
                  <a:lnTo>
                    <a:pt x="474127" y="318850"/>
                  </a:lnTo>
                  <a:lnTo>
                    <a:pt x="475179" y="309880"/>
                  </a:lnTo>
                  <a:lnTo>
                    <a:pt x="477809" y="301439"/>
                  </a:lnTo>
                  <a:lnTo>
                    <a:pt x="480440" y="292469"/>
                  </a:lnTo>
                  <a:lnTo>
                    <a:pt x="484122" y="285610"/>
                  </a:lnTo>
                  <a:lnTo>
                    <a:pt x="488331" y="277696"/>
                  </a:lnTo>
                  <a:lnTo>
                    <a:pt x="494117" y="270837"/>
                  </a:lnTo>
                  <a:lnTo>
                    <a:pt x="499378" y="263978"/>
                  </a:lnTo>
                  <a:lnTo>
                    <a:pt x="506217" y="258702"/>
                  </a:lnTo>
                  <a:lnTo>
                    <a:pt x="512530" y="253426"/>
                  </a:lnTo>
                  <a:lnTo>
                    <a:pt x="519894" y="249205"/>
                  </a:lnTo>
                  <a:lnTo>
                    <a:pt x="527785" y="245512"/>
                  </a:lnTo>
                  <a:lnTo>
                    <a:pt x="536202" y="242346"/>
                  </a:lnTo>
                  <a:lnTo>
                    <a:pt x="544620" y="239708"/>
                  </a:lnTo>
                  <a:lnTo>
                    <a:pt x="554089" y="238653"/>
                  </a:lnTo>
                  <a:lnTo>
                    <a:pt x="563032" y="238125"/>
                  </a:lnTo>
                  <a:close/>
                  <a:moveTo>
                    <a:pt x="325969" y="238125"/>
                  </a:moveTo>
                  <a:lnTo>
                    <a:pt x="334912" y="238653"/>
                  </a:lnTo>
                  <a:lnTo>
                    <a:pt x="344381" y="239708"/>
                  </a:lnTo>
                  <a:lnTo>
                    <a:pt x="352798" y="242346"/>
                  </a:lnTo>
                  <a:lnTo>
                    <a:pt x="361215" y="245512"/>
                  </a:lnTo>
                  <a:lnTo>
                    <a:pt x="369106" y="249205"/>
                  </a:lnTo>
                  <a:lnTo>
                    <a:pt x="376471" y="253426"/>
                  </a:lnTo>
                  <a:lnTo>
                    <a:pt x="382784" y="258702"/>
                  </a:lnTo>
                  <a:lnTo>
                    <a:pt x="389623" y="263978"/>
                  </a:lnTo>
                  <a:lnTo>
                    <a:pt x="394883" y="270837"/>
                  </a:lnTo>
                  <a:lnTo>
                    <a:pt x="400670" y="277696"/>
                  </a:lnTo>
                  <a:lnTo>
                    <a:pt x="404878" y="285610"/>
                  </a:lnTo>
                  <a:lnTo>
                    <a:pt x="408561" y="292469"/>
                  </a:lnTo>
                  <a:lnTo>
                    <a:pt x="411191" y="301439"/>
                  </a:lnTo>
                  <a:lnTo>
                    <a:pt x="413821" y="309880"/>
                  </a:lnTo>
                  <a:lnTo>
                    <a:pt x="414874" y="318850"/>
                  </a:lnTo>
                  <a:lnTo>
                    <a:pt x="415926" y="327819"/>
                  </a:lnTo>
                  <a:lnTo>
                    <a:pt x="414874" y="336789"/>
                  </a:lnTo>
                  <a:lnTo>
                    <a:pt x="413821" y="346286"/>
                  </a:lnTo>
                  <a:lnTo>
                    <a:pt x="411191" y="354727"/>
                  </a:lnTo>
                  <a:lnTo>
                    <a:pt x="408561" y="362642"/>
                  </a:lnTo>
                  <a:lnTo>
                    <a:pt x="404878" y="370556"/>
                  </a:lnTo>
                  <a:lnTo>
                    <a:pt x="400670" y="378470"/>
                  </a:lnTo>
                  <a:lnTo>
                    <a:pt x="394883" y="384801"/>
                  </a:lnTo>
                  <a:lnTo>
                    <a:pt x="389623" y="391133"/>
                  </a:lnTo>
                  <a:lnTo>
                    <a:pt x="382784" y="396936"/>
                  </a:lnTo>
                  <a:lnTo>
                    <a:pt x="376471" y="402212"/>
                  </a:lnTo>
                  <a:lnTo>
                    <a:pt x="369106" y="406961"/>
                  </a:lnTo>
                  <a:lnTo>
                    <a:pt x="361215" y="410654"/>
                  </a:lnTo>
                  <a:lnTo>
                    <a:pt x="352798" y="413292"/>
                  </a:lnTo>
                  <a:lnTo>
                    <a:pt x="344381" y="415930"/>
                  </a:lnTo>
                  <a:lnTo>
                    <a:pt x="334912" y="416986"/>
                  </a:lnTo>
                  <a:lnTo>
                    <a:pt x="325969" y="417513"/>
                  </a:lnTo>
                  <a:lnTo>
                    <a:pt x="317026" y="416986"/>
                  </a:lnTo>
                  <a:lnTo>
                    <a:pt x="308083" y="415930"/>
                  </a:lnTo>
                  <a:lnTo>
                    <a:pt x="299665" y="413292"/>
                  </a:lnTo>
                  <a:lnTo>
                    <a:pt x="291775" y="410654"/>
                  </a:lnTo>
                  <a:lnTo>
                    <a:pt x="283884" y="406961"/>
                  </a:lnTo>
                  <a:lnTo>
                    <a:pt x="276519" y="402212"/>
                  </a:lnTo>
                  <a:lnTo>
                    <a:pt x="269154" y="396936"/>
                  </a:lnTo>
                  <a:lnTo>
                    <a:pt x="263367" y="391133"/>
                  </a:lnTo>
                  <a:lnTo>
                    <a:pt x="257054" y="384801"/>
                  </a:lnTo>
                  <a:lnTo>
                    <a:pt x="252320" y="378470"/>
                  </a:lnTo>
                  <a:lnTo>
                    <a:pt x="247585" y="370556"/>
                  </a:lnTo>
                  <a:lnTo>
                    <a:pt x="243903" y="362642"/>
                  </a:lnTo>
                  <a:lnTo>
                    <a:pt x="240746" y="354727"/>
                  </a:lnTo>
                  <a:lnTo>
                    <a:pt x="238116" y="346286"/>
                  </a:lnTo>
                  <a:lnTo>
                    <a:pt x="237064" y="336789"/>
                  </a:lnTo>
                  <a:lnTo>
                    <a:pt x="236538" y="327819"/>
                  </a:lnTo>
                  <a:lnTo>
                    <a:pt x="237064" y="318850"/>
                  </a:lnTo>
                  <a:lnTo>
                    <a:pt x="238116" y="309880"/>
                  </a:lnTo>
                  <a:lnTo>
                    <a:pt x="240746" y="301439"/>
                  </a:lnTo>
                  <a:lnTo>
                    <a:pt x="243903" y="292469"/>
                  </a:lnTo>
                  <a:lnTo>
                    <a:pt x="247585" y="285610"/>
                  </a:lnTo>
                  <a:lnTo>
                    <a:pt x="252320" y="277696"/>
                  </a:lnTo>
                  <a:lnTo>
                    <a:pt x="257054" y="270837"/>
                  </a:lnTo>
                  <a:lnTo>
                    <a:pt x="263367" y="263978"/>
                  </a:lnTo>
                  <a:lnTo>
                    <a:pt x="269154" y="258702"/>
                  </a:lnTo>
                  <a:lnTo>
                    <a:pt x="276519" y="253426"/>
                  </a:lnTo>
                  <a:lnTo>
                    <a:pt x="283884" y="249205"/>
                  </a:lnTo>
                  <a:lnTo>
                    <a:pt x="291775" y="245512"/>
                  </a:lnTo>
                  <a:lnTo>
                    <a:pt x="299665" y="242346"/>
                  </a:lnTo>
                  <a:lnTo>
                    <a:pt x="308083" y="239708"/>
                  </a:lnTo>
                  <a:lnTo>
                    <a:pt x="317026" y="238653"/>
                  </a:lnTo>
                  <a:lnTo>
                    <a:pt x="325969" y="238125"/>
                  </a:lnTo>
                  <a:close/>
                  <a:moveTo>
                    <a:pt x="2220384" y="0"/>
                  </a:moveTo>
                  <a:lnTo>
                    <a:pt x="2229909" y="531"/>
                  </a:lnTo>
                  <a:lnTo>
                    <a:pt x="2238376" y="2123"/>
                  </a:lnTo>
                  <a:lnTo>
                    <a:pt x="2246842" y="4246"/>
                  </a:lnTo>
                  <a:lnTo>
                    <a:pt x="2255309" y="7430"/>
                  </a:lnTo>
                  <a:lnTo>
                    <a:pt x="2263246" y="11145"/>
                  </a:lnTo>
                  <a:lnTo>
                    <a:pt x="2270655" y="15922"/>
                  </a:lnTo>
                  <a:lnTo>
                    <a:pt x="2277005" y="20698"/>
                  </a:lnTo>
                  <a:lnTo>
                    <a:pt x="2283884" y="27067"/>
                  </a:lnTo>
                  <a:lnTo>
                    <a:pt x="2289705" y="32905"/>
                  </a:lnTo>
                  <a:lnTo>
                    <a:pt x="2294997" y="40335"/>
                  </a:lnTo>
                  <a:lnTo>
                    <a:pt x="2299230" y="47765"/>
                  </a:lnTo>
                  <a:lnTo>
                    <a:pt x="2303463" y="55726"/>
                  </a:lnTo>
                  <a:lnTo>
                    <a:pt x="2306109" y="63686"/>
                  </a:lnTo>
                  <a:lnTo>
                    <a:pt x="2308226" y="72178"/>
                  </a:lnTo>
                  <a:lnTo>
                    <a:pt x="2309284" y="81200"/>
                  </a:lnTo>
                  <a:lnTo>
                    <a:pt x="2309813" y="90753"/>
                  </a:lnTo>
                  <a:lnTo>
                    <a:pt x="2309284" y="99775"/>
                  </a:lnTo>
                  <a:lnTo>
                    <a:pt x="2308226" y="108797"/>
                  </a:lnTo>
                  <a:lnTo>
                    <a:pt x="2306109" y="117289"/>
                  </a:lnTo>
                  <a:lnTo>
                    <a:pt x="2303463" y="125780"/>
                  </a:lnTo>
                  <a:lnTo>
                    <a:pt x="2299230" y="133741"/>
                  </a:lnTo>
                  <a:lnTo>
                    <a:pt x="2294997" y="141171"/>
                  </a:lnTo>
                  <a:lnTo>
                    <a:pt x="2289705" y="148071"/>
                  </a:lnTo>
                  <a:lnTo>
                    <a:pt x="2283884" y="154439"/>
                  </a:lnTo>
                  <a:lnTo>
                    <a:pt x="2277005" y="160277"/>
                  </a:lnTo>
                  <a:lnTo>
                    <a:pt x="2270655" y="165584"/>
                  </a:lnTo>
                  <a:lnTo>
                    <a:pt x="2263246" y="169830"/>
                  </a:lnTo>
                  <a:lnTo>
                    <a:pt x="2255309" y="173545"/>
                  </a:lnTo>
                  <a:lnTo>
                    <a:pt x="2246842" y="176729"/>
                  </a:lnTo>
                  <a:lnTo>
                    <a:pt x="2238376" y="178852"/>
                  </a:lnTo>
                  <a:lnTo>
                    <a:pt x="2229909" y="180444"/>
                  </a:lnTo>
                  <a:lnTo>
                    <a:pt x="2220384" y="180975"/>
                  </a:lnTo>
                  <a:lnTo>
                    <a:pt x="2210859" y="180444"/>
                  </a:lnTo>
                  <a:lnTo>
                    <a:pt x="2202392" y="178852"/>
                  </a:lnTo>
                  <a:lnTo>
                    <a:pt x="2193925" y="176729"/>
                  </a:lnTo>
                  <a:lnTo>
                    <a:pt x="2185459" y="173545"/>
                  </a:lnTo>
                  <a:lnTo>
                    <a:pt x="2177521" y="169830"/>
                  </a:lnTo>
                  <a:lnTo>
                    <a:pt x="2170113" y="165584"/>
                  </a:lnTo>
                  <a:lnTo>
                    <a:pt x="2163234" y="160277"/>
                  </a:lnTo>
                  <a:lnTo>
                    <a:pt x="2156354" y="154439"/>
                  </a:lnTo>
                  <a:lnTo>
                    <a:pt x="2151063" y="148071"/>
                  </a:lnTo>
                  <a:lnTo>
                    <a:pt x="2145771" y="141171"/>
                  </a:lnTo>
                  <a:lnTo>
                    <a:pt x="2141538" y="133741"/>
                  </a:lnTo>
                  <a:lnTo>
                    <a:pt x="2137304" y="125780"/>
                  </a:lnTo>
                  <a:lnTo>
                    <a:pt x="2134129" y="117289"/>
                  </a:lnTo>
                  <a:lnTo>
                    <a:pt x="2132013" y="108797"/>
                  </a:lnTo>
                  <a:lnTo>
                    <a:pt x="2130954" y="99775"/>
                  </a:lnTo>
                  <a:lnTo>
                    <a:pt x="2130425" y="90753"/>
                  </a:lnTo>
                  <a:lnTo>
                    <a:pt x="2130954" y="81200"/>
                  </a:lnTo>
                  <a:lnTo>
                    <a:pt x="2132013" y="72178"/>
                  </a:lnTo>
                  <a:lnTo>
                    <a:pt x="2134129" y="63686"/>
                  </a:lnTo>
                  <a:lnTo>
                    <a:pt x="2137304" y="55726"/>
                  </a:lnTo>
                  <a:lnTo>
                    <a:pt x="2141538" y="47765"/>
                  </a:lnTo>
                  <a:lnTo>
                    <a:pt x="2145771" y="40335"/>
                  </a:lnTo>
                  <a:lnTo>
                    <a:pt x="2151063" y="32905"/>
                  </a:lnTo>
                  <a:lnTo>
                    <a:pt x="2156354" y="27067"/>
                  </a:lnTo>
                  <a:lnTo>
                    <a:pt x="2163234" y="20698"/>
                  </a:lnTo>
                  <a:lnTo>
                    <a:pt x="2170113" y="15922"/>
                  </a:lnTo>
                  <a:lnTo>
                    <a:pt x="2177521" y="11145"/>
                  </a:lnTo>
                  <a:lnTo>
                    <a:pt x="2185459" y="7430"/>
                  </a:lnTo>
                  <a:lnTo>
                    <a:pt x="2193925" y="4246"/>
                  </a:lnTo>
                  <a:lnTo>
                    <a:pt x="2202392" y="2123"/>
                  </a:lnTo>
                  <a:lnTo>
                    <a:pt x="2210859" y="531"/>
                  </a:lnTo>
                  <a:lnTo>
                    <a:pt x="2220384" y="0"/>
                  </a:lnTo>
                  <a:close/>
                  <a:moveTo>
                    <a:pt x="1983320" y="0"/>
                  </a:moveTo>
                  <a:lnTo>
                    <a:pt x="1992369" y="531"/>
                  </a:lnTo>
                  <a:lnTo>
                    <a:pt x="2001418" y="2123"/>
                  </a:lnTo>
                  <a:lnTo>
                    <a:pt x="2009934" y="4246"/>
                  </a:lnTo>
                  <a:lnTo>
                    <a:pt x="2017918" y="7430"/>
                  </a:lnTo>
                  <a:lnTo>
                    <a:pt x="2025902" y="11145"/>
                  </a:lnTo>
                  <a:lnTo>
                    <a:pt x="2033354" y="15922"/>
                  </a:lnTo>
                  <a:lnTo>
                    <a:pt x="2040806" y="20698"/>
                  </a:lnTo>
                  <a:lnTo>
                    <a:pt x="2046661" y="27067"/>
                  </a:lnTo>
                  <a:lnTo>
                    <a:pt x="2053049" y="32905"/>
                  </a:lnTo>
                  <a:lnTo>
                    <a:pt x="2057839" y="40335"/>
                  </a:lnTo>
                  <a:lnTo>
                    <a:pt x="2062630" y="47765"/>
                  </a:lnTo>
                  <a:lnTo>
                    <a:pt x="2066356" y="55726"/>
                  </a:lnTo>
                  <a:lnTo>
                    <a:pt x="2069549" y="63686"/>
                  </a:lnTo>
                  <a:lnTo>
                    <a:pt x="2071146" y="72178"/>
                  </a:lnTo>
                  <a:lnTo>
                    <a:pt x="2073275" y="81200"/>
                  </a:lnTo>
                  <a:lnTo>
                    <a:pt x="2073275" y="90753"/>
                  </a:lnTo>
                  <a:lnTo>
                    <a:pt x="2073275" y="99775"/>
                  </a:lnTo>
                  <a:lnTo>
                    <a:pt x="2071146" y="108797"/>
                  </a:lnTo>
                  <a:lnTo>
                    <a:pt x="2069549" y="117289"/>
                  </a:lnTo>
                  <a:lnTo>
                    <a:pt x="2066356" y="125780"/>
                  </a:lnTo>
                  <a:lnTo>
                    <a:pt x="2062630" y="133741"/>
                  </a:lnTo>
                  <a:lnTo>
                    <a:pt x="2057839" y="141171"/>
                  </a:lnTo>
                  <a:lnTo>
                    <a:pt x="2053049" y="148071"/>
                  </a:lnTo>
                  <a:lnTo>
                    <a:pt x="2046661" y="154439"/>
                  </a:lnTo>
                  <a:lnTo>
                    <a:pt x="2040806" y="160277"/>
                  </a:lnTo>
                  <a:lnTo>
                    <a:pt x="2033354" y="165584"/>
                  </a:lnTo>
                  <a:lnTo>
                    <a:pt x="2025902" y="169830"/>
                  </a:lnTo>
                  <a:lnTo>
                    <a:pt x="2017918" y="173545"/>
                  </a:lnTo>
                  <a:lnTo>
                    <a:pt x="2009934" y="176729"/>
                  </a:lnTo>
                  <a:lnTo>
                    <a:pt x="2001418" y="178852"/>
                  </a:lnTo>
                  <a:lnTo>
                    <a:pt x="1992369" y="180444"/>
                  </a:lnTo>
                  <a:lnTo>
                    <a:pt x="1983320" y="180975"/>
                  </a:lnTo>
                  <a:lnTo>
                    <a:pt x="1973739" y="180444"/>
                  </a:lnTo>
                  <a:lnTo>
                    <a:pt x="1964690" y="178852"/>
                  </a:lnTo>
                  <a:lnTo>
                    <a:pt x="1956174" y="176729"/>
                  </a:lnTo>
                  <a:lnTo>
                    <a:pt x="1947657" y="173545"/>
                  </a:lnTo>
                  <a:lnTo>
                    <a:pt x="1939673" y="169830"/>
                  </a:lnTo>
                  <a:lnTo>
                    <a:pt x="1932221" y="165584"/>
                  </a:lnTo>
                  <a:lnTo>
                    <a:pt x="1925834" y="160277"/>
                  </a:lnTo>
                  <a:lnTo>
                    <a:pt x="1918914" y="154439"/>
                  </a:lnTo>
                  <a:lnTo>
                    <a:pt x="1913591" y="148071"/>
                  </a:lnTo>
                  <a:lnTo>
                    <a:pt x="1907736" y="141171"/>
                  </a:lnTo>
                  <a:lnTo>
                    <a:pt x="1903478" y="133741"/>
                  </a:lnTo>
                  <a:lnTo>
                    <a:pt x="1899752" y="125780"/>
                  </a:lnTo>
                  <a:lnTo>
                    <a:pt x="1897091" y="117289"/>
                  </a:lnTo>
                  <a:lnTo>
                    <a:pt x="1894429" y="108797"/>
                  </a:lnTo>
                  <a:lnTo>
                    <a:pt x="1893365" y="99775"/>
                  </a:lnTo>
                  <a:lnTo>
                    <a:pt x="1892300" y="90753"/>
                  </a:lnTo>
                  <a:lnTo>
                    <a:pt x="1893365" y="81200"/>
                  </a:lnTo>
                  <a:lnTo>
                    <a:pt x="1894429" y="72178"/>
                  </a:lnTo>
                  <a:lnTo>
                    <a:pt x="1897091" y="63686"/>
                  </a:lnTo>
                  <a:lnTo>
                    <a:pt x="1899752" y="55726"/>
                  </a:lnTo>
                  <a:lnTo>
                    <a:pt x="1903478" y="47765"/>
                  </a:lnTo>
                  <a:lnTo>
                    <a:pt x="1907736" y="40335"/>
                  </a:lnTo>
                  <a:lnTo>
                    <a:pt x="1913591" y="32905"/>
                  </a:lnTo>
                  <a:lnTo>
                    <a:pt x="1918914" y="27067"/>
                  </a:lnTo>
                  <a:lnTo>
                    <a:pt x="1925834" y="20698"/>
                  </a:lnTo>
                  <a:lnTo>
                    <a:pt x="1932221" y="15922"/>
                  </a:lnTo>
                  <a:lnTo>
                    <a:pt x="1939673" y="11145"/>
                  </a:lnTo>
                  <a:lnTo>
                    <a:pt x="1947657" y="7430"/>
                  </a:lnTo>
                  <a:lnTo>
                    <a:pt x="1956174" y="4246"/>
                  </a:lnTo>
                  <a:lnTo>
                    <a:pt x="1964690" y="2123"/>
                  </a:lnTo>
                  <a:lnTo>
                    <a:pt x="1973739" y="531"/>
                  </a:lnTo>
                  <a:lnTo>
                    <a:pt x="1983320" y="0"/>
                  </a:lnTo>
                  <a:close/>
                  <a:moveTo>
                    <a:pt x="1746251" y="0"/>
                  </a:moveTo>
                  <a:lnTo>
                    <a:pt x="1755299" y="531"/>
                  </a:lnTo>
                  <a:lnTo>
                    <a:pt x="1764881" y="2123"/>
                  </a:lnTo>
                  <a:lnTo>
                    <a:pt x="1773397" y="4246"/>
                  </a:lnTo>
                  <a:lnTo>
                    <a:pt x="1781381" y="7430"/>
                  </a:lnTo>
                  <a:lnTo>
                    <a:pt x="1789365" y="11145"/>
                  </a:lnTo>
                  <a:lnTo>
                    <a:pt x="1797350" y="15922"/>
                  </a:lnTo>
                  <a:lnTo>
                    <a:pt x="1803737" y="20698"/>
                  </a:lnTo>
                  <a:lnTo>
                    <a:pt x="1810124" y="27067"/>
                  </a:lnTo>
                  <a:lnTo>
                    <a:pt x="1815979" y="32905"/>
                  </a:lnTo>
                  <a:lnTo>
                    <a:pt x="1821302" y="40335"/>
                  </a:lnTo>
                  <a:lnTo>
                    <a:pt x="1826093" y="47765"/>
                  </a:lnTo>
                  <a:lnTo>
                    <a:pt x="1829819" y="55726"/>
                  </a:lnTo>
                  <a:lnTo>
                    <a:pt x="1832480" y="63686"/>
                  </a:lnTo>
                  <a:lnTo>
                    <a:pt x="1835141" y="72178"/>
                  </a:lnTo>
                  <a:lnTo>
                    <a:pt x="1836206" y="81200"/>
                  </a:lnTo>
                  <a:lnTo>
                    <a:pt x="1836738" y="90753"/>
                  </a:lnTo>
                  <a:lnTo>
                    <a:pt x="1836206" y="99775"/>
                  </a:lnTo>
                  <a:lnTo>
                    <a:pt x="1835141" y="108797"/>
                  </a:lnTo>
                  <a:lnTo>
                    <a:pt x="1832480" y="117289"/>
                  </a:lnTo>
                  <a:lnTo>
                    <a:pt x="1829819" y="125780"/>
                  </a:lnTo>
                  <a:lnTo>
                    <a:pt x="1826093" y="133741"/>
                  </a:lnTo>
                  <a:lnTo>
                    <a:pt x="1821302" y="141171"/>
                  </a:lnTo>
                  <a:lnTo>
                    <a:pt x="1815979" y="148071"/>
                  </a:lnTo>
                  <a:lnTo>
                    <a:pt x="1810124" y="154439"/>
                  </a:lnTo>
                  <a:lnTo>
                    <a:pt x="1803737" y="160277"/>
                  </a:lnTo>
                  <a:lnTo>
                    <a:pt x="1797350" y="165584"/>
                  </a:lnTo>
                  <a:lnTo>
                    <a:pt x="1789365" y="169830"/>
                  </a:lnTo>
                  <a:lnTo>
                    <a:pt x="1781381" y="173545"/>
                  </a:lnTo>
                  <a:lnTo>
                    <a:pt x="1773397" y="176729"/>
                  </a:lnTo>
                  <a:lnTo>
                    <a:pt x="1764881" y="178852"/>
                  </a:lnTo>
                  <a:lnTo>
                    <a:pt x="1755299" y="180444"/>
                  </a:lnTo>
                  <a:lnTo>
                    <a:pt x="1746251" y="180975"/>
                  </a:lnTo>
                  <a:lnTo>
                    <a:pt x="1737202" y="180444"/>
                  </a:lnTo>
                  <a:lnTo>
                    <a:pt x="1728153" y="178852"/>
                  </a:lnTo>
                  <a:lnTo>
                    <a:pt x="1719637" y="176729"/>
                  </a:lnTo>
                  <a:lnTo>
                    <a:pt x="1711120" y="173545"/>
                  </a:lnTo>
                  <a:lnTo>
                    <a:pt x="1703668" y="169830"/>
                  </a:lnTo>
                  <a:lnTo>
                    <a:pt x="1695684" y="165584"/>
                  </a:lnTo>
                  <a:lnTo>
                    <a:pt x="1688765" y="160277"/>
                  </a:lnTo>
                  <a:lnTo>
                    <a:pt x="1681845" y="154439"/>
                  </a:lnTo>
                  <a:lnTo>
                    <a:pt x="1676522" y="148071"/>
                  </a:lnTo>
                  <a:lnTo>
                    <a:pt x="1671199" y="141171"/>
                  </a:lnTo>
                  <a:lnTo>
                    <a:pt x="1666941" y="133741"/>
                  </a:lnTo>
                  <a:lnTo>
                    <a:pt x="1663215" y="125780"/>
                  </a:lnTo>
                  <a:lnTo>
                    <a:pt x="1660021" y="117289"/>
                  </a:lnTo>
                  <a:lnTo>
                    <a:pt x="1657360" y="108797"/>
                  </a:lnTo>
                  <a:lnTo>
                    <a:pt x="1656296" y="99775"/>
                  </a:lnTo>
                  <a:lnTo>
                    <a:pt x="1655763" y="90753"/>
                  </a:lnTo>
                  <a:lnTo>
                    <a:pt x="1656296" y="81200"/>
                  </a:lnTo>
                  <a:lnTo>
                    <a:pt x="1657360" y="72178"/>
                  </a:lnTo>
                  <a:lnTo>
                    <a:pt x="1660021" y="63686"/>
                  </a:lnTo>
                  <a:lnTo>
                    <a:pt x="1663215" y="55726"/>
                  </a:lnTo>
                  <a:lnTo>
                    <a:pt x="1666941" y="47765"/>
                  </a:lnTo>
                  <a:lnTo>
                    <a:pt x="1671199" y="40335"/>
                  </a:lnTo>
                  <a:lnTo>
                    <a:pt x="1676522" y="32905"/>
                  </a:lnTo>
                  <a:lnTo>
                    <a:pt x="1681845" y="27067"/>
                  </a:lnTo>
                  <a:lnTo>
                    <a:pt x="1688765" y="20698"/>
                  </a:lnTo>
                  <a:lnTo>
                    <a:pt x="1695684" y="15922"/>
                  </a:lnTo>
                  <a:lnTo>
                    <a:pt x="1703668" y="11145"/>
                  </a:lnTo>
                  <a:lnTo>
                    <a:pt x="1711120" y="7430"/>
                  </a:lnTo>
                  <a:lnTo>
                    <a:pt x="1719637" y="4246"/>
                  </a:lnTo>
                  <a:lnTo>
                    <a:pt x="1728153" y="2123"/>
                  </a:lnTo>
                  <a:lnTo>
                    <a:pt x="1737202" y="531"/>
                  </a:lnTo>
                  <a:lnTo>
                    <a:pt x="1746251" y="0"/>
                  </a:lnTo>
                  <a:close/>
                  <a:moveTo>
                    <a:pt x="1509978" y="0"/>
                  </a:moveTo>
                  <a:lnTo>
                    <a:pt x="1519000" y="531"/>
                  </a:lnTo>
                  <a:lnTo>
                    <a:pt x="1528023" y="2123"/>
                  </a:lnTo>
                  <a:lnTo>
                    <a:pt x="1536514" y="4246"/>
                  </a:lnTo>
                  <a:lnTo>
                    <a:pt x="1545006" y="7430"/>
                  </a:lnTo>
                  <a:lnTo>
                    <a:pt x="1552966" y="11145"/>
                  </a:lnTo>
                  <a:lnTo>
                    <a:pt x="1560396" y="15922"/>
                  </a:lnTo>
                  <a:lnTo>
                    <a:pt x="1567296" y="20698"/>
                  </a:lnTo>
                  <a:lnTo>
                    <a:pt x="1574195" y="27067"/>
                  </a:lnTo>
                  <a:lnTo>
                    <a:pt x="1579502" y="32905"/>
                  </a:lnTo>
                  <a:lnTo>
                    <a:pt x="1584809" y="40335"/>
                  </a:lnTo>
                  <a:lnTo>
                    <a:pt x="1589055" y="47765"/>
                  </a:lnTo>
                  <a:lnTo>
                    <a:pt x="1592770" y="55726"/>
                  </a:lnTo>
                  <a:lnTo>
                    <a:pt x="1595954" y="63686"/>
                  </a:lnTo>
                  <a:lnTo>
                    <a:pt x="1598608" y="72178"/>
                  </a:lnTo>
                  <a:lnTo>
                    <a:pt x="1599670" y="81200"/>
                  </a:lnTo>
                  <a:lnTo>
                    <a:pt x="1600200" y="90753"/>
                  </a:lnTo>
                  <a:lnTo>
                    <a:pt x="1599670" y="99775"/>
                  </a:lnTo>
                  <a:lnTo>
                    <a:pt x="1598608" y="108797"/>
                  </a:lnTo>
                  <a:lnTo>
                    <a:pt x="1595954" y="117289"/>
                  </a:lnTo>
                  <a:lnTo>
                    <a:pt x="1592770" y="125780"/>
                  </a:lnTo>
                  <a:lnTo>
                    <a:pt x="1589055" y="133741"/>
                  </a:lnTo>
                  <a:lnTo>
                    <a:pt x="1584809" y="141171"/>
                  </a:lnTo>
                  <a:lnTo>
                    <a:pt x="1579502" y="148071"/>
                  </a:lnTo>
                  <a:lnTo>
                    <a:pt x="1574195" y="154439"/>
                  </a:lnTo>
                  <a:lnTo>
                    <a:pt x="1567296" y="160277"/>
                  </a:lnTo>
                  <a:lnTo>
                    <a:pt x="1560396" y="165584"/>
                  </a:lnTo>
                  <a:lnTo>
                    <a:pt x="1552966" y="169830"/>
                  </a:lnTo>
                  <a:lnTo>
                    <a:pt x="1545006" y="173545"/>
                  </a:lnTo>
                  <a:lnTo>
                    <a:pt x="1536514" y="176729"/>
                  </a:lnTo>
                  <a:lnTo>
                    <a:pt x="1528023" y="178852"/>
                  </a:lnTo>
                  <a:lnTo>
                    <a:pt x="1519000" y="180444"/>
                  </a:lnTo>
                  <a:lnTo>
                    <a:pt x="1509978" y="180975"/>
                  </a:lnTo>
                  <a:lnTo>
                    <a:pt x="1500425" y="180444"/>
                  </a:lnTo>
                  <a:lnTo>
                    <a:pt x="1491403" y="178852"/>
                  </a:lnTo>
                  <a:lnTo>
                    <a:pt x="1482911" y="176729"/>
                  </a:lnTo>
                  <a:lnTo>
                    <a:pt x="1474951" y="173545"/>
                  </a:lnTo>
                  <a:lnTo>
                    <a:pt x="1466990" y="169830"/>
                  </a:lnTo>
                  <a:lnTo>
                    <a:pt x="1459560" y="165584"/>
                  </a:lnTo>
                  <a:lnTo>
                    <a:pt x="1452661" y="160277"/>
                  </a:lnTo>
                  <a:lnTo>
                    <a:pt x="1446292" y="154439"/>
                  </a:lnTo>
                  <a:lnTo>
                    <a:pt x="1440454" y="148071"/>
                  </a:lnTo>
                  <a:lnTo>
                    <a:pt x="1435147" y="141171"/>
                  </a:lnTo>
                  <a:lnTo>
                    <a:pt x="1430370" y="133741"/>
                  </a:lnTo>
                  <a:lnTo>
                    <a:pt x="1426655" y="125780"/>
                  </a:lnTo>
                  <a:lnTo>
                    <a:pt x="1423471" y="117289"/>
                  </a:lnTo>
                  <a:lnTo>
                    <a:pt x="1421348" y="108797"/>
                  </a:lnTo>
                  <a:lnTo>
                    <a:pt x="1420287" y="99775"/>
                  </a:lnTo>
                  <a:lnTo>
                    <a:pt x="1419225" y="90753"/>
                  </a:lnTo>
                  <a:lnTo>
                    <a:pt x="1420287" y="81200"/>
                  </a:lnTo>
                  <a:lnTo>
                    <a:pt x="1421348" y="72178"/>
                  </a:lnTo>
                  <a:lnTo>
                    <a:pt x="1423471" y="63686"/>
                  </a:lnTo>
                  <a:lnTo>
                    <a:pt x="1426655" y="55726"/>
                  </a:lnTo>
                  <a:lnTo>
                    <a:pt x="1430370" y="47765"/>
                  </a:lnTo>
                  <a:lnTo>
                    <a:pt x="1435147" y="40335"/>
                  </a:lnTo>
                  <a:lnTo>
                    <a:pt x="1440454" y="32905"/>
                  </a:lnTo>
                  <a:lnTo>
                    <a:pt x="1446292" y="27067"/>
                  </a:lnTo>
                  <a:lnTo>
                    <a:pt x="1452661" y="20698"/>
                  </a:lnTo>
                  <a:lnTo>
                    <a:pt x="1459560" y="15922"/>
                  </a:lnTo>
                  <a:lnTo>
                    <a:pt x="1466990" y="11145"/>
                  </a:lnTo>
                  <a:lnTo>
                    <a:pt x="1474951" y="7430"/>
                  </a:lnTo>
                  <a:lnTo>
                    <a:pt x="1482911" y="4246"/>
                  </a:lnTo>
                  <a:lnTo>
                    <a:pt x="1491403" y="2123"/>
                  </a:lnTo>
                  <a:lnTo>
                    <a:pt x="1500425" y="531"/>
                  </a:lnTo>
                  <a:lnTo>
                    <a:pt x="1509978" y="0"/>
                  </a:lnTo>
                  <a:close/>
                  <a:moveTo>
                    <a:pt x="799572" y="0"/>
                  </a:moveTo>
                  <a:lnTo>
                    <a:pt x="809097" y="531"/>
                  </a:lnTo>
                  <a:lnTo>
                    <a:pt x="817564" y="2123"/>
                  </a:lnTo>
                  <a:lnTo>
                    <a:pt x="826559" y="4246"/>
                  </a:lnTo>
                  <a:lnTo>
                    <a:pt x="834497" y="7430"/>
                  </a:lnTo>
                  <a:lnTo>
                    <a:pt x="842434" y="11145"/>
                  </a:lnTo>
                  <a:lnTo>
                    <a:pt x="849843" y="15922"/>
                  </a:lnTo>
                  <a:lnTo>
                    <a:pt x="856722" y="20698"/>
                  </a:lnTo>
                  <a:lnTo>
                    <a:pt x="863072" y="27067"/>
                  </a:lnTo>
                  <a:lnTo>
                    <a:pt x="868893" y="32905"/>
                  </a:lnTo>
                  <a:lnTo>
                    <a:pt x="874185" y="40335"/>
                  </a:lnTo>
                  <a:lnTo>
                    <a:pt x="878947" y="47765"/>
                  </a:lnTo>
                  <a:lnTo>
                    <a:pt x="882651" y="55726"/>
                  </a:lnTo>
                  <a:lnTo>
                    <a:pt x="885826" y="63686"/>
                  </a:lnTo>
                  <a:lnTo>
                    <a:pt x="887414" y="72178"/>
                  </a:lnTo>
                  <a:lnTo>
                    <a:pt x="889001" y="81200"/>
                  </a:lnTo>
                  <a:lnTo>
                    <a:pt x="889001" y="90753"/>
                  </a:lnTo>
                  <a:lnTo>
                    <a:pt x="889001" y="99775"/>
                  </a:lnTo>
                  <a:lnTo>
                    <a:pt x="887414" y="108797"/>
                  </a:lnTo>
                  <a:lnTo>
                    <a:pt x="885826" y="117289"/>
                  </a:lnTo>
                  <a:lnTo>
                    <a:pt x="882651" y="125780"/>
                  </a:lnTo>
                  <a:lnTo>
                    <a:pt x="878947" y="133741"/>
                  </a:lnTo>
                  <a:lnTo>
                    <a:pt x="874185" y="141171"/>
                  </a:lnTo>
                  <a:lnTo>
                    <a:pt x="868893" y="148071"/>
                  </a:lnTo>
                  <a:lnTo>
                    <a:pt x="863072" y="154439"/>
                  </a:lnTo>
                  <a:lnTo>
                    <a:pt x="856722" y="160277"/>
                  </a:lnTo>
                  <a:lnTo>
                    <a:pt x="849843" y="165584"/>
                  </a:lnTo>
                  <a:lnTo>
                    <a:pt x="842434" y="169830"/>
                  </a:lnTo>
                  <a:lnTo>
                    <a:pt x="834497" y="173545"/>
                  </a:lnTo>
                  <a:lnTo>
                    <a:pt x="826559" y="176729"/>
                  </a:lnTo>
                  <a:lnTo>
                    <a:pt x="817564" y="178852"/>
                  </a:lnTo>
                  <a:lnTo>
                    <a:pt x="809097" y="180444"/>
                  </a:lnTo>
                  <a:lnTo>
                    <a:pt x="799572" y="180975"/>
                  </a:lnTo>
                  <a:lnTo>
                    <a:pt x="790576" y="180444"/>
                  </a:lnTo>
                  <a:lnTo>
                    <a:pt x="781580" y="178852"/>
                  </a:lnTo>
                  <a:lnTo>
                    <a:pt x="773113" y="176729"/>
                  </a:lnTo>
                  <a:lnTo>
                    <a:pt x="764647" y="173545"/>
                  </a:lnTo>
                  <a:lnTo>
                    <a:pt x="756709" y="169830"/>
                  </a:lnTo>
                  <a:lnTo>
                    <a:pt x="749301" y="165584"/>
                  </a:lnTo>
                  <a:lnTo>
                    <a:pt x="742422" y="160277"/>
                  </a:lnTo>
                  <a:lnTo>
                    <a:pt x="735542" y="154439"/>
                  </a:lnTo>
                  <a:lnTo>
                    <a:pt x="730251" y="148071"/>
                  </a:lnTo>
                  <a:lnTo>
                    <a:pt x="724959" y="141171"/>
                  </a:lnTo>
                  <a:lnTo>
                    <a:pt x="720726" y="133741"/>
                  </a:lnTo>
                  <a:lnTo>
                    <a:pt x="717022" y="125780"/>
                  </a:lnTo>
                  <a:lnTo>
                    <a:pt x="713847" y="117289"/>
                  </a:lnTo>
                  <a:lnTo>
                    <a:pt x="711201" y="108797"/>
                  </a:lnTo>
                  <a:lnTo>
                    <a:pt x="710142" y="99775"/>
                  </a:lnTo>
                  <a:lnTo>
                    <a:pt x="709613" y="90753"/>
                  </a:lnTo>
                  <a:lnTo>
                    <a:pt x="710142" y="81200"/>
                  </a:lnTo>
                  <a:lnTo>
                    <a:pt x="711201" y="72178"/>
                  </a:lnTo>
                  <a:lnTo>
                    <a:pt x="713847" y="63686"/>
                  </a:lnTo>
                  <a:lnTo>
                    <a:pt x="717022" y="55726"/>
                  </a:lnTo>
                  <a:lnTo>
                    <a:pt x="720726" y="47765"/>
                  </a:lnTo>
                  <a:lnTo>
                    <a:pt x="724959" y="40335"/>
                  </a:lnTo>
                  <a:lnTo>
                    <a:pt x="730251" y="32905"/>
                  </a:lnTo>
                  <a:lnTo>
                    <a:pt x="735542" y="27067"/>
                  </a:lnTo>
                  <a:lnTo>
                    <a:pt x="742422" y="20698"/>
                  </a:lnTo>
                  <a:lnTo>
                    <a:pt x="749301" y="15922"/>
                  </a:lnTo>
                  <a:lnTo>
                    <a:pt x="756709" y="11145"/>
                  </a:lnTo>
                  <a:lnTo>
                    <a:pt x="764647" y="7430"/>
                  </a:lnTo>
                  <a:lnTo>
                    <a:pt x="773113" y="4246"/>
                  </a:lnTo>
                  <a:lnTo>
                    <a:pt x="781580" y="2123"/>
                  </a:lnTo>
                  <a:lnTo>
                    <a:pt x="790576" y="531"/>
                  </a:lnTo>
                  <a:lnTo>
                    <a:pt x="799572" y="0"/>
                  </a:lnTo>
                  <a:close/>
                  <a:moveTo>
                    <a:pt x="563032" y="0"/>
                  </a:moveTo>
                  <a:lnTo>
                    <a:pt x="571975" y="531"/>
                  </a:lnTo>
                  <a:lnTo>
                    <a:pt x="580918" y="2123"/>
                  </a:lnTo>
                  <a:lnTo>
                    <a:pt x="589335" y="4246"/>
                  </a:lnTo>
                  <a:lnTo>
                    <a:pt x="597226" y="7430"/>
                  </a:lnTo>
                  <a:lnTo>
                    <a:pt x="605117" y="11145"/>
                  </a:lnTo>
                  <a:lnTo>
                    <a:pt x="613008" y="15922"/>
                  </a:lnTo>
                  <a:lnTo>
                    <a:pt x="619847" y="20698"/>
                  </a:lnTo>
                  <a:lnTo>
                    <a:pt x="625633" y="27067"/>
                  </a:lnTo>
                  <a:lnTo>
                    <a:pt x="631946" y="32905"/>
                  </a:lnTo>
                  <a:lnTo>
                    <a:pt x="636681" y="40335"/>
                  </a:lnTo>
                  <a:lnTo>
                    <a:pt x="641415" y="47765"/>
                  </a:lnTo>
                  <a:lnTo>
                    <a:pt x="645098" y="55726"/>
                  </a:lnTo>
                  <a:lnTo>
                    <a:pt x="648254" y="63686"/>
                  </a:lnTo>
                  <a:lnTo>
                    <a:pt x="650885" y="72178"/>
                  </a:lnTo>
                  <a:lnTo>
                    <a:pt x="651937" y="81200"/>
                  </a:lnTo>
                  <a:lnTo>
                    <a:pt x="652463" y="90753"/>
                  </a:lnTo>
                  <a:lnTo>
                    <a:pt x="651937" y="99775"/>
                  </a:lnTo>
                  <a:lnTo>
                    <a:pt x="650885" y="108797"/>
                  </a:lnTo>
                  <a:lnTo>
                    <a:pt x="648254" y="117289"/>
                  </a:lnTo>
                  <a:lnTo>
                    <a:pt x="645098" y="125780"/>
                  </a:lnTo>
                  <a:lnTo>
                    <a:pt x="641415" y="133741"/>
                  </a:lnTo>
                  <a:lnTo>
                    <a:pt x="636681" y="141171"/>
                  </a:lnTo>
                  <a:lnTo>
                    <a:pt x="631946" y="148071"/>
                  </a:lnTo>
                  <a:lnTo>
                    <a:pt x="625633" y="154439"/>
                  </a:lnTo>
                  <a:lnTo>
                    <a:pt x="619847" y="160277"/>
                  </a:lnTo>
                  <a:lnTo>
                    <a:pt x="613008" y="165584"/>
                  </a:lnTo>
                  <a:lnTo>
                    <a:pt x="605117" y="169830"/>
                  </a:lnTo>
                  <a:lnTo>
                    <a:pt x="597226" y="173545"/>
                  </a:lnTo>
                  <a:lnTo>
                    <a:pt x="589335" y="176729"/>
                  </a:lnTo>
                  <a:lnTo>
                    <a:pt x="580918" y="178852"/>
                  </a:lnTo>
                  <a:lnTo>
                    <a:pt x="571975" y="180444"/>
                  </a:lnTo>
                  <a:lnTo>
                    <a:pt x="563032" y="180975"/>
                  </a:lnTo>
                  <a:lnTo>
                    <a:pt x="554089" y="180444"/>
                  </a:lnTo>
                  <a:lnTo>
                    <a:pt x="544620" y="178852"/>
                  </a:lnTo>
                  <a:lnTo>
                    <a:pt x="536202" y="176729"/>
                  </a:lnTo>
                  <a:lnTo>
                    <a:pt x="527785" y="173545"/>
                  </a:lnTo>
                  <a:lnTo>
                    <a:pt x="519894" y="169830"/>
                  </a:lnTo>
                  <a:lnTo>
                    <a:pt x="512530" y="165584"/>
                  </a:lnTo>
                  <a:lnTo>
                    <a:pt x="506217" y="160277"/>
                  </a:lnTo>
                  <a:lnTo>
                    <a:pt x="499378" y="154439"/>
                  </a:lnTo>
                  <a:lnTo>
                    <a:pt x="494117" y="148071"/>
                  </a:lnTo>
                  <a:lnTo>
                    <a:pt x="488331" y="141171"/>
                  </a:lnTo>
                  <a:lnTo>
                    <a:pt x="484122" y="133741"/>
                  </a:lnTo>
                  <a:lnTo>
                    <a:pt x="480440" y="125780"/>
                  </a:lnTo>
                  <a:lnTo>
                    <a:pt x="477809" y="117289"/>
                  </a:lnTo>
                  <a:lnTo>
                    <a:pt x="475179" y="108797"/>
                  </a:lnTo>
                  <a:lnTo>
                    <a:pt x="474127" y="99775"/>
                  </a:lnTo>
                  <a:lnTo>
                    <a:pt x="473075" y="90753"/>
                  </a:lnTo>
                  <a:lnTo>
                    <a:pt x="474127" y="81200"/>
                  </a:lnTo>
                  <a:lnTo>
                    <a:pt x="475179" y="72178"/>
                  </a:lnTo>
                  <a:lnTo>
                    <a:pt x="477809" y="63686"/>
                  </a:lnTo>
                  <a:lnTo>
                    <a:pt x="480440" y="55726"/>
                  </a:lnTo>
                  <a:lnTo>
                    <a:pt x="484122" y="47765"/>
                  </a:lnTo>
                  <a:lnTo>
                    <a:pt x="488331" y="40335"/>
                  </a:lnTo>
                  <a:lnTo>
                    <a:pt x="494117" y="32905"/>
                  </a:lnTo>
                  <a:lnTo>
                    <a:pt x="499378" y="27067"/>
                  </a:lnTo>
                  <a:lnTo>
                    <a:pt x="506217" y="20698"/>
                  </a:lnTo>
                  <a:lnTo>
                    <a:pt x="512530" y="15922"/>
                  </a:lnTo>
                  <a:lnTo>
                    <a:pt x="519894" y="11145"/>
                  </a:lnTo>
                  <a:lnTo>
                    <a:pt x="527785" y="7430"/>
                  </a:lnTo>
                  <a:lnTo>
                    <a:pt x="536202" y="4246"/>
                  </a:lnTo>
                  <a:lnTo>
                    <a:pt x="544620" y="2123"/>
                  </a:lnTo>
                  <a:lnTo>
                    <a:pt x="554089" y="531"/>
                  </a:lnTo>
                  <a:lnTo>
                    <a:pt x="563032" y="0"/>
                  </a:lnTo>
                  <a:close/>
                  <a:moveTo>
                    <a:pt x="325969" y="0"/>
                  </a:moveTo>
                  <a:lnTo>
                    <a:pt x="334912" y="531"/>
                  </a:lnTo>
                  <a:lnTo>
                    <a:pt x="344381" y="2123"/>
                  </a:lnTo>
                  <a:lnTo>
                    <a:pt x="352798" y="4246"/>
                  </a:lnTo>
                  <a:lnTo>
                    <a:pt x="361215" y="7430"/>
                  </a:lnTo>
                  <a:lnTo>
                    <a:pt x="369106" y="11145"/>
                  </a:lnTo>
                  <a:lnTo>
                    <a:pt x="376471" y="15922"/>
                  </a:lnTo>
                  <a:lnTo>
                    <a:pt x="382784" y="20698"/>
                  </a:lnTo>
                  <a:lnTo>
                    <a:pt x="389623" y="27067"/>
                  </a:lnTo>
                  <a:lnTo>
                    <a:pt x="394883" y="32905"/>
                  </a:lnTo>
                  <a:lnTo>
                    <a:pt x="400670" y="40335"/>
                  </a:lnTo>
                  <a:lnTo>
                    <a:pt x="404878" y="47765"/>
                  </a:lnTo>
                  <a:lnTo>
                    <a:pt x="408561" y="55726"/>
                  </a:lnTo>
                  <a:lnTo>
                    <a:pt x="411191" y="63686"/>
                  </a:lnTo>
                  <a:lnTo>
                    <a:pt x="413821" y="72178"/>
                  </a:lnTo>
                  <a:lnTo>
                    <a:pt x="414874" y="81200"/>
                  </a:lnTo>
                  <a:lnTo>
                    <a:pt x="415926" y="90753"/>
                  </a:lnTo>
                  <a:lnTo>
                    <a:pt x="414874" y="99775"/>
                  </a:lnTo>
                  <a:lnTo>
                    <a:pt x="413821" y="108797"/>
                  </a:lnTo>
                  <a:lnTo>
                    <a:pt x="411191" y="117289"/>
                  </a:lnTo>
                  <a:lnTo>
                    <a:pt x="408561" y="125780"/>
                  </a:lnTo>
                  <a:lnTo>
                    <a:pt x="404878" y="133741"/>
                  </a:lnTo>
                  <a:lnTo>
                    <a:pt x="400670" y="141171"/>
                  </a:lnTo>
                  <a:lnTo>
                    <a:pt x="394883" y="148071"/>
                  </a:lnTo>
                  <a:lnTo>
                    <a:pt x="389623" y="154439"/>
                  </a:lnTo>
                  <a:lnTo>
                    <a:pt x="382784" y="160277"/>
                  </a:lnTo>
                  <a:lnTo>
                    <a:pt x="376471" y="165584"/>
                  </a:lnTo>
                  <a:lnTo>
                    <a:pt x="369106" y="169830"/>
                  </a:lnTo>
                  <a:lnTo>
                    <a:pt x="361215" y="173545"/>
                  </a:lnTo>
                  <a:lnTo>
                    <a:pt x="352798" y="176729"/>
                  </a:lnTo>
                  <a:lnTo>
                    <a:pt x="344381" y="178852"/>
                  </a:lnTo>
                  <a:lnTo>
                    <a:pt x="334912" y="180444"/>
                  </a:lnTo>
                  <a:lnTo>
                    <a:pt x="325969" y="180975"/>
                  </a:lnTo>
                  <a:lnTo>
                    <a:pt x="317026" y="180444"/>
                  </a:lnTo>
                  <a:lnTo>
                    <a:pt x="308083" y="178852"/>
                  </a:lnTo>
                  <a:lnTo>
                    <a:pt x="299665" y="176729"/>
                  </a:lnTo>
                  <a:lnTo>
                    <a:pt x="291775" y="173545"/>
                  </a:lnTo>
                  <a:lnTo>
                    <a:pt x="283884" y="169830"/>
                  </a:lnTo>
                  <a:lnTo>
                    <a:pt x="276519" y="165584"/>
                  </a:lnTo>
                  <a:lnTo>
                    <a:pt x="269154" y="160277"/>
                  </a:lnTo>
                  <a:lnTo>
                    <a:pt x="263367" y="154439"/>
                  </a:lnTo>
                  <a:lnTo>
                    <a:pt x="257054" y="148071"/>
                  </a:lnTo>
                  <a:lnTo>
                    <a:pt x="252320" y="141171"/>
                  </a:lnTo>
                  <a:lnTo>
                    <a:pt x="247585" y="133741"/>
                  </a:lnTo>
                  <a:lnTo>
                    <a:pt x="243903" y="125780"/>
                  </a:lnTo>
                  <a:lnTo>
                    <a:pt x="240746" y="117289"/>
                  </a:lnTo>
                  <a:lnTo>
                    <a:pt x="238116" y="108797"/>
                  </a:lnTo>
                  <a:lnTo>
                    <a:pt x="237064" y="99775"/>
                  </a:lnTo>
                  <a:lnTo>
                    <a:pt x="236538" y="90753"/>
                  </a:lnTo>
                  <a:lnTo>
                    <a:pt x="237064" y="81200"/>
                  </a:lnTo>
                  <a:lnTo>
                    <a:pt x="238116" y="72178"/>
                  </a:lnTo>
                  <a:lnTo>
                    <a:pt x="240746" y="63686"/>
                  </a:lnTo>
                  <a:lnTo>
                    <a:pt x="243903" y="55726"/>
                  </a:lnTo>
                  <a:lnTo>
                    <a:pt x="247585" y="47765"/>
                  </a:lnTo>
                  <a:lnTo>
                    <a:pt x="252320" y="40335"/>
                  </a:lnTo>
                  <a:lnTo>
                    <a:pt x="257054" y="32905"/>
                  </a:lnTo>
                  <a:lnTo>
                    <a:pt x="263367" y="27067"/>
                  </a:lnTo>
                  <a:lnTo>
                    <a:pt x="269154" y="20698"/>
                  </a:lnTo>
                  <a:lnTo>
                    <a:pt x="276519" y="15922"/>
                  </a:lnTo>
                  <a:lnTo>
                    <a:pt x="283884" y="11145"/>
                  </a:lnTo>
                  <a:lnTo>
                    <a:pt x="291775" y="7430"/>
                  </a:lnTo>
                  <a:lnTo>
                    <a:pt x="299665" y="4246"/>
                  </a:lnTo>
                  <a:lnTo>
                    <a:pt x="308083" y="2123"/>
                  </a:lnTo>
                  <a:lnTo>
                    <a:pt x="317026" y="531"/>
                  </a:lnTo>
                  <a:lnTo>
                    <a:pt x="325969" y="0"/>
                  </a:lnTo>
                  <a:close/>
                  <a:moveTo>
                    <a:pt x="89429" y="0"/>
                  </a:moveTo>
                  <a:lnTo>
                    <a:pt x="98425" y="531"/>
                  </a:lnTo>
                  <a:lnTo>
                    <a:pt x="107421" y="2123"/>
                  </a:lnTo>
                  <a:lnTo>
                    <a:pt x="115888" y="4246"/>
                  </a:lnTo>
                  <a:lnTo>
                    <a:pt x="124354" y="7430"/>
                  </a:lnTo>
                  <a:lnTo>
                    <a:pt x="132292" y="11145"/>
                  </a:lnTo>
                  <a:lnTo>
                    <a:pt x="139700" y="15922"/>
                  </a:lnTo>
                  <a:lnTo>
                    <a:pt x="146579" y="20698"/>
                  </a:lnTo>
                  <a:lnTo>
                    <a:pt x="153459" y="27067"/>
                  </a:lnTo>
                  <a:lnTo>
                    <a:pt x="158750" y="32905"/>
                  </a:lnTo>
                  <a:lnTo>
                    <a:pt x="164042" y="40335"/>
                  </a:lnTo>
                  <a:lnTo>
                    <a:pt x="168275" y="47765"/>
                  </a:lnTo>
                  <a:lnTo>
                    <a:pt x="171979" y="55726"/>
                  </a:lnTo>
                  <a:lnTo>
                    <a:pt x="175154" y="63686"/>
                  </a:lnTo>
                  <a:lnTo>
                    <a:pt x="177800" y="72178"/>
                  </a:lnTo>
                  <a:lnTo>
                    <a:pt x="178859" y="81200"/>
                  </a:lnTo>
                  <a:lnTo>
                    <a:pt x="179388" y="90753"/>
                  </a:lnTo>
                  <a:lnTo>
                    <a:pt x="178859" y="99775"/>
                  </a:lnTo>
                  <a:lnTo>
                    <a:pt x="177800" y="108797"/>
                  </a:lnTo>
                  <a:lnTo>
                    <a:pt x="175154" y="117289"/>
                  </a:lnTo>
                  <a:lnTo>
                    <a:pt x="171979" y="125780"/>
                  </a:lnTo>
                  <a:lnTo>
                    <a:pt x="168275" y="133741"/>
                  </a:lnTo>
                  <a:lnTo>
                    <a:pt x="164042" y="141171"/>
                  </a:lnTo>
                  <a:lnTo>
                    <a:pt x="158750" y="148071"/>
                  </a:lnTo>
                  <a:lnTo>
                    <a:pt x="153459" y="154439"/>
                  </a:lnTo>
                  <a:lnTo>
                    <a:pt x="146579" y="160277"/>
                  </a:lnTo>
                  <a:lnTo>
                    <a:pt x="139700" y="165584"/>
                  </a:lnTo>
                  <a:lnTo>
                    <a:pt x="132292" y="169830"/>
                  </a:lnTo>
                  <a:lnTo>
                    <a:pt x="124354" y="173545"/>
                  </a:lnTo>
                  <a:lnTo>
                    <a:pt x="115888" y="176729"/>
                  </a:lnTo>
                  <a:lnTo>
                    <a:pt x="107421" y="178852"/>
                  </a:lnTo>
                  <a:lnTo>
                    <a:pt x="98425" y="180444"/>
                  </a:lnTo>
                  <a:lnTo>
                    <a:pt x="89429" y="180975"/>
                  </a:lnTo>
                  <a:lnTo>
                    <a:pt x="79904" y="180444"/>
                  </a:lnTo>
                  <a:lnTo>
                    <a:pt x="71437" y="178852"/>
                  </a:lnTo>
                  <a:lnTo>
                    <a:pt x="62442" y="176729"/>
                  </a:lnTo>
                  <a:lnTo>
                    <a:pt x="54504" y="173545"/>
                  </a:lnTo>
                  <a:lnTo>
                    <a:pt x="46567" y="169830"/>
                  </a:lnTo>
                  <a:lnTo>
                    <a:pt x="39158" y="165584"/>
                  </a:lnTo>
                  <a:lnTo>
                    <a:pt x="32279" y="160277"/>
                  </a:lnTo>
                  <a:lnTo>
                    <a:pt x="25929" y="154439"/>
                  </a:lnTo>
                  <a:lnTo>
                    <a:pt x="20108" y="148071"/>
                  </a:lnTo>
                  <a:lnTo>
                    <a:pt x="14816" y="141171"/>
                  </a:lnTo>
                  <a:lnTo>
                    <a:pt x="10054" y="133741"/>
                  </a:lnTo>
                  <a:lnTo>
                    <a:pt x="6350" y="125780"/>
                  </a:lnTo>
                  <a:lnTo>
                    <a:pt x="3704" y="117289"/>
                  </a:lnTo>
                  <a:lnTo>
                    <a:pt x="1587" y="108797"/>
                  </a:lnTo>
                  <a:lnTo>
                    <a:pt x="0" y="99775"/>
                  </a:lnTo>
                  <a:lnTo>
                    <a:pt x="0" y="90753"/>
                  </a:lnTo>
                  <a:lnTo>
                    <a:pt x="0" y="81200"/>
                  </a:lnTo>
                  <a:lnTo>
                    <a:pt x="1587" y="72178"/>
                  </a:lnTo>
                  <a:lnTo>
                    <a:pt x="3704" y="63686"/>
                  </a:lnTo>
                  <a:lnTo>
                    <a:pt x="6350" y="55726"/>
                  </a:lnTo>
                  <a:lnTo>
                    <a:pt x="10054" y="47765"/>
                  </a:lnTo>
                  <a:lnTo>
                    <a:pt x="14816" y="40335"/>
                  </a:lnTo>
                  <a:lnTo>
                    <a:pt x="20108" y="32905"/>
                  </a:lnTo>
                  <a:lnTo>
                    <a:pt x="25929" y="27067"/>
                  </a:lnTo>
                  <a:lnTo>
                    <a:pt x="32279" y="20698"/>
                  </a:lnTo>
                  <a:lnTo>
                    <a:pt x="39158" y="15922"/>
                  </a:lnTo>
                  <a:lnTo>
                    <a:pt x="46567" y="11145"/>
                  </a:lnTo>
                  <a:lnTo>
                    <a:pt x="54504" y="7430"/>
                  </a:lnTo>
                  <a:lnTo>
                    <a:pt x="62442" y="4246"/>
                  </a:lnTo>
                  <a:lnTo>
                    <a:pt x="71437" y="2123"/>
                  </a:lnTo>
                  <a:lnTo>
                    <a:pt x="79904" y="531"/>
                  </a:lnTo>
                  <a:lnTo>
                    <a:pt x="89429" y="0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盾牌">
              <a:extLst>
                <a:ext uri="{FF2B5EF4-FFF2-40B4-BE49-F238E27FC236}">
                  <a16:creationId xmlns:a16="http://schemas.microsoft.com/office/drawing/2014/main" id="{38A3B800-54E5-4831-AA5D-EDE75124D242}"/>
                </a:ext>
              </a:extLst>
            </p:cNvPr>
            <p:cNvSpPr/>
            <p:nvPr/>
          </p:nvSpPr>
          <p:spPr bwMode="auto">
            <a:xfrm>
              <a:off x="13544" y="7579"/>
              <a:ext cx="910" cy="910"/>
            </a:xfrm>
            <a:custGeom>
              <a:avLst/>
              <a:gdLst>
                <a:gd name="T0" fmla="*/ 288817 w 3466"/>
                <a:gd name="T1" fmla="*/ 0 h 4056"/>
                <a:gd name="T2" fmla="*/ 1249324 w 3466"/>
                <a:gd name="T3" fmla="*/ 0 h 4056"/>
                <a:gd name="T4" fmla="*/ 1249324 w 3466"/>
                <a:gd name="T5" fmla="*/ 2663 h 4056"/>
                <a:gd name="T6" fmla="*/ 1470707 w 3466"/>
                <a:gd name="T7" fmla="*/ 270770 h 4056"/>
                <a:gd name="T8" fmla="*/ 768849 w 3466"/>
                <a:gd name="T9" fmla="*/ 1800397 h 4056"/>
                <a:gd name="T10" fmla="*/ 67435 w 3466"/>
                <a:gd name="T11" fmla="*/ 270770 h 4056"/>
                <a:gd name="T12" fmla="*/ 288817 w 3466"/>
                <a:gd name="T13" fmla="*/ 2663 h 4056"/>
                <a:gd name="T14" fmla="*/ 288817 w 3466"/>
                <a:gd name="T15" fmla="*/ 0 h 4056"/>
                <a:gd name="T16" fmla="*/ 480919 w 3466"/>
                <a:gd name="T17" fmla="*/ 474957 h 4056"/>
                <a:gd name="T18" fmla="*/ 422357 w 3466"/>
                <a:gd name="T19" fmla="*/ 474957 h 4056"/>
                <a:gd name="T20" fmla="*/ 422357 w 3466"/>
                <a:gd name="T21" fmla="*/ 533550 h 4056"/>
                <a:gd name="T22" fmla="*/ 422357 w 3466"/>
                <a:gd name="T23" fmla="*/ 675149 h 4056"/>
                <a:gd name="T24" fmla="*/ 539925 w 3466"/>
                <a:gd name="T25" fmla="*/ 734186 h 4056"/>
                <a:gd name="T26" fmla="*/ 539925 w 3466"/>
                <a:gd name="T27" fmla="*/ 592586 h 4056"/>
                <a:gd name="T28" fmla="*/ 923684 w 3466"/>
                <a:gd name="T29" fmla="*/ 592586 h 4056"/>
                <a:gd name="T30" fmla="*/ 995999 w 3466"/>
                <a:gd name="T31" fmla="*/ 474957 h 4056"/>
                <a:gd name="T32" fmla="*/ 480919 w 3466"/>
                <a:gd name="T33" fmla="*/ 474957 h 4056"/>
                <a:gd name="T34" fmla="*/ 946310 w 3466"/>
                <a:gd name="T35" fmla="*/ 1053339 h 4056"/>
                <a:gd name="T36" fmla="*/ 1002210 w 3466"/>
                <a:gd name="T37" fmla="*/ 1053339 h 4056"/>
                <a:gd name="T38" fmla="*/ 1002210 w 3466"/>
                <a:gd name="T39" fmla="*/ 931270 h 4056"/>
                <a:gd name="T40" fmla="*/ 946310 w 3466"/>
                <a:gd name="T41" fmla="*/ 1053339 h 4056"/>
                <a:gd name="T42" fmla="*/ 368231 w 3466"/>
                <a:gd name="T43" fmla="*/ 801212 h 4056"/>
                <a:gd name="T44" fmla="*/ 422357 w 3466"/>
                <a:gd name="T45" fmla="*/ 862468 h 4056"/>
                <a:gd name="T46" fmla="*/ 422357 w 3466"/>
                <a:gd name="T47" fmla="*/ 1112375 h 4056"/>
                <a:gd name="T48" fmla="*/ 422357 w 3466"/>
                <a:gd name="T49" fmla="*/ 1170968 h 4056"/>
                <a:gd name="T50" fmla="*/ 480919 w 3466"/>
                <a:gd name="T51" fmla="*/ 1170968 h 4056"/>
                <a:gd name="T52" fmla="*/ 627768 w 3466"/>
                <a:gd name="T53" fmla="*/ 1170968 h 4056"/>
                <a:gd name="T54" fmla="*/ 539925 w 3466"/>
                <a:gd name="T55" fmla="*/ 1053339 h 4056"/>
                <a:gd name="T56" fmla="*/ 539925 w 3466"/>
                <a:gd name="T57" fmla="*/ 995634 h 4056"/>
                <a:gd name="T58" fmla="*/ 772842 w 3466"/>
                <a:gd name="T59" fmla="*/ 1258857 h 4056"/>
                <a:gd name="T60" fmla="*/ 853587 w 3466"/>
                <a:gd name="T61" fmla="*/ 1255306 h 4056"/>
                <a:gd name="T62" fmla="*/ 892628 w 3466"/>
                <a:gd name="T63" fmla="*/ 1170968 h 4056"/>
                <a:gd name="T64" fmla="*/ 1060772 w 3466"/>
                <a:gd name="T65" fmla="*/ 1170968 h 4056"/>
                <a:gd name="T66" fmla="*/ 1119778 w 3466"/>
                <a:gd name="T67" fmla="*/ 1170968 h 4056"/>
                <a:gd name="T68" fmla="*/ 1119778 w 3466"/>
                <a:gd name="T69" fmla="*/ 1112375 h 4056"/>
                <a:gd name="T70" fmla="*/ 1119778 w 3466"/>
                <a:gd name="T71" fmla="*/ 674705 h 4056"/>
                <a:gd name="T72" fmla="*/ 1240451 w 3466"/>
                <a:gd name="T73" fmla="*/ 410593 h 4056"/>
                <a:gd name="T74" fmla="*/ 1154826 w 3466"/>
                <a:gd name="T75" fmla="*/ 370200 h 4056"/>
                <a:gd name="T76" fmla="*/ 791475 w 3466"/>
                <a:gd name="T77" fmla="*/ 965893 h 4056"/>
                <a:gd name="T78" fmla="*/ 422357 w 3466"/>
                <a:gd name="T79" fmla="*/ 742619 h 4056"/>
                <a:gd name="T80" fmla="*/ 368231 w 3466"/>
                <a:gd name="T81" fmla="*/ 801212 h 40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3466" h="4056">
                  <a:moveTo>
                    <a:pt x="651" y="0"/>
                  </a:moveTo>
                  <a:cubicBezTo>
                    <a:pt x="2816" y="0"/>
                    <a:pt x="2816" y="0"/>
                    <a:pt x="2816" y="0"/>
                  </a:cubicBezTo>
                  <a:cubicBezTo>
                    <a:pt x="2816" y="6"/>
                    <a:pt x="2816" y="6"/>
                    <a:pt x="2816" y="6"/>
                  </a:cubicBezTo>
                  <a:cubicBezTo>
                    <a:pt x="2816" y="287"/>
                    <a:pt x="3025" y="525"/>
                    <a:pt x="3315" y="610"/>
                  </a:cubicBezTo>
                  <a:cubicBezTo>
                    <a:pt x="3466" y="2425"/>
                    <a:pt x="2994" y="3627"/>
                    <a:pt x="1733" y="4056"/>
                  </a:cubicBezTo>
                  <a:cubicBezTo>
                    <a:pt x="472" y="3627"/>
                    <a:pt x="0" y="2425"/>
                    <a:pt x="152" y="610"/>
                  </a:cubicBezTo>
                  <a:cubicBezTo>
                    <a:pt x="442" y="525"/>
                    <a:pt x="651" y="287"/>
                    <a:pt x="651" y="6"/>
                  </a:cubicBezTo>
                  <a:cubicBezTo>
                    <a:pt x="651" y="0"/>
                    <a:pt x="651" y="0"/>
                    <a:pt x="651" y="0"/>
                  </a:cubicBezTo>
                  <a:close/>
                  <a:moveTo>
                    <a:pt x="1084" y="1070"/>
                  </a:moveTo>
                  <a:cubicBezTo>
                    <a:pt x="952" y="1070"/>
                    <a:pt x="952" y="1070"/>
                    <a:pt x="952" y="1070"/>
                  </a:cubicBezTo>
                  <a:cubicBezTo>
                    <a:pt x="952" y="1202"/>
                    <a:pt x="952" y="1202"/>
                    <a:pt x="952" y="1202"/>
                  </a:cubicBezTo>
                  <a:cubicBezTo>
                    <a:pt x="952" y="1521"/>
                    <a:pt x="952" y="1521"/>
                    <a:pt x="952" y="1521"/>
                  </a:cubicBezTo>
                  <a:cubicBezTo>
                    <a:pt x="1217" y="1654"/>
                    <a:pt x="1217" y="1654"/>
                    <a:pt x="1217" y="1654"/>
                  </a:cubicBezTo>
                  <a:cubicBezTo>
                    <a:pt x="1217" y="1335"/>
                    <a:pt x="1217" y="1335"/>
                    <a:pt x="1217" y="1335"/>
                  </a:cubicBezTo>
                  <a:cubicBezTo>
                    <a:pt x="2082" y="1335"/>
                    <a:pt x="2082" y="1335"/>
                    <a:pt x="2082" y="1335"/>
                  </a:cubicBezTo>
                  <a:cubicBezTo>
                    <a:pt x="2245" y="1070"/>
                    <a:pt x="2245" y="1070"/>
                    <a:pt x="2245" y="1070"/>
                  </a:cubicBezTo>
                  <a:cubicBezTo>
                    <a:pt x="1084" y="1070"/>
                    <a:pt x="1084" y="1070"/>
                    <a:pt x="1084" y="1070"/>
                  </a:cubicBezTo>
                  <a:close/>
                  <a:moveTo>
                    <a:pt x="2133" y="2373"/>
                  </a:moveTo>
                  <a:cubicBezTo>
                    <a:pt x="2259" y="2373"/>
                    <a:pt x="2259" y="2373"/>
                    <a:pt x="2259" y="2373"/>
                  </a:cubicBezTo>
                  <a:cubicBezTo>
                    <a:pt x="2259" y="2098"/>
                    <a:pt x="2259" y="2098"/>
                    <a:pt x="2259" y="2098"/>
                  </a:cubicBezTo>
                  <a:cubicBezTo>
                    <a:pt x="2133" y="2373"/>
                    <a:pt x="2133" y="2373"/>
                    <a:pt x="2133" y="2373"/>
                  </a:cubicBezTo>
                  <a:close/>
                  <a:moveTo>
                    <a:pt x="830" y="1805"/>
                  </a:moveTo>
                  <a:cubicBezTo>
                    <a:pt x="952" y="1943"/>
                    <a:pt x="952" y="1943"/>
                    <a:pt x="952" y="1943"/>
                  </a:cubicBezTo>
                  <a:cubicBezTo>
                    <a:pt x="952" y="2506"/>
                    <a:pt x="952" y="2506"/>
                    <a:pt x="952" y="2506"/>
                  </a:cubicBezTo>
                  <a:cubicBezTo>
                    <a:pt x="952" y="2638"/>
                    <a:pt x="952" y="2638"/>
                    <a:pt x="952" y="2638"/>
                  </a:cubicBezTo>
                  <a:cubicBezTo>
                    <a:pt x="1084" y="2638"/>
                    <a:pt x="1084" y="2638"/>
                    <a:pt x="1084" y="2638"/>
                  </a:cubicBezTo>
                  <a:cubicBezTo>
                    <a:pt x="1415" y="2638"/>
                    <a:pt x="1415" y="2638"/>
                    <a:pt x="1415" y="2638"/>
                  </a:cubicBezTo>
                  <a:cubicBezTo>
                    <a:pt x="1217" y="2373"/>
                    <a:pt x="1217" y="2373"/>
                    <a:pt x="1217" y="2373"/>
                  </a:cubicBezTo>
                  <a:cubicBezTo>
                    <a:pt x="1217" y="2243"/>
                    <a:pt x="1217" y="2243"/>
                    <a:pt x="1217" y="2243"/>
                  </a:cubicBezTo>
                  <a:cubicBezTo>
                    <a:pt x="1742" y="2836"/>
                    <a:pt x="1742" y="2836"/>
                    <a:pt x="1742" y="2836"/>
                  </a:cubicBezTo>
                  <a:cubicBezTo>
                    <a:pt x="1924" y="2828"/>
                    <a:pt x="1924" y="2828"/>
                    <a:pt x="1924" y="2828"/>
                  </a:cubicBezTo>
                  <a:cubicBezTo>
                    <a:pt x="2012" y="2638"/>
                    <a:pt x="2012" y="2638"/>
                    <a:pt x="2012" y="2638"/>
                  </a:cubicBezTo>
                  <a:cubicBezTo>
                    <a:pt x="2391" y="2638"/>
                    <a:pt x="2391" y="2638"/>
                    <a:pt x="2391" y="2638"/>
                  </a:cubicBezTo>
                  <a:cubicBezTo>
                    <a:pt x="2524" y="2638"/>
                    <a:pt x="2524" y="2638"/>
                    <a:pt x="2524" y="2638"/>
                  </a:cubicBezTo>
                  <a:cubicBezTo>
                    <a:pt x="2524" y="2506"/>
                    <a:pt x="2524" y="2506"/>
                    <a:pt x="2524" y="2506"/>
                  </a:cubicBezTo>
                  <a:cubicBezTo>
                    <a:pt x="2524" y="1520"/>
                    <a:pt x="2524" y="1520"/>
                    <a:pt x="2524" y="1520"/>
                  </a:cubicBezTo>
                  <a:cubicBezTo>
                    <a:pt x="2796" y="925"/>
                    <a:pt x="2796" y="925"/>
                    <a:pt x="2796" y="925"/>
                  </a:cubicBezTo>
                  <a:cubicBezTo>
                    <a:pt x="2603" y="834"/>
                    <a:pt x="2603" y="834"/>
                    <a:pt x="2603" y="834"/>
                  </a:cubicBezTo>
                  <a:cubicBezTo>
                    <a:pt x="1784" y="2176"/>
                    <a:pt x="1784" y="2176"/>
                    <a:pt x="1784" y="2176"/>
                  </a:cubicBezTo>
                  <a:cubicBezTo>
                    <a:pt x="952" y="1673"/>
                    <a:pt x="952" y="1673"/>
                    <a:pt x="952" y="1673"/>
                  </a:cubicBezTo>
                  <a:lnTo>
                    <a:pt x="830" y="1805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电池">
              <a:extLst>
                <a:ext uri="{FF2B5EF4-FFF2-40B4-BE49-F238E27FC236}">
                  <a16:creationId xmlns:a16="http://schemas.microsoft.com/office/drawing/2014/main" id="{7C773A6B-A168-4FCE-8FFB-AB40B281D5B5}"/>
                </a:ext>
              </a:extLst>
            </p:cNvPr>
            <p:cNvSpPr/>
            <p:nvPr/>
          </p:nvSpPr>
          <p:spPr>
            <a:xfrm flipH="1">
              <a:off x="15508" y="7798"/>
              <a:ext cx="910" cy="471"/>
            </a:xfrm>
            <a:custGeom>
              <a:avLst/>
              <a:gdLst>
                <a:gd name="connsiteX0" fmla="*/ 124619 w 2178050"/>
                <a:gd name="connsiteY0" fmla="*/ 384969 h 946150"/>
                <a:gd name="connsiteX1" fmla="*/ 124619 w 2178050"/>
                <a:gd name="connsiteY1" fmla="*/ 568325 h 946150"/>
                <a:gd name="connsiteX2" fmla="*/ 197485 w 2178050"/>
                <a:gd name="connsiteY2" fmla="*/ 568325 h 946150"/>
                <a:gd name="connsiteX3" fmla="*/ 197485 w 2178050"/>
                <a:gd name="connsiteY3" fmla="*/ 384969 h 946150"/>
                <a:gd name="connsiteX4" fmla="*/ 1174750 w 2178050"/>
                <a:gd name="connsiteY4" fmla="*/ 118268 h 946150"/>
                <a:gd name="connsiteX5" fmla="*/ 1174750 w 2178050"/>
                <a:gd name="connsiteY5" fmla="*/ 118269 h 946150"/>
                <a:gd name="connsiteX6" fmla="*/ 317499 w 2178050"/>
                <a:gd name="connsiteY6" fmla="*/ 118269 h 946150"/>
                <a:gd name="connsiteX7" fmla="*/ 317499 w 2178050"/>
                <a:gd name="connsiteY7" fmla="*/ 827881 h 946150"/>
                <a:gd name="connsiteX8" fmla="*/ 1174750 w 2178050"/>
                <a:gd name="connsiteY8" fmla="*/ 827881 h 946150"/>
                <a:gd name="connsiteX9" fmla="*/ 1174750 w 2178050"/>
                <a:gd name="connsiteY9" fmla="*/ 827882 h 946150"/>
                <a:gd name="connsiteX10" fmla="*/ 1174751 w 2178050"/>
                <a:gd name="connsiteY10" fmla="*/ 827881 h 946150"/>
                <a:gd name="connsiteX11" fmla="*/ 1662906 w 2178050"/>
                <a:gd name="connsiteY11" fmla="*/ 118268 h 946150"/>
                <a:gd name="connsiteX12" fmla="*/ 197485 w 2178050"/>
                <a:gd name="connsiteY12" fmla="*/ 0 h 946150"/>
                <a:gd name="connsiteX13" fmla="*/ 2178050 w 2178050"/>
                <a:gd name="connsiteY13" fmla="*/ 0 h 946150"/>
                <a:gd name="connsiteX14" fmla="*/ 2178050 w 2178050"/>
                <a:gd name="connsiteY14" fmla="*/ 946150 h 946150"/>
                <a:gd name="connsiteX15" fmla="*/ 197485 w 2178050"/>
                <a:gd name="connsiteY15" fmla="*/ 946150 h 946150"/>
                <a:gd name="connsiteX16" fmla="*/ 197485 w 2178050"/>
                <a:gd name="connsiteY16" fmla="*/ 694531 h 946150"/>
                <a:gd name="connsiteX17" fmla="*/ 125940 w 2178050"/>
                <a:gd name="connsiteY17" fmla="*/ 694531 h 946150"/>
                <a:gd name="connsiteX18" fmla="*/ 0 w 2178050"/>
                <a:gd name="connsiteY18" fmla="*/ 568591 h 946150"/>
                <a:gd name="connsiteX19" fmla="*/ 0 w 2178050"/>
                <a:gd name="connsiteY19" fmla="*/ 384703 h 946150"/>
                <a:gd name="connsiteX20" fmla="*/ 125940 w 2178050"/>
                <a:gd name="connsiteY20" fmla="*/ 258763 h 946150"/>
                <a:gd name="connsiteX21" fmla="*/ 197485 w 2178050"/>
                <a:gd name="connsiteY21" fmla="*/ 258763 h 94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78050" h="946150">
                  <a:moveTo>
                    <a:pt x="124619" y="384969"/>
                  </a:moveTo>
                  <a:lnTo>
                    <a:pt x="124619" y="568325"/>
                  </a:lnTo>
                  <a:lnTo>
                    <a:pt x="197485" y="568325"/>
                  </a:lnTo>
                  <a:lnTo>
                    <a:pt x="197485" y="384969"/>
                  </a:lnTo>
                  <a:close/>
                  <a:moveTo>
                    <a:pt x="1174750" y="118268"/>
                  </a:moveTo>
                  <a:lnTo>
                    <a:pt x="1174750" y="118269"/>
                  </a:lnTo>
                  <a:lnTo>
                    <a:pt x="317499" y="118269"/>
                  </a:lnTo>
                  <a:lnTo>
                    <a:pt x="317499" y="827881"/>
                  </a:lnTo>
                  <a:lnTo>
                    <a:pt x="1174750" y="827881"/>
                  </a:lnTo>
                  <a:lnTo>
                    <a:pt x="1174750" y="827882"/>
                  </a:lnTo>
                  <a:lnTo>
                    <a:pt x="1174751" y="827881"/>
                  </a:lnTo>
                  <a:lnTo>
                    <a:pt x="1662906" y="118268"/>
                  </a:lnTo>
                  <a:close/>
                  <a:moveTo>
                    <a:pt x="197485" y="0"/>
                  </a:moveTo>
                  <a:lnTo>
                    <a:pt x="2178050" y="0"/>
                  </a:lnTo>
                  <a:lnTo>
                    <a:pt x="2178050" y="946150"/>
                  </a:lnTo>
                  <a:lnTo>
                    <a:pt x="197485" y="946150"/>
                  </a:lnTo>
                  <a:lnTo>
                    <a:pt x="197485" y="694531"/>
                  </a:lnTo>
                  <a:lnTo>
                    <a:pt x="125940" y="694531"/>
                  </a:lnTo>
                  <a:cubicBezTo>
                    <a:pt x="56385" y="694531"/>
                    <a:pt x="0" y="638146"/>
                    <a:pt x="0" y="568591"/>
                  </a:cubicBezTo>
                  <a:lnTo>
                    <a:pt x="0" y="384703"/>
                  </a:lnTo>
                  <a:cubicBezTo>
                    <a:pt x="0" y="315148"/>
                    <a:pt x="56385" y="258763"/>
                    <a:pt x="125940" y="258763"/>
                  </a:cubicBezTo>
                  <a:lnTo>
                    <a:pt x="197485" y="258763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7" name="家庭影院">
              <a:extLst>
                <a:ext uri="{FF2B5EF4-FFF2-40B4-BE49-F238E27FC236}">
                  <a16:creationId xmlns:a16="http://schemas.microsoft.com/office/drawing/2014/main" id="{A9C3B219-7FD1-4154-B2F5-B4F61A2A22EC}"/>
                </a:ext>
              </a:extLst>
            </p:cNvPr>
            <p:cNvSpPr/>
            <p:nvPr/>
          </p:nvSpPr>
          <p:spPr bwMode="auto">
            <a:xfrm>
              <a:off x="9601" y="7573"/>
              <a:ext cx="916" cy="916"/>
            </a:xfrm>
            <a:custGeom>
              <a:avLst/>
              <a:gdLst>
                <a:gd name="T0" fmla="*/ 2147483646 w 6180"/>
                <a:gd name="T1" fmla="*/ 2147483646 h 4631"/>
                <a:gd name="T2" fmla="*/ 2147483646 w 6180"/>
                <a:gd name="T3" fmla="*/ 2147483646 h 4631"/>
                <a:gd name="T4" fmla="*/ 2147483646 w 6180"/>
                <a:gd name="T5" fmla="*/ 2147483646 h 4631"/>
                <a:gd name="T6" fmla="*/ 2147483646 w 6180"/>
                <a:gd name="T7" fmla="*/ 2147483646 h 4631"/>
                <a:gd name="T8" fmla="*/ 2147483646 w 6180"/>
                <a:gd name="T9" fmla="*/ 2147483646 h 4631"/>
                <a:gd name="T10" fmla="*/ 2147483646 w 6180"/>
                <a:gd name="T11" fmla="*/ 2147483646 h 4631"/>
                <a:gd name="T12" fmla="*/ 2147483646 w 6180"/>
                <a:gd name="T13" fmla="*/ 2147483646 h 4631"/>
                <a:gd name="T14" fmla="*/ 2147483646 w 6180"/>
                <a:gd name="T15" fmla="*/ 2147483646 h 4631"/>
                <a:gd name="T16" fmla="*/ 2147483646 w 6180"/>
                <a:gd name="T17" fmla="*/ 2147483646 h 4631"/>
                <a:gd name="T18" fmla="*/ 2147483646 w 6180"/>
                <a:gd name="T19" fmla="*/ 2147483646 h 4631"/>
                <a:gd name="T20" fmla="*/ 2147483646 w 6180"/>
                <a:gd name="T21" fmla="*/ 2147483646 h 4631"/>
                <a:gd name="T22" fmla="*/ 2147483646 w 6180"/>
                <a:gd name="T23" fmla="*/ 2147483646 h 4631"/>
                <a:gd name="T24" fmla="*/ 2147483646 w 6180"/>
                <a:gd name="T25" fmla="*/ 2147483646 h 4631"/>
                <a:gd name="T26" fmla="*/ 2147483646 w 6180"/>
                <a:gd name="T27" fmla="*/ 2147483646 h 4631"/>
                <a:gd name="T28" fmla="*/ 2147483646 w 6180"/>
                <a:gd name="T29" fmla="*/ 2147483646 h 4631"/>
                <a:gd name="T30" fmla="*/ 2147483646 w 6180"/>
                <a:gd name="T31" fmla="*/ 2147483646 h 4631"/>
                <a:gd name="T32" fmla="*/ 2147483646 w 6180"/>
                <a:gd name="T33" fmla="*/ 2147483646 h 4631"/>
                <a:gd name="T34" fmla="*/ 2147483646 w 6180"/>
                <a:gd name="T35" fmla="*/ 2147483646 h 4631"/>
                <a:gd name="T36" fmla="*/ 2147483646 w 6180"/>
                <a:gd name="T37" fmla="*/ 2147483646 h 4631"/>
                <a:gd name="T38" fmla="*/ 2147483646 w 6180"/>
                <a:gd name="T39" fmla="*/ 2147483646 h 4631"/>
                <a:gd name="T40" fmla="*/ 2147483646 w 6180"/>
                <a:gd name="T41" fmla="*/ 2147483646 h 4631"/>
                <a:gd name="T42" fmla="*/ 2147483646 w 6180"/>
                <a:gd name="T43" fmla="*/ 2147483646 h 4631"/>
                <a:gd name="T44" fmla="*/ 2147483646 w 6180"/>
                <a:gd name="T45" fmla="*/ 2147483646 h 4631"/>
                <a:gd name="T46" fmla="*/ 2147483646 w 6180"/>
                <a:gd name="T47" fmla="*/ 2147483646 h 4631"/>
                <a:gd name="T48" fmla="*/ 2147483646 w 6180"/>
                <a:gd name="T49" fmla="*/ 2147483646 h 4631"/>
                <a:gd name="T50" fmla="*/ 2147483646 w 6180"/>
                <a:gd name="T51" fmla="*/ 2147483646 h 4631"/>
                <a:gd name="T52" fmla="*/ 2147483646 w 6180"/>
                <a:gd name="T53" fmla="*/ 2147483646 h 4631"/>
                <a:gd name="T54" fmla="*/ 2147483646 w 6180"/>
                <a:gd name="T55" fmla="*/ 2147483646 h 4631"/>
                <a:gd name="T56" fmla="*/ 2147483646 w 6180"/>
                <a:gd name="T57" fmla="*/ 2147483646 h 4631"/>
                <a:gd name="T58" fmla="*/ 2147483646 w 6180"/>
                <a:gd name="T59" fmla="*/ 2147483646 h 4631"/>
                <a:gd name="T60" fmla="*/ 2147483646 w 6180"/>
                <a:gd name="T61" fmla="*/ 2147483646 h 4631"/>
                <a:gd name="T62" fmla="*/ 2147483646 w 6180"/>
                <a:gd name="T63" fmla="*/ 2147483646 h 4631"/>
                <a:gd name="T64" fmla="*/ 2147483646 w 6180"/>
                <a:gd name="T65" fmla="*/ 2147483646 h 4631"/>
                <a:gd name="T66" fmla="*/ 2147483646 w 6180"/>
                <a:gd name="T67" fmla="*/ 2147483646 h 4631"/>
                <a:gd name="T68" fmla="*/ 2147483646 w 6180"/>
                <a:gd name="T69" fmla="*/ 2147483646 h 4631"/>
                <a:gd name="T70" fmla="*/ 2147483646 w 6180"/>
                <a:gd name="T71" fmla="*/ 2147483646 h 4631"/>
                <a:gd name="T72" fmla="*/ 2147483646 w 6180"/>
                <a:gd name="T73" fmla="*/ 2147483646 h 4631"/>
                <a:gd name="T74" fmla="*/ 2147483646 w 6180"/>
                <a:gd name="T75" fmla="*/ 2147483646 h 4631"/>
                <a:gd name="T76" fmla="*/ 2147483646 w 6180"/>
                <a:gd name="T77" fmla="*/ 2147483646 h 4631"/>
                <a:gd name="T78" fmla="*/ 2147483646 w 6180"/>
                <a:gd name="T79" fmla="*/ 2147483646 h 4631"/>
                <a:gd name="T80" fmla="*/ 2147483646 w 6180"/>
                <a:gd name="T81" fmla="*/ 2147483646 h 4631"/>
                <a:gd name="T82" fmla="*/ 2147483646 w 6180"/>
                <a:gd name="T83" fmla="*/ 2147483646 h 4631"/>
                <a:gd name="T84" fmla="*/ 2147483646 w 6180"/>
                <a:gd name="T85" fmla="*/ 2147483646 h 4631"/>
                <a:gd name="T86" fmla="*/ 2147483646 w 6180"/>
                <a:gd name="T87" fmla="*/ 2147483646 h 4631"/>
                <a:gd name="T88" fmla="*/ 2147483646 w 6180"/>
                <a:gd name="T89" fmla="*/ 2147483646 h 4631"/>
                <a:gd name="T90" fmla="*/ 2147483646 w 6180"/>
                <a:gd name="T91" fmla="*/ 2147483646 h 4631"/>
                <a:gd name="T92" fmla="*/ 2147483646 w 6180"/>
                <a:gd name="T93" fmla="*/ 2147483646 h 4631"/>
                <a:gd name="T94" fmla="*/ 2147483646 w 6180"/>
                <a:gd name="T95" fmla="*/ 2147483646 h 4631"/>
                <a:gd name="T96" fmla="*/ 2147483646 w 6180"/>
                <a:gd name="T97" fmla="*/ 2147483646 h 4631"/>
                <a:gd name="T98" fmla="*/ 2147483646 w 6180"/>
                <a:gd name="T99" fmla="*/ 2147483646 h 4631"/>
                <a:gd name="T100" fmla="*/ 2147483646 w 6180"/>
                <a:gd name="T101" fmla="*/ 2147483646 h 4631"/>
                <a:gd name="T102" fmla="*/ 2147483646 w 6180"/>
                <a:gd name="T103" fmla="*/ 2147483646 h 4631"/>
                <a:gd name="T104" fmla="*/ 2147483646 w 6180"/>
                <a:gd name="T105" fmla="*/ 2147483646 h 4631"/>
                <a:gd name="T106" fmla="*/ 2147483646 w 6180"/>
                <a:gd name="T107" fmla="*/ 2147483646 h 4631"/>
                <a:gd name="T108" fmla="*/ 2147483646 w 6180"/>
                <a:gd name="T109" fmla="*/ 2147483646 h 4631"/>
                <a:gd name="T110" fmla="*/ 2147483646 w 6180"/>
                <a:gd name="T111" fmla="*/ 2147483646 h 4631"/>
                <a:gd name="T112" fmla="*/ 2147483646 w 6180"/>
                <a:gd name="T113" fmla="*/ 2147483646 h 4631"/>
                <a:gd name="T114" fmla="*/ 2147483646 w 6180"/>
                <a:gd name="T115" fmla="*/ 2147483646 h 4631"/>
                <a:gd name="T116" fmla="*/ 2147483646 w 6180"/>
                <a:gd name="T117" fmla="*/ 2147483646 h 4631"/>
                <a:gd name="T118" fmla="*/ 2147483646 w 6180"/>
                <a:gd name="T119" fmla="*/ 2147483646 h 4631"/>
                <a:gd name="T120" fmla="*/ 2147483646 w 6180"/>
                <a:gd name="T121" fmla="*/ 2147483646 h 463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80" h="4631">
                  <a:moveTo>
                    <a:pt x="4825" y="4498"/>
                  </a:moveTo>
                  <a:lnTo>
                    <a:pt x="5268" y="4498"/>
                  </a:lnTo>
                  <a:lnTo>
                    <a:pt x="5268" y="3754"/>
                  </a:lnTo>
                  <a:lnTo>
                    <a:pt x="5020" y="3754"/>
                  </a:lnTo>
                  <a:lnTo>
                    <a:pt x="5020" y="0"/>
                  </a:lnTo>
                  <a:lnTo>
                    <a:pt x="5907" y="0"/>
                  </a:lnTo>
                  <a:lnTo>
                    <a:pt x="5907" y="3754"/>
                  </a:lnTo>
                  <a:lnTo>
                    <a:pt x="5681" y="3754"/>
                  </a:lnTo>
                  <a:lnTo>
                    <a:pt x="5681" y="4498"/>
                  </a:lnTo>
                  <a:lnTo>
                    <a:pt x="6180" y="4498"/>
                  </a:lnTo>
                  <a:lnTo>
                    <a:pt x="6180" y="4631"/>
                  </a:lnTo>
                  <a:lnTo>
                    <a:pt x="4825" y="4631"/>
                  </a:lnTo>
                  <a:lnTo>
                    <a:pt x="4825" y="4498"/>
                  </a:lnTo>
                  <a:close/>
                  <a:moveTo>
                    <a:pt x="0" y="4498"/>
                  </a:moveTo>
                  <a:lnTo>
                    <a:pt x="443" y="4498"/>
                  </a:lnTo>
                  <a:lnTo>
                    <a:pt x="443" y="3754"/>
                  </a:lnTo>
                  <a:lnTo>
                    <a:pt x="195" y="3754"/>
                  </a:lnTo>
                  <a:lnTo>
                    <a:pt x="195" y="0"/>
                  </a:lnTo>
                  <a:lnTo>
                    <a:pt x="1082" y="0"/>
                  </a:lnTo>
                  <a:lnTo>
                    <a:pt x="1082" y="3754"/>
                  </a:lnTo>
                  <a:lnTo>
                    <a:pt x="856" y="3754"/>
                  </a:lnTo>
                  <a:lnTo>
                    <a:pt x="856" y="4498"/>
                  </a:lnTo>
                  <a:lnTo>
                    <a:pt x="1355" y="4498"/>
                  </a:lnTo>
                  <a:lnTo>
                    <a:pt x="1355" y="4631"/>
                  </a:lnTo>
                  <a:lnTo>
                    <a:pt x="0" y="4631"/>
                  </a:lnTo>
                  <a:lnTo>
                    <a:pt x="0" y="4498"/>
                  </a:lnTo>
                  <a:close/>
                  <a:moveTo>
                    <a:pt x="1552" y="137"/>
                  </a:moveTo>
                  <a:lnTo>
                    <a:pt x="4589" y="137"/>
                  </a:lnTo>
                  <a:lnTo>
                    <a:pt x="4773" y="137"/>
                  </a:lnTo>
                  <a:lnTo>
                    <a:pt x="4773" y="320"/>
                  </a:lnTo>
                  <a:lnTo>
                    <a:pt x="4773" y="2215"/>
                  </a:lnTo>
                  <a:lnTo>
                    <a:pt x="4773" y="2399"/>
                  </a:lnTo>
                  <a:lnTo>
                    <a:pt x="4589" y="2399"/>
                  </a:lnTo>
                  <a:lnTo>
                    <a:pt x="3474" y="2399"/>
                  </a:lnTo>
                  <a:lnTo>
                    <a:pt x="3474" y="2623"/>
                  </a:lnTo>
                  <a:lnTo>
                    <a:pt x="3863" y="2623"/>
                  </a:lnTo>
                  <a:lnTo>
                    <a:pt x="3863" y="2820"/>
                  </a:lnTo>
                  <a:lnTo>
                    <a:pt x="4385" y="2820"/>
                  </a:lnTo>
                  <a:lnTo>
                    <a:pt x="4523" y="2820"/>
                  </a:lnTo>
                  <a:lnTo>
                    <a:pt x="4523" y="2958"/>
                  </a:lnTo>
                  <a:lnTo>
                    <a:pt x="4523" y="4306"/>
                  </a:lnTo>
                  <a:lnTo>
                    <a:pt x="4523" y="4444"/>
                  </a:lnTo>
                  <a:lnTo>
                    <a:pt x="4385" y="4444"/>
                  </a:lnTo>
                  <a:lnTo>
                    <a:pt x="4231" y="4444"/>
                  </a:lnTo>
                  <a:lnTo>
                    <a:pt x="4231" y="4622"/>
                  </a:lnTo>
                  <a:lnTo>
                    <a:pt x="3982" y="4622"/>
                  </a:lnTo>
                  <a:lnTo>
                    <a:pt x="3982" y="4444"/>
                  </a:lnTo>
                  <a:lnTo>
                    <a:pt x="2232" y="4444"/>
                  </a:lnTo>
                  <a:lnTo>
                    <a:pt x="2232" y="4622"/>
                  </a:lnTo>
                  <a:lnTo>
                    <a:pt x="1983" y="4622"/>
                  </a:lnTo>
                  <a:lnTo>
                    <a:pt x="1983" y="4444"/>
                  </a:lnTo>
                  <a:lnTo>
                    <a:pt x="1846" y="4444"/>
                  </a:lnTo>
                  <a:lnTo>
                    <a:pt x="1708" y="4444"/>
                  </a:lnTo>
                  <a:lnTo>
                    <a:pt x="1708" y="4306"/>
                  </a:lnTo>
                  <a:lnTo>
                    <a:pt x="1708" y="2958"/>
                  </a:lnTo>
                  <a:lnTo>
                    <a:pt x="1708" y="2820"/>
                  </a:lnTo>
                  <a:lnTo>
                    <a:pt x="1846" y="2820"/>
                  </a:lnTo>
                  <a:lnTo>
                    <a:pt x="2400" y="2820"/>
                  </a:lnTo>
                  <a:lnTo>
                    <a:pt x="2400" y="2623"/>
                  </a:lnTo>
                  <a:lnTo>
                    <a:pt x="2757" y="2623"/>
                  </a:lnTo>
                  <a:lnTo>
                    <a:pt x="2757" y="2399"/>
                  </a:lnTo>
                  <a:lnTo>
                    <a:pt x="1552" y="2399"/>
                  </a:lnTo>
                  <a:lnTo>
                    <a:pt x="1368" y="2399"/>
                  </a:lnTo>
                  <a:lnTo>
                    <a:pt x="1368" y="2215"/>
                  </a:lnTo>
                  <a:lnTo>
                    <a:pt x="1368" y="320"/>
                  </a:lnTo>
                  <a:lnTo>
                    <a:pt x="1368" y="137"/>
                  </a:lnTo>
                  <a:lnTo>
                    <a:pt x="1552" y="137"/>
                  </a:lnTo>
                  <a:close/>
                  <a:moveTo>
                    <a:pt x="2513" y="3884"/>
                  </a:moveTo>
                  <a:lnTo>
                    <a:pt x="2513" y="4097"/>
                  </a:lnTo>
                  <a:lnTo>
                    <a:pt x="3712" y="4097"/>
                  </a:lnTo>
                  <a:lnTo>
                    <a:pt x="3712" y="3884"/>
                  </a:lnTo>
                  <a:lnTo>
                    <a:pt x="2513" y="3884"/>
                  </a:lnTo>
                  <a:close/>
                  <a:moveTo>
                    <a:pt x="2604" y="4122"/>
                  </a:moveTo>
                  <a:lnTo>
                    <a:pt x="2682" y="4122"/>
                  </a:lnTo>
                  <a:lnTo>
                    <a:pt x="2682" y="4168"/>
                  </a:lnTo>
                  <a:lnTo>
                    <a:pt x="3550" y="4168"/>
                  </a:lnTo>
                  <a:lnTo>
                    <a:pt x="3550" y="4122"/>
                  </a:lnTo>
                  <a:lnTo>
                    <a:pt x="3628" y="4122"/>
                  </a:lnTo>
                  <a:lnTo>
                    <a:pt x="3628" y="4168"/>
                  </a:lnTo>
                  <a:lnTo>
                    <a:pt x="4247" y="4168"/>
                  </a:lnTo>
                  <a:lnTo>
                    <a:pt x="4247" y="3718"/>
                  </a:lnTo>
                  <a:lnTo>
                    <a:pt x="1983" y="3718"/>
                  </a:lnTo>
                  <a:lnTo>
                    <a:pt x="1983" y="4168"/>
                  </a:lnTo>
                  <a:lnTo>
                    <a:pt x="2604" y="4168"/>
                  </a:lnTo>
                  <a:lnTo>
                    <a:pt x="2604" y="4122"/>
                  </a:lnTo>
                  <a:close/>
                  <a:moveTo>
                    <a:pt x="1983" y="3633"/>
                  </a:moveTo>
                  <a:lnTo>
                    <a:pt x="2417" y="3633"/>
                  </a:lnTo>
                  <a:lnTo>
                    <a:pt x="2417" y="3565"/>
                  </a:lnTo>
                  <a:lnTo>
                    <a:pt x="2524" y="3565"/>
                  </a:lnTo>
                  <a:lnTo>
                    <a:pt x="2524" y="3633"/>
                  </a:lnTo>
                  <a:lnTo>
                    <a:pt x="3712" y="3633"/>
                  </a:lnTo>
                  <a:lnTo>
                    <a:pt x="3712" y="3565"/>
                  </a:lnTo>
                  <a:lnTo>
                    <a:pt x="3818" y="3565"/>
                  </a:lnTo>
                  <a:lnTo>
                    <a:pt x="3818" y="3633"/>
                  </a:lnTo>
                  <a:lnTo>
                    <a:pt x="4247" y="3633"/>
                  </a:lnTo>
                  <a:lnTo>
                    <a:pt x="4247" y="3095"/>
                  </a:lnTo>
                  <a:lnTo>
                    <a:pt x="1983" y="3095"/>
                  </a:lnTo>
                  <a:lnTo>
                    <a:pt x="1983" y="3633"/>
                  </a:lnTo>
                  <a:close/>
                  <a:moveTo>
                    <a:pt x="2292" y="3239"/>
                  </a:moveTo>
                  <a:lnTo>
                    <a:pt x="2292" y="3531"/>
                  </a:lnTo>
                  <a:lnTo>
                    <a:pt x="3933" y="3531"/>
                  </a:lnTo>
                  <a:lnTo>
                    <a:pt x="3933" y="3239"/>
                  </a:lnTo>
                  <a:lnTo>
                    <a:pt x="2292" y="3239"/>
                  </a:lnTo>
                  <a:close/>
                  <a:moveTo>
                    <a:pt x="4406" y="504"/>
                  </a:moveTo>
                  <a:lnTo>
                    <a:pt x="1735" y="504"/>
                  </a:lnTo>
                  <a:lnTo>
                    <a:pt x="1735" y="2032"/>
                  </a:lnTo>
                  <a:lnTo>
                    <a:pt x="4406" y="2032"/>
                  </a:lnTo>
                  <a:lnTo>
                    <a:pt x="4406" y="504"/>
                  </a:lnTo>
                  <a:close/>
                  <a:moveTo>
                    <a:pt x="634" y="285"/>
                  </a:moveTo>
                  <a:lnTo>
                    <a:pt x="634" y="285"/>
                  </a:lnTo>
                  <a:lnTo>
                    <a:pt x="616" y="285"/>
                  </a:lnTo>
                  <a:lnTo>
                    <a:pt x="599" y="286"/>
                  </a:lnTo>
                  <a:lnTo>
                    <a:pt x="581" y="288"/>
                  </a:lnTo>
                  <a:lnTo>
                    <a:pt x="564" y="292"/>
                  </a:lnTo>
                  <a:lnTo>
                    <a:pt x="547" y="295"/>
                  </a:lnTo>
                  <a:lnTo>
                    <a:pt x="530" y="300"/>
                  </a:lnTo>
                  <a:lnTo>
                    <a:pt x="514" y="306"/>
                  </a:lnTo>
                  <a:lnTo>
                    <a:pt x="498" y="312"/>
                  </a:lnTo>
                  <a:lnTo>
                    <a:pt x="483" y="319"/>
                  </a:lnTo>
                  <a:lnTo>
                    <a:pt x="468" y="327"/>
                  </a:lnTo>
                  <a:lnTo>
                    <a:pt x="453" y="335"/>
                  </a:lnTo>
                  <a:lnTo>
                    <a:pt x="439" y="345"/>
                  </a:lnTo>
                  <a:lnTo>
                    <a:pt x="425" y="354"/>
                  </a:lnTo>
                  <a:lnTo>
                    <a:pt x="412" y="365"/>
                  </a:lnTo>
                  <a:lnTo>
                    <a:pt x="399" y="376"/>
                  </a:lnTo>
                  <a:lnTo>
                    <a:pt x="387" y="387"/>
                  </a:lnTo>
                  <a:lnTo>
                    <a:pt x="376" y="399"/>
                  </a:lnTo>
                  <a:lnTo>
                    <a:pt x="365" y="412"/>
                  </a:lnTo>
                  <a:lnTo>
                    <a:pt x="354" y="425"/>
                  </a:lnTo>
                  <a:lnTo>
                    <a:pt x="345" y="439"/>
                  </a:lnTo>
                  <a:lnTo>
                    <a:pt x="335" y="454"/>
                  </a:lnTo>
                  <a:lnTo>
                    <a:pt x="327" y="468"/>
                  </a:lnTo>
                  <a:lnTo>
                    <a:pt x="319" y="483"/>
                  </a:lnTo>
                  <a:lnTo>
                    <a:pt x="312" y="498"/>
                  </a:lnTo>
                  <a:lnTo>
                    <a:pt x="306" y="515"/>
                  </a:lnTo>
                  <a:lnTo>
                    <a:pt x="300" y="530"/>
                  </a:lnTo>
                  <a:lnTo>
                    <a:pt x="295" y="547"/>
                  </a:lnTo>
                  <a:lnTo>
                    <a:pt x="292" y="564"/>
                  </a:lnTo>
                  <a:lnTo>
                    <a:pt x="288" y="581"/>
                  </a:lnTo>
                  <a:lnTo>
                    <a:pt x="286" y="599"/>
                  </a:lnTo>
                  <a:lnTo>
                    <a:pt x="285" y="616"/>
                  </a:lnTo>
                  <a:lnTo>
                    <a:pt x="285" y="634"/>
                  </a:lnTo>
                  <a:lnTo>
                    <a:pt x="285" y="652"/>
                  </a:lnTo>
                  <a:lnTo>
                    <a:pt x="286" y="671"/>
                  </a:lnTo>
                  <a:lnTo>
                    <a:pt x="288" y="687"/>
                  </a:lnTo>
                  <a:lnTo>
                    <a:pt x="292" y="705"/>
                  </a:lnTo>
                  <a:lnTo>
                    <a:pt x="295" y="722"/>
                  </a:lnTo>
                  <a:lnTo>
                    <a:pt x="300" y="738"/>
                  </a:lnTo>
                  <a:lnTo>
                    <a:pt x="306" y="755"/>
                  </a:lnTo>
                  <a:lnTo>
                    <a:pt x="312" y="771"/>
                  </a:lnTo>
                  <a:lnTo>
                    <a:pt x="319" y="786"/>
                  </a:lnTo>
                  <a:lnTo>
                    <a:pt x="327" y="802"/>
                  </a:lnTo>
                  <a:lnTo>
                    <a:pt x="335" y="816"/>
                  </a:lnTo>
                  <a:lnTo>
                    <a:pt x="345" y="830"/>
                  </a:lnTo>
                  <a:lnTo>
                    <a:pt x="354" y="844"/>
                  </a:lnTo>
                  <a:lnTo>
                    <a:pt x="365" y="857"/>
                  </a:lnTo>
                  <a:lnTo>
                    <a:pt x="376" y="870"/>
                  </a:lnTo>
                  <a:lnTo>
                    <a:pt x="387" y="882"/>
                  </a:lnTo>
                  <a:lnTo>
                    <a:pt x="399" y="894"/>
                  </a:lnTo>
                  <a:lnTo>
                    <a:pt x="412" y="905"/>
                  </a:lnTo>
                  <a:lnTo>
                    <a:pt x="425" y="915"/>
                  </a:lnTo>
                  <a:lnTo>
                    <a:pt x="439" y="925"/>
                  </a:lnTo>
                  <a:lnTo>
                    <a:pt x="453" y="934"/>
                  </a:lnTo>
                  <a:lnTo>
                    <a:pt x="468" y="942"/>
                  </a:lnTo>
                  <a:lnTo>
                    <a:pt x="483" y="949"/>
                  </a:lnTo>
                  <a:lnTo>
                    <a:pt x="498" y="957"/>
                  </a:lnTo>
                  <a:lnTo>
                    <a:pt x="514" y="964"/>
                  </a:lnTo>
                  <a:lnTo>
                    <a:pt x="530" y="968"/>
                  </a:lnTo>
                  <a:lnTo>
                    <a:pt x="547" y="973"/>
                  </a:lnTo>
                  <a:lnTo>
                    <a:pt x="564" y="978"/>
                  </a:lnTo>
                  <a:lnTo>
                    <a:pt x="581" y="980"/>
                  </a:lnTo>
                  <a:lnTo>
                    <a:pt x="599" y="982"/>
                  </a:lnTo>
                  <a:lnTo>
                    <a:pt x="616" y="984"/>
                  </a:lnTo>
                  <a:lnTo>
                    <a:pt x="634" y="985"/>
                  </a:lnTo>
                  <a:lnTo>
                    <a:pt x="653" y="984"/>
                  </a:lnTo>
                  <a:lnTo>
                    <a:pt x="671" y="982"/>
                  </a:lnTo>
                  <a:lnTo>
                    <a:pt x="687" y="980"/>
                  </a:lnTo>
                  <a:lnTo>
                    <a:pt x="705" y="978"/>
                  </a:lnTo>
                  <a:lnTo>
                    <a:pt x="722" y="973"/>
                  </a:lnTo>
                  <a:lnTo>
                    <a:pt x="738" y="968"/>
                  </a:lnTo>
                  <a:lnTo>
                    <a:pt x="755" y="964"/>
                  </a:lnTo>
                  <a:lnTo>
                    <a:pt x="770" y="957"/>
                  </a:lnTo>
                  <a:lnTo>
                    <a:pt x="787" y="949"/>
                  </a:lnTo>
                  <a:lnTo>
                    <a:pt x="801" y="942"/>
                  </a:lnTo>
                  <a:lnTo>
                    <a:pt x="816" y="934"/>
                  </a:lnTo>
                  <a:lnTo>
                    <a:pt x="830" y="925"/>
                  </a:lnTo>
                  <a:lnTo>
                    <a:pt x="843" y="915"/>
                  </a:lnTo>
                  <a:lnTo>
                    <a:pt x="857" y="905"/>
                  </a:lnTo>
                  <a:lnTo>
                    <a:pt x="869" y="894"/>
                  </a:lnTo>
                  <a:lnTo>
                    <a:pt x="882" y="882"/>
                  </a:lnTo>
                  <a:lnTo>
                    <a:pt x="894" y="870"/>
                  </a:lnTo>
                  <a:lnTo>
                    <a:pt x="905" y="857"/>
                  </a:lnTo>
                  <a:lnTo>
                    <a:pt x="915" y="844"/>
                  </a:lnTo>
                  <a:lnTo>
                    <a:pt x="925" y="830"/>
                  </a:lnTo>
                  <a:lnTo>
                    <a:pt x="934" y="816"/>
                  </a:lnTo>
                  <a:lnTo>
                    <a:pt x="942" y="802"/>
                  </a:lnTo>
                  <a:lnTo>
                    <a:pt x="949" y="786"/>
                  </a:lnTo>
                  <a:lnTo>
                    <a:pt x="957" y="771"/>
                  </a:lnTo>
                  <a:lnTo>
                    <a:pt x="964" y="755"/>
                  </a:lnTo>
                  <a:lnTo>
                    <a:pt x="968" y="738"/>
                  </a:lnTo>
                  <a:lnTo>
                    <a:pt x="973" y="722"/>
                  </a:lnTo>
                  <a:lnTo>
                    <a:pt x="978" y="705"/>
                  </a:lnTo>
                  <a:lnTo>
                    <a:pt x="980" y="687"/>
                  </a:lnTo>
                  <a:lnTo>
                    <a:pt x="983" y="671"/>
                  </a:lnTo>
                  <a:lnTo>
                    <a:pt x="984" y="652"/>
                  </a:lnTo>
                  <a:lnTo>
                    <a:pt x="985" y="634"/>
                  </a:lnTo>
                  <a:lnTo>
                    <a:pt x="984" y="616"/>
                  </a:lnTo>
                  <a:lnTo>
                    <a:pt x="983" y="599"/>
                  </a:lnTo>
                  <a:lnTo>
                    <a:pt x="980" y="581"/>
                  </a:lnTo>
                  <a:lnTo>
                    <a:pt x="978" y="564"/>
                  </a:lnTo>
                  <a:lnTo>
                    <a:pt x="973" y="547"/>
                  </a:lnTo>
                  <a:lnTo>
                    <a:pt x="968" y="530"/>
                  </a:lnTo>
                  <a:lnTo>
                    <a:pt x="964" y="515"/>
                  </a:lnTo>
                  <a:lnTo>
                    <a:pt x="957" y="498"/>
                  </a:lnTo>
                  <a:lnTo>
                    <a:pt x="949" y="483"/>
                  </a:lnTo>
                  <a:lnTo>
                    <a:pt x="942" y="468"/>
                  </a:lnTo>
                  <a:lnTo>
                    <a:pt x="934" y="454"/>
                  </a:lnTo>
                  <a:lnTo>
                    <a:pt x="925" y="439"/>
                  </a:lnTo>
                  <a:lnTo>
                    <a:pt x="915" y="425"/>
                  </a:lnTo>
                  <a:lnTo>
                    <a:pt x="905" y="412"/>
                  </a:lnTo>
                  <a:lnTo>
                    <a:pt x="894" y="399"/>
                  </a:lnTo>
                  <a:lnTo>
                    <a:pt x="882" y="387"/>
                  </a:lnTo>
                  <a:lnTo>
                    <a:pt x="869" y="376"/>
                  </a:lnTo>
                  <a:lnTo>
                    <a:pt x="857" y="365"/>
                  </a:lnTo>
                  <a:lnTo>
                    <a:pt x="843" y="354"/>
                  </a:lnTo>
                  <a:lnTo>
                    <a:pt x="830" y="345"/>
                  </a:lnTo>
                  <a:lnTo>
                    <a:pt x="816" y="335"/>
                  </a:lnTo>
                  <a:lnTo>
                    <a:pt x="801" y="327"/>
                  </a:lnTo>
                  <a:lnTo>
                    <a:pt x="787" y="319"/>
                  </a:lnTo>
                  <a:lnTo>
                    <a:pt x="770" y="312"/>
                  </a:lnTo>
                  <a:lnTo>
                    <a:pt x="755" y="306"/>
                  </a:lnTo>
                  <a:lnTo>
                    <a:pt x="738" y="300"/>
                  </a:lnTo>
                  <a:lnTo>
                    <a:pt x="722" y="295"/>
                  </a:lnTo>
                  <a:lnTo>
                    <a:pt x="705" y="292"/>
                  </a:lnTo>
                  <a:lnTo>
                    <a:pt x="687" y="288"/>
                  </a:lnTo>
                  <a:lnTo>
                    <a:pt x="671" y="286"/>
                  </a:lnTo>
                  <a:lnTo>
                    <a:pt x="653" y="285"/>
                  </a:lnTo>
                  <a:lnTo>
                    <a:pt x="634" y="285"/>
                  </a:lnTo>
                  <a:close/>
                  <a:moveTo>
                    <a:pt x="634" y="2318"/>
                  </a:moveTo>
                  <a:lnTo>
                    <a:pt x="634" y="2318"/>
                  </a:lnTo>
                  <a:lnTo>
                    <a:pt x="616" y="2318"/>
                  </a:lnTo>
                  <a:lnTo>
                    <a:pt x="599" y="2319"/>
                  </a:lnTo>
                  <a:lnTo>
                    <a:pt x="581" y="2321"/>
                  </a:lnTo>
                  <a:lnTo>
                    <a:pt x="564" y="2325"/>
                  </a:lnTo>
                  <a:lnTo>
                    <a:pt x="547" y="2329"/>
                  </a:lnTo>
                  <a:lnTo>
                    <a:pt x="530" y="2333"/>
                  </a:lnTo>
                  <a:lnTo>
                    <a:pt x="514" y="2339"/>
                  </a:lnTo>
                  <a:lnTo>
                    <a:pt x="498" y="2345"/>
                  </a:lnTo>
                  <a:lnTo>
                    <a:pt x="483" y="2352"/>
                  </a:lnTo>
                  <a:lnTo>
                    <a:pt x="468" y="2360"/>
                  </a:lnTo>
                  <a:lnTo>
                    <a:pt x="453" y="2369"/>
                  </a:lnTo>
                  <a:lnTo>
                    <a:pt x="439" y="2378"/>
                  </a:lnTo>
                  <a:lnTo>
                    <a:pt x="425" y="2388"/>
                  </a:lnTo>
                  <a:lnTo>
                    <a:pt x="412" y="2398"/>
                  </a:lnTo>
                  <a:lnTo>
                    <a:pt x="399" y="2409"/>
                  </a:lnTo>
                  <a:lnTo>
                    <a:pt x="387" y="2421"/>
                  </a:lnTo>
                  <a:lnTo>
                    <a:pt x="376" y="2432"/>
                  </a:lnTo>
                  <a:lnTo>
                    <a:pt x="365" y="2445"/>
                  </a:lnTo>
                  <a:lnTo>
                    <a:pt x="354" y="2458"/>
                  </a:lnTo>
                  <a:lnTo>
                    <a:pt x="345" y="2473"/>
                  </a:lnTo>
                  <a:lnTo>
                    <a:pt x="335" y="2487"/>
                  </a:lnTo>
                  <a:lnTo>
                    <a:pt x="327" y="2501"/>
                  </a:lnTo>
                  <a:lnTo>
                    <a:pt x="319" y="2516"/>
                  </a:lnTo>
                  <a:lnTo>
                    <a:pt x="312" y="2532"/>
                  </a:lnTo>
                  <a:lnTo>
                    <a:pt x="306" y="2548"/>
                  </a:lnTo>
                  <a:lnTo>
                    <a:pt x="300" y="2564"/>
                  </a:lnTo>
                  <a:lnTo>
                    <a:pt x="295" y="2580"/>
                  </a:lnTo>
                  <a:lnTo>
                    <a:pt x="292" y="2598"/>
                  </a:lnTo>
                  <a:lnTo>
                    <a:pt x="288" y="2614"/>
                  </a:lnTo>
                  <a:lnTo>
                    <a:pt x="286" y="2632"/>
                  </a:lnTo>
                  <a:lnTo>
                    <a:pt x="285" y="2650"/>
                  </a:lnTo>
                  <a:lnTo>
                    <a:pt x="285" y="2667"/>
                  </a:lnTo>
                  <a:lnTo>
                    <a:pt x="285" y="2686"/>
                  </a:lnTo>
                  <a:lnTo>
                    <a:pt x="286" y="2704"/>
                  </a:lnTo>
                  <a:lnTo>
                    <a:pt x="288" y="2721"/>
                  </a:lnTo>
                  <a:lnTo>
                    <a:pt x="292" y="2738"/>
                  </a:lnTo>
                  <a:lnTo>
                    <a:pt x="295" y="2755"/>
                  </a:lnTo>
                  <a:lnTo>
                    <a:pt x="300" y="2771"/>
                  </a:lnTo>
                  <a:lnTo>
                    <a:pt x="306" y="2788"/>
                  </a:lnTo>
                  <a:lnTo>
                    <a:pt x="312" y="2804"/>
                  </a:lnTo>
                  <a:lnTo>
                    <a:pt x="319" y="2820"/>
                  </a:lnTo>
                  <a:lnTo>
                    <a:pt x="327" y="2835"/>
                  </a:lnTo>
                  <a:lnTo>
                    <a:pt x="335" y="2849"/>
                  </a:lnTo>
                  <a:lnTo>
                    <a:pt x="345" y="2863"/>
                  </a:lnTo>
                  <a:lnTo>
                    <a:pt x="354" y="2878"/>
                  </a:lnTo>
                  <a:lnTo>
                    <a:pt x="365" y="2891"/>
                  </a:lnTo>
                  <a:lnTo>
                    <a:pt x="376" y="2904"/>
                  </a:lnTo>
                  <a:lnTo>
                    <a:pt x="387" y="2915"/>
                  </a:lnTo>
                  <a:lnTo>
                    <a:pt x="399" y="2927"/>
                  </a:lnTo>
                  <a:lnTo>
                    <a:pt x="412" y="2938"/>
                  </a:lnTo>
                  <a:lnTo>
                    <a:pt x="425" y="2948"/>
                  </a:lnTo>
                  <a:lnTo>
                    <a:pt x="439" y="2958"/>
                  </a:lnTo>
                  <a:lnTo>
                    <a:pt x="453" y="2967"/>
                  </a:lnTo>
                  <a:lnTo>
                    <a:pt x="468" y="2976"/>
                  </a:lnTo>
                  <a:lnTo>
                    <a:pt x="483" y="2983"/>
                  </a:lnTo>
                  <a:lnTo>
                    <a:pt x="498" y="2990"/>
                  </a:lnTo>
                  <a:lnTo>
                    <a:pt x="514" y="2997"/>
                  </a:lnTo>
                  <a:lnTo>
                    <a:pt x="530" y="3002"/>
                  </a:lnTo>
                  <a:lnTo>
                    <a:pt x="547" y="3006"/>
                  </a:lnTo>
                  <a:lnTo>
                    <a:pt x="564" y="3011"/>
                  </a:lnTo>
                  <a:lnTo>
                    <a:pt x="581" y="3013"/>
                  </a:lnTo>
                  <a:lnTo>
                    <a:pt x="599" y="3016"/>
                  </a:lnTo>
                  <a:lnTo>
                    <a:pt x="616" y="3017"/>
                  </a:lnTo>
                  <a:lnTo>
                    <a:pt x="634" y="3018"/>
                  </a:lnTo>
                  <a:lnTo>
                    <a:pt x="653" y="3017"/>
                  </a:lnTo>
                  <a:lnTo>
                    <a:pt x="671" y="3016"/>
                  </a:lnTo>
                  <a:lnTo>
                    <a:pt x="687" y="3013"/>
                  </a:lnTo>
                  <a:lnTo>
                    <a:pt x="705" y="3011"/>
                  </a:lnTo>
                  <a:lnTo>
                    <a:pt x="722" y="3006"/>
                  </a:lnTo>
                  <a:lnTo>
                    <a:pt x="738" y="3002"/>
                  </a:lnTo>
                  <a:lnTo>
                    <a:pt x="755" y="2997"/>
                  </a:lnTo>
                  <a:lnTo>
                    <a:pt x="770" y="2990"/>
                  </a:lnTo>
                  <a:lnTo>
                    <a:pt x="787" y="2983"/>
                  </a:lnTo>
                  <a:lnTo>
                    <a:pt x="801" y="2976"/>
                  </a:lnTo>
                  <a:lnTo>
                    <a:pt x="816" y="2967"/>
                  </a:lnTo>
                  <a:lnTo>
                    <a:pt x="830" y="2958"/>
                  </a:lnTo>
                  <a:lnTo>
                    <a:pt x="843" y="2948"/>
                  </a:lnTo>
                  <a:lnTo>
                    <a:pt x="857" y="2938"/>
                  </a:lnTo>
                  <a:lnTo>
                    <a:pt x="869" y="2927"/>
                  </a:lnTo>
                  <a:lnTo>
                    <a:pt x="882" y="2915"/>
                  </a:lnTo>
                  <a:lnTo>
                    <a:pt x="894" y="2904"/>
                  </a:lnTo>
                  <a:lnTo>
                    <a:pt x="905" y="2891"/>
                  </a:lnTo>
                  <a:lnTo>
                    <a:pt x="915" y="2878"/>
                  </a:lnTo>
                  <a:lnTo>
                    <a:pt x="925" y="2863"/>
                  </a:lnTo>
                  <a:lnTo>
                    <a:pt x="934" y="2849"/>
                  </a:lnTo>
                  <a:lnTo>
                    <a:pt x="942" y="2835"/>
                  </a:lnTo>
                  <a:lnTo>
                    <a:pt x="949" y="2820"/>
                  </a:lnTo>
                  <a:lnTo>
                    <a:pt x="957" y="2804"/>
                  </a:lnTo>
                  <a:lnTo>
                    <a:pt x="964" y="2788"/>
                  </a:lnTo>
                  <a:lnTo>
                    <a:pt x="968" y="2771"/>
                  </a:lnTo>
                  <a:lnTo>
                    <a:pt x="973" y="2755"/>
                  </a:lnTo>
                  <a:lnTo>
                    <a:pt x="978" y="2738"/>
                  </a:lnTo>
                  <a:lnTo>
                    <a:pt x="980" y="2721"/>
                  </a:lnTo>
                  <a:lnTo>
                    <a:pt x="983" y="2704"/>
                  </a:lnTo>
                  <a:lnTo>
                    <a:pt x="984" y="2686"/>
                  </a:lnTo>
                  <a:lnTo>
                    <a:pt x="985" y="2667"/>
                  </a:lnTo>
                  <a:lnTo>
                    <a:pt x="984" y="2650"/>
                  </a:lnTo>
                  <a:lnTo>
                    <a:pt x="983" y="2632"/>
                  </a:lnTo>
                  <a:lnTo>
                    <a:pt x="980" y="2614"/>
                  </a:lnTo>
                  <a:lnTo>
                    <a:pt x="978" y="2598"/>
                  </a:lnTo>
                  <a:lnTo>
                    <a:pt x="973" y="2580"/>
                  </a:lnTo>
                  <a:lnTo>
                    <a:pt x="968" y="2564"/>
                  </a:lnTo>
                  <a:lnTo>
                    <a:pt x="964" y="2548"/>
                  </a:lnTo>
                  <a:lnTo>
                    <a:pt x="957" y="2532"/>
                  </a:lnTo>
                  <a:lnTo>
                    <a:pt x="949" y="2516"/>
                  </a:lnTo>
                  <a:lnTo>
                    <a:pt x="942" y="2501"/>
                  </a:lnTo>
                  <a:lnTo>
                    <a:pt x="934" y="2487"/>
                  </a:lnTo>
                  <a:lnTo>
                    <a:pt x="925" y="2473"/>
                  </a:lnTo>
                  <a:lnTo>
                    <a:pt x="915" y="2458"/>
                  </a:lnTo>
                  <a:lnTo>
                    <a:pt x="905" y="2445"/>
                  </a:lnTo>
                  <a:lnTo>
                    <a:pt x="894" y="2432"/>
                  </a:lnTo>
                  <a:lnTo>
                    <a:pt x="882" y="2421"/>
                  </a:lnTo>
                  <a:lnTo>
                    <a:pt x="869" y="2409"/>
                  </a:lnTo>
                  <a:lnTo>
                    <a:pt x="857" y="2398"/>
                  </a:lnTo>
                  <a:lnTo>
                    <a:pt x="843" y="2388"/>
                  </a:lnTo>
                  <a:lnTo>
                    <a:pt x="830" y="2378"/>
                  </a:lnTo>
                  <a:lnTo>
                    <a:pt x="816" y="2369"/>
                  </a:lnTo>
                  <a:lnTo>
                    <a:pt x="801" y="2360"/>
                  </a:lnTo>
                  <a:lnTo>
                    <a:pt x="787" y="2352"/>
                  </a:lnTo>
                  <a:lnTo>
                    <a:pt x="770" y="2345"/>
                  </a:lnTo>
                  <a:lnTo>
                    <a:pt x="755" y="2339"/>
                  </a:lnTo>
                  <a:lnTo>
                    <a:pt x="738" y="2333"/>
                  </a:lnTo>
                  <a:lnTo>
                    <a:pt x="722" y="2329"/>
                  </a:lnTo>
                  <a:lnTo>
                    <a:pt x="705" y="2325"/>
                  </a:lnTo>
                  <a:lnTo>
                    <a:pt x="687" y="2321"/>
                  </a:lnTo>
                  <a:lnTo>
                    <a:pt x="671" y="2319"/>
                  </a:lnTo>
                  <a:lnTo>
                    <a:pt x="653" y="2318"/>
                  </a:lnTo>
                  <a:lnTo>
                    <a:pt x="634" y="2318"/>
                  </a:lnTo>
                  <a:close/>
                  <a:moveTo>
                    <a:pt x="752" y="2549"/>
                  </a:moveTo>
                  <a:lnTo>
                    <a:pt x="752" y="2549"/>
                  </a:lnTo>
                  <a:lnTo>
                    <a:pt x="740" y="2539"/>
                  </a:lnTo>
                  <a:lnTo>
                    <a:pt x="727" y="2529"/>
                  </a:lnTo>
                  <a:lnTo>
                    <a:pt x="714" y="2521"/>
                  </a:lnTo>
                  <a:lnTo>
                    <a:pt x="699" y="2514"/>
                  </a:lnTo>
                  <a:lnTo>
                    <a:pt x="684" y="2509"/>
                  </a:lnTo>
                  <a:lnTo>
                    <a:pt x="668" y="2504"/>
                  </a:lnTo>
                  <a:lnTo>
                    <a:pt x="652" y="2502"/>
                  </a:lnTo>
                  <a:lnTo>
                    <a:pt x="634" y="2501"/>
                  </a:lnTo>
                  <a:lnTo>
                    <a:pt x="618" y="2502"/>
                  </a:lnTo>
                  <a:lnTo>
                    <a:pt x="601" y="2504"/>
                  </a:lnTo>
                  <a:lnTo>
                    <a:pt x="585" y="2509"/>
                  </a:lnTo>
                  <a:lnTo>
                    <a:pt x="569" y="2514"/>
                  </a:lnTo>
                  <a:lnTo>
                    <a:pt x="555" y="2521"/>
                  </a:lnTo>
                  <a:lnTo>
                    <a:pt x="542" y="2529"/>
                  </a:lnTo>
                  <a:lnTo>
                    <a:pt x="529" y="2540"/>
                  </a:lnTo>
                  <a:lnTo>
                    <a:pt x="517" y="2551"/>
                  </a:lnTo>
                  <a:lnTo>
                    <a:pt x="517" y="2549"/>
                  </a:lnTo>
                  <a:lnTo>
                    <a:pt x="505" y="2562"/>
                  </a:lnTo>
                  <a:lnTo>
                    <a:pt x="496" y="2574"/>
                  </a:lnTo>
                  <a:lnTo>
                    <a:pt x="488" y="2588"/>
                  </a:lnTo>
                  <a:lnTo>
                    <a:pt x="481" y="2602"/>
                  </a:lnTo>
                  <a:lnTo>
                    <a:pt x="476" y="2618"/>
                  </a:lnTo>
                  <a:lnTo>
                    <a:pt x="471" y="2634"/>
                  </a:lnTo>
                  <a:lnTo>
                    <a:pt x="469" y="2651"/>
                  </a:lnTo>
                  <a:lnTo>
                    <a:pt x="468" y="2667"/>
                  </a:lnTo>
                  <a:lnTo>
                    <a:pt x="469" y="2685"/>
                  </a:lnTo>
                  <a:lnTo>
                    <a:pt x="471" y="2702"/>
                  </a:lnTo>
                  <a:lnTo>
                    <a:pt x="476" y="2717"/>
                  </a:lnTo>
                  <a:lnTo>
                    <a:pt x="482" y="2732"/>
                  </a:lnTo>
                  <a:lnTo>
                    <a:pt x="488" y="2747"/>
                  </a:lnTo>
                  <a:lnTo>
                    <a:pt x="497" y="2761"/>
                  </a:lnTo>
                  <a:lnTo>
                    <a:pt x="507" y="2774"/>
                  </a:lnTo>
                  <a:lnTo>
                    <a:pt x="517" y="2785"/>
                  </a:lnTo>
                  <a:lnTo>
                    <a:pt x="529" y="2796"/>
                  </a:lnTo>
                  <a:lnTo>
                    <a:pt x="542" y="2806"/>
                  </a:lnTo>
                  <a:lnTo>
                    <a:pt x="555" y="2814"/>
                  </a:lnTo>
                  <a:lnTo>
                    <a:pt x="569" y="2821"/>
                  </a:lnTo>
                  <a:lnTo>
                    <a:pt x="585" y="2827"/>
                  </a:lnTo>
                  <a:lnTo>
                    <a:pt x="601" y="2830"/>
                  </a:lnTo>
                  <a:lnTo>
                    <a:pt x="618" y="2833"/>
                  </a:lnTo>
                  <a:lnTo>
                    <a:pt x="634" y="2834"/>
                  </a:lnTo>
                  <a:lnTo>
                    <a:pt x="652" y="2833"/>
                  </a:lnTo>
                  <a:lnTo>
                    <a:pt x="668" y="2830"/>
                  </a:lnTo>
                  <a:lnTo>
                    <a:pt x="684" y="2827"/>
                  </a:lnTo>
                  <a:lnTo>
                    <a:pt x="699" y="2821"/>
                  </a:lnTo>
                  <a:lnTo>
                    <a:pt x="714" y="2814"/>
                  </a:lnTo>
                  <a:lnTo>
                    <a:pt x="727" y="2806"/>
                  </a:lnTo>
                  <a:lnTo>
                    <a:pt x="740" y="2796"/>
                  </a:lnTo>
                  <a:lnTo>
                    <a:pt x="752" y="2785"/>
                  </a:lnTo>
                  <a:lnTo>
                    <a:pt x="763" y="2774"/>
                  </a:lnTo>
                  <a:lnTo>
                    <a:pt x="772" y="2761"/>
                  </a:lnTo>
                  <a:lnTo>
                    <a:pt x="781" y="2747"/>
                  </a:lnTo>
                  <a:lnTo>
                    <a:pt x="788" y="2732"/>
                  </a:lnTo>
                  <a:lnTo>
                    <a:pt x="794" y="2717"/>
                  </a:lnTo>
                  <a:lnTo>
                    <a:pt x="797" y="2702"/>
                  </a:lnTo>
                  <a:lnTo>
                    <a:pt x="799" y="2685"/>
                  </a:lnTo>
                  <a:lnTo>
                    <a:pt x="801" y="2667"/>
                  </a:lnTo>
                  <a:lnTo>
                    <a:pt x="799" y="2651"/>
                  </a:lnTo>
                  <a:lnTo>
                    <a:pt x="797" y="2634"/>
                  </a:lnTo>
                  <a:lnTo>
                    <a:pt x="794" y="2618"/>
                  </a:lnTo>
                  <a:lnTo>
                    <a:pt x="788" y="2602"/>
                  </a:lnTo>
                  <a:lnTo>
                    <a:pt x="781" y="2588"/>
                  </a:lnTo>
                  <a:lnTo>
                    <a:pt x="772" y="2574"/>
                  </a:lnTo>
                  <a:lnTo>
                    <a:pt x="763" y="2562"/>
                  </a:lnTo>
                  <a:lnTo>
                    <a:pt x="752" y="2549"/>
                  </a:lnTo>
                  <a:close/>
                  <a:moveTo>
                    <a:pt x="634" y="1295"/>
                  </a:moveTo>
                  <a:lnTo>
                    <a:pt x="634" y="1295"/>
                  </a:lnTo>
                  <a:lnTo>
                    <a:pt x="616" y="1297"/>
                  </a:lnTo>
                  <a:lnTo>
                    <a:pt x="599" y="1298"/>
                  </a:lnTo>
                  <a:lnTo>
                    <a:pt x="581" y="1300"/>
                  </a:lnTo>
                  <a:lnTo>
                    <a:pt x="564" y="1302"/>
                  </a:lnTo>
                  <a:lnTo>
                    <a:pt x="547" y="1307"/>
                  </a:lnTo>
                  <a:lnTo>
                    <a:pt x="530" y="1312"/>
                  </a:lnTo>
                  <a:lnTo>
                    <a:pt x="514" y="1317"/>
                  </a:lnTo>
                  <a:lnTo>
                    <a:pt x="498" y="1324"/>
                  </a:lnTo>
                  <a:lnTo>
                    <a:pt x="483" y="1331"/>
                  </a:lnTo>
                  <a:lnTo>
                    <a:pt x="468" y="1338"/>
                  </a:lnTo>
                  <a:lnTo>
                    <a:pt x="453" y="1346"/>
                  </a:lnTo>
                  <a:lnTo>
                    <a:pt x="439" y="1356"/>
                  </a:lnTo>
                  <a:lnTo>
                    <a:pt x="425" y="1365"/>
                  </a:lnTo>
                  <a:lnTo>
                    <a:pt x="412" y="1376"/>
                  </a:lnTo>
                  <a:lnTo>
                    <a:pt x="399" y="1386"/>
                  </a:lnTo>
                  <a:lnTo>
                    <a:pt x="387" y="1398"/>
                  </a:lnTo>
                  <a:lnTo>
                    <a:pt x="376" y="1411"/>
                  </a:lnTo>
                  <a:lnTo>
                    <a:pt x="365" y="1424"/>
                  </a:lnTo>
                  <a:lnTo>
                    <a:pt x="354" y="1437"/>
                  </a:lnTo>
                  <a:lnTo>
                    <a:pt x="345" y="1450"/>
                  </a:lnTo>
                  <a:lnTo>
                    <a:pt x="335" y="1464"/>
                  </a:lnTo>
                  <a:lnTo>
                    <a:pt x="327" y="1480"/>
                  </a:lnTo>
                  <a:lnTo>
                    <a:pt x="319" y="1494"/>
                  </a:lnTo>
                  <a:lnTo>
                    <a:pt x="312" y="1510"/>
                  </a:lnTo>
                  <a:lnTo>
                    <a:pt x="306" y="1526"/>
                  </a:lnTo>
                  <a:lnTo>
                    <a:pt x="300" y="1542"/>
                  </a:lnTo>
                  <a:lnTo>
                    <a:pt x="295" y="1559"/>
                  </a:lnTo>
                  <a:lnTo>
                    <a:pt x="292" y="1575"/>
                  </a:lnTo>
                  <a:lnTo>
                    <a:pt x="288" y="1593"/>
                  </a:lnTo>
                  <a:lnTo>
                    <a:pt x="286" y="1609"/>
                  </a:lnTo>
                  <a:lnTo>
                    <a:pt x="285" y="1627"/>
                  </a:lnTo>
                  <a:lnTo>
                    <a:pt x="285" y="1646"/>
                  </a:lnTo>
                  <a:lnTo>
                    <a:pt x="285" y="1664"/>
                  </a:lnTo>
                  <a:lnTo>
                    <a:pt x="286" y="1681"/>
                  </a:lnTo>
                  <a:lnTo>
                    <a:pt x="288" y="1699"/>
                  </a:lnTo>
                  <a:lnTo>
                    <a:pt x="292" y="1716"/>
                  </a:lnTo>
                  <a:lnTo>
                    <a:pt x="295" y="1733"/>
                  </a:lnTo>
                  <a:lnTo>
                    <a:pt x="300" y="1750"/>
                  </a:lnTo>
                  <a:lnTo>
                    <a:pt x="306" y="1767"/>
                  </a:lnTo>
                  <a:lnTo>
                    <a:pt x="312" y="1782"/>
                  </a:lnTo>
                  <a:lnTo>
                    <a:pt x="319" y="1797"/>
                  </a:lnTo>
                  <a:lnTo>
                    <a:pt x="327" y="1813"/>
                  </a:lnTo>
                  <a:lnTo>
                    <a:pt x="335" y="1827"/>
                  </a:lnTo>
                  <a:lnTo>
                    <a:pt x="345" y="1841"/>
                  </a:lnTo>
                  <a:lnTo>
                    <a:pt x="354" y="1855"/>
                  </a:lnTo>
                  <a:lnTo>
                    <a:pt x="365" y="1868"/>
                  </a:lnTo>
                  <a:lnTo>
                    <a:pt x="376" y="1881"/>
                  </a:lnTo>
                  <a:lnTo>
                    <a:pt x="387" y="1893"/>
                  </a:lnTo>
                  <a:lnTo>
                    <a:pt x="399" y="1905"/>
                  </a:lnTo>
                  <a:lnTo>
                    <a:pt x="412" y="1915"/>
                  </a:lnTo>
                  <a:lnTo>
                    <a:pt x="425" y="1926"/>
                  </a:lnTo>
                  <a:lnTo>
                    <a:pt x="439" y="1937"/>
                  </a:lnTo>
                  <a:lnTo>
                    <a:pt x="453" y="1945"/>
                  </a:lnTo>
                  <a:lnTo>
                    <a:pt x="468" y="1953"/>
                  </a:lnTo>
                  <a:lnTo>
                    <a:pt x="483" y="1961"/>
                  </a:lnTo>
                  <a:lnTo>
                    <a:pt x="498" y="1968"/>
                  </a:lnTo>
                  <a:lnTo>
                    <a:pt x="514" y="1974"/>
                  </a:lnTo>
                  <a:lnTo>
                    <a:pt x="530" y="1980"/>
                  </a:lnTo>
                  <a:lnTo>
                    <a:pt x="547" y="1985"/>
                  </a:lnTo>
                  <a:lnTo>
                    <a:pt x="564" y="1988"/>
                  </a:lnTo>
                  <a:lnTo>
                    <a:pt x="581" y="1992"/>
                  </a:lnTo>
                  <a:lnTo>
                    <a:pt x="599" y="1994"/>
                  </a:lnTo>
                  <a:lnTo>
                    <a:pt x="616" y="1996"/>
                  </a:lnTo>
                  <a:lnTo>
                    <a:pt x="634" y="1996"/>
                  </a:lnTo>
                  <a:lnTo>
                    <a:pt x="653" y="1996"/>
                  </a:lnTo>
                  <a:lnTo>
                    <a:pt x="671" y="1994"/>
                  </a:lnTo>
                  <a:lnTo>
                    <a:pt x="687" y="1992"/>
                  </a:lnTo>
                  <a:lnTo>
                    <a:pt x="705" y="1988"/>
                  </a:lnTo>
                  <a:lnTo>
                    <a:pt x="722" y="1985"/>
                  </a:lnTo>
                  <a:lnTo>
                    <a:pt x="738" y="1980"/>
                  </a:lnTo>
                  <a:lnTo>
                    <a:pt x="755" y="1974"/>
                  </a:lnTo>
                  <a:lnTo>
                    <a:pt x="770" y="1968"/>
                  </a:lnTo>
                  <a:lnTo>
                    <a:pt x="787" y="1961"/>
                  </a:lnTo>
                  <a:lnTo>
                    <a:pt x="801" y="1953"/>
                  </a:lnTo>
                  <a:lnTo>
                    <a:pt x="816" y="1945"/>
                  </a:lnTo>
                  <a:lnTo>
                    <a:pt x="830" y="1937"/>
                  </a:lnTo>
                  <a:lnTo>
                    <a:pt x="843" y="1926"/>
                  </a:lnTo>
                  <a:lnTo>
                    <a:pt x="857" y="1915"/>
                  </a:lnTo>
                  <a:lnTo>
                    <a:pt x="869" y="1905"/>
                  </a:lnTo>
                  <a:lnTo>
                    <a:pt x="882" y="1893"/>
                  </a:lnTo>
                  <a:lnTo>
                    <a:pt x="894" y="1881"/>
                  </a:lnTo>
                  <a:lnTo>
                    <a:pt x="905" y="1868"/>
                  </a:lnTo>
                  <a:lnTo>
                    <a:pt x="915" y="1855"/>
                  </a:lnTo>
                  <a:lnTo>
                    <a:pt x="925" y="1841"/>
                  </a:lnTo>
                  <a:lnTo>
                    <a:pt x="934" y="1827"/>
                  </a:lnTo>
                  <a:lnTo>
                    <a:pt x="942" y="1813"/>
                  </a:lnTo>
                  <a:lnTo>
                    <a:pt x="949" y="1797"/>
                  </a:lnTo>
                  <a:lnTo>
                    <a:pt x="957" y="1782"/>
                  </a:lnTo>
                  <a:lnTo>
                    <a:pt x="964" y="1767"/>
                  </a:lnTo>
                  <a:lnTo>
                    <a:pt x="968" y="1750"/>
                  </a:lnTo>
                  <a:lnTo>
                    <a:pt x="973" y="1733"/>
                  </a:lnTo>
                  <a:lnTo>
                    <a:pt x="978" y="1716"/>
                  </a:lnTo>
                  <a:lnTo>
                    <a:pt x="980" y="1699"/>
                  </a:lnTo>
                  <a:lnTo>
                    <a:pt x="983" y="1681"/>
                  </a:lnTo>
                  <a:lnTo>
                    <a:pt x="984" y="1664"/>
                  </a:lnTo>
                  <a:lnTo>
                    <a:pt x="985" y="1646"/>
                  </a:lnTo>
                  <a:lnTo>
                    <a:pt x="984" y="1627"/>
                  </a:lnTo>
                  <a:lnTo>
                    <a:pt x="983" y="1609"/>
                  </a:lnTo>
                  <a:lnTo>
                    <a:pt x="980" y="1593"/>
                  </a:lnTo>
                  <a:lnTo>
                    <a:pt x="978" y="1575"/>
                  </a:lnTo>
                  <a:lnTo>
                    <a:pt x="973" y="1559"/>
                  </a:lnTo>
                  <a:lnTo>
                    <a:pt x="968" y="1542"/>
                  </a:lnTo>
                  <a:lnTo>
                    <a:pt x="964" y="1526"/>
                  </a:lnTo>
                  <a:lnTo>
                    <a:pt x="957" y="1510"/>
                  </a:lnTo>
                  <a:lnTo>
                    <a:pt x="949" y="1494"/>
                  </a:lnTo>
                  <a:lnTo>
                    <a:pt x="942" y="1480"/>
                  </a:lnTo>
                  <a:lnTo>
                    <a:pt x="934" y="1464"/>
                  </a:lnTo>
                  <a:lnTo>
                    <a:pt x="925" y="1450"/>
                  </a:lnTo>
                  <a:lnTo>
                    <a:pt x="915" y="1437"/>
                  </a:lnTo>
                  <a:lnTo>
                    <a:pt x="905" y="1424"/>
                  </a:lnTo>
                  <a:lnTo>
                    <a:pt x="894" y="1411"/>
                  </a:lnTo>
                  <a:lnTo>
                    <a:pt x="882" y="1398"/>
                  </a:lnTo>
                  <a:lnTo>
                    <a:pt x="869" y="1386"/>
                  </a:lnTo>
                  <a:lnTo>
                    <a:pt x="857" y="1376"/>
                  </a:lnTo>
                  <a:lnTo>
                    <a:pt x="843" y="1365"/>
                  </a:lnTo>
                  <a:lnTo>
                    <a:pt x="830" y="1356"/>
                  </a:lnTo>
                  <a:lnTo>
                    <a:pt x="816" y="1346"/>
                  </a:lnTo>
                  <a:lnTo>
                    <a:pt x="801" y="1338"/>
                  </a:lnTo>
                  <a:lnTo>
                    <a:pt x="787" y="1331"/>
                  </a:lnTo>
                  <a:lnTo>
                    <a:pt x="770" y="1324"/>
                  </a:lnTo>
                  <a:lnTo>
                    <a:pt x="755" y="1317"/>
                  </a:lnTo>
                  <a:lnTo>
                    <a:pt x="738" y="1312"/>
                  </a:lnTo>
                  <a:lnTo>
                    <a:pt x="722" y="1307"/>
                  </a:lnTo>
                  <a:lnTo>
                    <a:pt x="705" y="1302"/>
                  </a:lnTo>
                  <a:lnTo>
                    <a:pt x="687" y="1300"/>
                  </a:lnTo>
                  <a:lnTo>
                    <a:pt x="671" y="1298"/>
                  </a:lnTo>
                  <a:lnTo>
                    <a:pt x="653" y="1297"/>
                  </a:lnTo>
                  <a:lnTo>
                    <a:pt x="634" y="1295"/>
                  </a:lnTo>
                  <a:close/>
                  <a:moveTo>
                    <a:pt x="752" y="1528"/>
                  </a:moveTo>
                  <a:lnTo>
                    <a:pt x="752" y="1528"/>
                  </a:lnTo>
                  <a:lnTo>
                    <a:pt x="740" y="1517"/>
                  </a:lnTo>
                  <a:lnTo>
                    <a:pt x="727" y="1508"/>
                  </a:lnTo>
                  <a:lnTo>
                    <a:pt x="714" y="1500"/>
                  </a:lnTo>
                  <a:lnTo>
                    <a:pt x="699" y="1493"/>
                  </a:lnTo>
                  <a:lnTo>
                    <a:pt x="684" y="1487"/>
                  </a:lnTo>
                  <a:lnTo>
                    <a:pt x="668" y="1483"/>
                  </a:lnTo>
                  <a:lnTo>
                    <a:pt x="652" y="1481"/>
                  </a:lnTo>
                  <a:lnTo>
                    <a:pt x="634" y="1480"/>
                  </a:lnTo>
                  <a:lnTo>
                    <a:pt x="618" y="1481"/>
                  </a:lnTo>
                  <a:lnTo>
                    <a:pt x="601" y="1483"/>
                  </a:lnTo>
                  <a:lnTo>
                    <a:pt x="585" y="1487"/>
                  </a:lnTo>
                  <a:lnTo>
                    <a:pt x="569" y="1493"/>
                  </a:lnTo>
                  <a:lnTo>
                    <a:pt x="555" y="1500"/>
                  </a:lnTo>
                  <a:lnTo>
                    <a:pt x="542" y="1508"/>
                  </a:lnTo>
                  <a:lnTo>
                    <a:pt x="529" y="1517"/>
                  </a:lnTo>
                  <a:lnTo>
                    <a:pt x="517" y="1528"/>
                  </a:lnTo>
                  <a:lnTo>
                    <a:pt x="505" y="1540"/>
                  </a:lnTo>
                  <a:lnTo>
                    <a:pt x="496" y="1553"/>
                  </a:lnTo>
                  <a:lnTo>
                    <a:pt x="488" y="1566"/>
                  </a:lnTo>
                  <a:lnTo>
                    <a:pt x="481" y="1581"/>
                  </a:lnTo>
                  <a:lnTo>
                    <a:pt x="476" y="1596"/>
                  </a:lnTo>
                  <a:lnTo>
                    <a:pt x="471" y="1612"/>
                  </a:lnTo>
                  <a:lnTo>
                    <a:pt x="469" y="1628"/>
                  </a:lnTo>
                  <a:lnTo>
                    <a:pt x="468" y="1646"/>
                  </a:lnTo>
                  <a:lnTo>
                    <a:pt x="469" y="1663"/>
                  </a:lnTo>
                  <a:lnTo>
                    <a:pt x="471" y="1679"/>
                  </a:lnTo>
                  <a:lnTo>
                    <a:pt x="476" y="1696"/>
                  </a:lnTo>
                  <a:lnTo>
                    <a:pt x="482" y="1711"/>
                  </a:lnTo>
                  <a:lnTo>
                    <a:pt x="488" y="1725"/>
                  </a:lnTo>
                  <a:lnTo>
                    <a:pt x="497" y="1738"/>
                  </a:lnTo>
                  <a:lnTo>
                    <a:pt x="507" y="1751"/>
                  </a:lnTo>
                  <a:lnTo>
                    <a:pt x="517" y="1763"/>
                  </a:lnTo>
                  <a:lnTo>
                    <a:pt x="529" y="1774"/>
                  </a:lnTo>
                  <a:lnTo>
                    <a:pt x="542" y="1783"/>
                  </a:lnTo>
                  <a:lnTo>
                    <a:pt x="555" y="1792"/>
                  </a:lnTo>
                  <a:lnTo>
                    <a:pt x="569" y="1798"/>
                  </a:lnTo>
                  <a:lnTo>
                    <a:pt x="585" y="1804"/>
                  </a:lnTo>
                  <a:lnTo>
                    <a:pt x="601" y="1809"/>
                  </a:lnTo>
                  <a:lnTo>
                    <a:pt x="618" y="1811"/>
                  </a:lnTo>
                  <a:lnTo>
                    <a:pt x="634" y="1813"/>
                  </a:lnTo>
                  <a:lnTo>
                    <a:pt x="652" y="1811"/>
                  </a:lnTo>
                  <a:lnTo>
                    <a:pt x="668" y="1809"/>
                  </a:lnTo>
                  <a:lnTo>
                    <a:pt x="684" y="1804"/>
                  </a:lnTo>
                  <a:lnTo>
                    <a:pt x="699" y="1800"/>
                  </a:lnTo>
                  <a:lnTo>
                    <a:pt x="714" y="1792"/>
                  </a:lnTo>
                  <a:lnTo>
                    <a:pt x="727" y="1784"/>
                  </a:lnTo>
                  <a:lnTo>
                    <a:pt x="740" y="1775"/>
                  </a:lnTo>
                  <a:lnTo>
                    <a:pt x="752" y="1763"/>
                  </a:lnTo>
                  <a:lnTo>
                    <a:pt x="763" y="1751"/>
                  </a:lnTo>
                  <a:lnTo>
                    <a:pt x="772" y="1738"/>
                  </a:lnTo>
                  <a:lnTo>
                    <a:pt x="781" y="1725"/>
                  </a:lnTo>
                  <a:lnTo>
                    <a:pt x="788" y="1711"/>
                  </a:lnTo>
                  <a:lnTo>
                    <a:pt x="794" y="1696"/>
                  </a:lnTo>
                  <a:lnTo>
                    <a:pt x="797" y="1679"/>
                  </a:lnTo>
                  <a:lnTo>
                    <a:pt x="799" y="1663"/>
                  </a:lnTo>
                  <a:lnTo>
                    <a:pt x="801" y="1646"/>
                  </a:lnTo>
                  <a:lnTo>
                    <a:pt x="799" y="1628"/>
                  </a:lnTo>
                  <a:lnTo>
                    <a:pt x="797" y="1612"/>
                  </a:lnTo>
                  <a:lnTo>
                    <a:pt x="794" y="1596"/>
                  </a:lnTo>
                  <a:lnTo>
                    <a:pt x="788" y="1581"/>
                  </a:lnTo>
                  <a:lnTo>
                    <a:pt x="781" y="1566"/>
                  </a:lnTo>
                  <a:lnTo>
                    <a:pt x="772" y="1553"/>
                  </a:lnTo>
                  <a:lnTo>
                    <a:pt x="763" y="1540"/>
                  </a:lnTo>
                  <a:lnTo>
                    <a:pt x="752" y="1528"/>
                  </a:lnTo>
                  <a:close/>
                  <a:moveTo>
                    <a:pt x="752" y="517"/>
                  </a:moveTo>
                  <a:lnTo>
                    <a:pt x="752" y="517"/>
                  </a:lnTo>
                  <a:lnTo>
                    <a:pt x="740" y="505"/>
                  </a:lnTo>
                  <a:lnTo>
                    <a:pt x="727" y="496"/>
                  </a:lnTo>
                  <a:lnTo>
                    <a:pt x="714" y="488"/>
                  </a:lnTo>
                  <a:lnTo>
                    <a:pt x="699" y="481"/>
                  </a:lnTo>
                  <a:lnTo>
                    <a:pt x="684" y="476"/>
                  </a:lnTo>
                  <a:lnTo>
                    <a:pt x="668" y="471"/>
                  </a:lnTo>
                  <a:lnTo>
                    <a:pt x="652" y="469"/>
                  </a:lnTo>
                  <a:lnTo>
                    <a:pt x="634" y="468"/>
                  </a:lnTo>
                  <a:lnTo>
                    <a:pt x="618" y="469"/>
                  </a:lnTo>
                  <a:lnTo>
                    <a:pt x="601" y="471"/>
                  </a:lnTo>
                  <a:lnTo>
                    <a:pt x="585" y="476"/>
                  </a:lnTo>
                  <a:lnTo>
                    <a:pt x="569" y="482"/>
                  </a:lnTo>
                  <a:lnTo>
                    <a:pt x="555" y="488"/>
                  </a:lnTo>
                  <a:lnTo>
                    <a:pt x="542" y="497"/>
                  </a:lnTo>
                  <a:lnTo>
                    <a:pt x="529" y="507"/>
                  </a:lnTo>
                  <a:lnTo>
                    <a:pt x="517" y="517"/>
                  </a:lnTo>
                  <a:lnTo>
                    <a:pt x="505" y="529"/>
                  </a:lnTo>
                  <a:lnTo>
                    <a:pt x="496" y="541"/>
                  </a:lnTo>
                  <a:lnTo>
                    <a:pt x="488" y="555"/>
                  </a:lnTo>
                  <a:lnTo>
                    <a:pt x="481" y="569"/>
                  </a:lnTo>
                  <a:lnTo>
                    <a:pt x="476" y="585"/>
                  </a:lnTo>
                  <a:lnTo>
                    <a:pt x="471" y="601"/>
                  </a:lnTo>
                  <a:lnTo>
                    <a:pt x="469" y="618"/>
                  </a:lnTo>
                  <a:lnTo>
                    <a:pt x="468" y="634"/>
                  </a:lnTo>
                  <a:lnTo>
                    <a:pt x="469" y="652"/>
                  </a:lnTo>
                  <a:lnTo>
                    <a:pt x="471" y="668"/>
                  </a:lnTo>
                  <a:lnTo>
                    <a:pt x="476" y="684"/>
                  </a:lnTo>
                  <a:lnTo>
                    <a:pt x="482" y="699"/>
                  </a:lnTo>
                  <a:lnTo>
                    <a:pt x="488" y="713"/>
                  </a:lnTo>
                  <a:lnTo>
                    <a:pt x="497" y="727"/>
                  </a:lnTo>
                  <a:lnTo>
                    <a:pt x="507" y="740"/>
                  </a:lnTo>
                  <a:lnTo>
                    <a:pt x="517" y="752"/>
                  </a:lnTo>
                  <a:lnTo>
                    <a:pt x="529" y="763"/>
                  </a:lnTo>
                  <a:lnTo>
                    <a:pt x="542" y="772"/>
                  </a:lnTo>
                  <a:lnTo>
                    <a:pt x="555" y="781"/>
                  </a:lnTo>
                  <a:lnTo>
                    <a:pt x="569" y="788"/>
                  </a:lnTo>
                  <a:lnTo>
                    <a:pt x="585" y="794"/>
                  </a:lnTo>
                  <a:lnTo>
                    <a:pt x="601" y="797"/>
                  </a:lnTo>
                  <a:lnTo>
                    <a:pt x="618" y="799"/>
                  </a:lnTo>
                  <a:lnTo>
                    <a:pt x="634" y="801"/>
                  </a:lnTo>
                  <a:lnTo>
                    <a:pt x="652" y="799"/>
                  </a:lnTo>
                  <a:lnTo>
                    <a:pt x="668" y="797"/>
                  </a:lnTo>
                  <a:lnTo>
                    <a:pt x="684" y="794"/>
                  </a:lnTo>
                  <a:lnTo>
                    <a:pt x="699" y="788"/>
                  </a:lnTo>
                  <a:lnTo>
                    <a:pt x="714" y="781"/>
                  </a:lnTo>
                  <a:lnTo>
                    <a:pt x="727" y="772"/>
                  </a:lnTo>
                  <a:lnTo>
                    <a:pt x="740" y="763"/>
                  </a:lnTo>
                  <a:lnTo>
                    <a:pt x="752" y="752"/>
                  </a:lnTo>
                  <a:lnTo>
                    <a:pt x="763" y="740"/>
                  </a:lnTo>
                  <a:lnTo>
                    <a:pt x="772" y="727"/>
                  </a:lnTo>
                  <a:lnTo>
                    <a:pt x="781" y="713"/>
                  </a:lnTo>
                  <a:lnTo>
                    <a:pt x="788" y="699"/>
                  </a:lnTo>
                  <a:lnTo>
                    <a:pt x="794" y="684"/>
                  </a:lnTo>
                  <a:lnTo>
                    <a:pt x="797" y="668"/>
                  </a:lnTo>
                  <a:lnTo>
                    <a:pt x="799" y="652"/>
                  </a:lnTo>
                  <a:lnTo>
                    <a:pt x="801" y="634"/>
                  </a:lnTo>
                  <a:lnTo>
                    <a:pt x="799" y="618"/>
                  </a:lnTo>
                  <a:lnTo>
                    <a:pt x="797" y="601"/>
                  </a:lnTo>
                  <a:lnTo>
                    <a:pt x="794" y="585"/>
                  </a:lnTo>
                  <a:lnTo>
                    <a:pt x="788" y="569"/>
                  </a:lnTo>
                  <a:lnTo>
                    <a:pt x="781" y="555"/>
                  </a:lnTo>
                  <a:lnTo>
                    <a:pt x="772" y="541"/>
                  </a:lnTo>
                  <a:lnTo>
                    <a:pt x="763" y="529"/>
                  </a:lnTo>
                  <a:lnTo>
                    <a:pt x="752" y="517"/>
                  </a:lnTo>
                  <a:close/>
                  <a:moveTo>
                    <a:pt x="5459" y="285"/>
                  </a:moveTo>
                  <a:lnTo>
                    <a:pt x="5459" y="285"/>
                  </a:lnTo>
                  <a:lnTo>
                    <a:pt x="5442" y="285"/>
                  </a:lnTo>
                  <a:lnTo>
                    <a:pt x="5424" y="286"/>
                  </a:lnTo>
                  <a:lnTo>
                    <a:pt x="5406" y="288"/>
                  </a:lnTo>
                  <a:lnTo>
                    <a:pt x="5390" y="292"/>
                  </a:lnTo>
                  <a:lnTo>
                    <a:pt x="5372" y="295"/>
                  </a:lnTo>
                  <a:lnTo>
                    <a:pt x="5356" y="300"/>
                  </a:lnTo>
                  <a:lnTo>
                    <a:pt x="5340" y="306"/>
                  </a:lnTo>
                  <a:lnTo>
                    <a:pt x="5324" y="312"/>
                  </a:lnTo>
                  <a:lnTo>
                    <a:pt x="5308" y="319"/>
                  </a:lnTo>
                  <a:lnTo>
                    <a:pt x="5293" y="327"/>
                  </a:lnTo>
                  <a:lnTo>
                    <a:pt x="5279" y="335"/>
                  </a:lnTo>
                  <a:lnTo>
                    <a:pt x="5265" y="345"/>
                  </a:lnTo>
                  <a:lnTo>
                    <a:pt x="5250" y="354"/>
                  </a:lnTo>
                  <a:lnTo>
                    <a:pt x="5237" y="365"/>
                  </a:lnTo>
                  <a:lnTo>
                    <a:pt x="5224" y="376"/>
                  </a:lnTo>
                  <a:lnTo>
                    <a:pt x="5213" y="387"/>
                  </a:lnTo>
                  <a:lnTo>
                    <a:pt x="5201" y="399"/>
                  </a:lnTo>
                  <a:lnTo>
                    <a:pt x="5190" y="412"/>
                  </a:lnTo>
                  <a:lnTo>
                    <a:pt x="5180" y="425"/>
                  </a:lnTo>
                  <a:lnTo>
                    <a:pt x="5170" y="439"/>
                  </a:lnTo>
                  <a:lnTo>
                    <a:pt x="5161" y="454"/>
                  </a:lnTo>
                  <a:lnTo>
                    <a:pt x="5152" y="468"/>
                  </a:lnTo>
                  <a:lnTo>
                    <a:pt x="5144" y="483"/>
                  </a:lnTo>
                  <a:lnTo>
                    <a:pt x="5137" y="498"/>
                  </a:lnTo>
                  <a:lnTo>
                    <a:pt x="5131" y="515"/>
                  </a:lnTo>
                  <a:lnTo>
                    <a:pt x="5125" y="530"/>
                  </a:lnTo>
                  <a:lnTo>
                    <a:pt x="5121" y="547"/>
                  </a:lnTo>
                  <a:lnTo>
                    <a:pt x="5117" y="564"/>
                  </a:lnTo>
                  <a:lnTo>
                    <a:pt x="5115" y="581"/>
                  </a:lnTo>
                  <a:lnTo>
                    <a:pt x="5112" y="599"/>
                  </a:lnTo>
                  <a:lnTo>
                    <a:pt x="5111" y="616"/>
                  </a:lnTo>
                  <a:lnTo>
                    <a:pt x="5110" y="634"/>
                  </a:lnTo>
                  <a:lnTo>
                    <a:pt x="5111" y="652"/>
                  </a:lnTo>
                  <a:lnTo>
                    <a:pt x="5112" y="671"/>
                  </a:lnTo>
                  <a:lnTo>
                    <a:pt x="5115" y="687"/>
                  </a:lnTo>
                  <a:lnTo>
                    <a:pt x="5117" y="705"/>
                  </a:lnTo>
                  <a:lnTo>
                    <a:pt x="5121" y="722"/>
                  </a:lnTo>
                  <a:lnTo>
                    <a:pt x="5125" y="738"/>
                  </a:lnTo>
                  <a:lnTo>
                    <a:pt x="5131" y="755"/>
                  </a:lnTo>
                  <a:lnTo>
                    <a:pt x="5137" y="771"/>
                  </a:lnTo>
                  <a:lnTo>
                    <a:pt x="5144" y="786"/>
                  </a:lnTo>
                  <a:lnTo>
                    <a:pt x="5152" y="802"/>
                  </a:lnTo>
                  <a:lnTo>
                    <a:pt x="5161" y="816"/>
                  </a:lnTo>
                  <a:lnTo>
                    <a:pt x="5170" y="830"/>
                  </a:lnTo>
                  <a:lnTo>
                    <a:pt x="5180" y="844"/>
                  </a:lnTo>
                  <a:lnTo>
                    <a:pt x="5190" y="857"/>
                  </a:lnTo>
                  <a:lnTo>
                    <a:pt x="5201" y="870"/>
                  </a:lnTo>
                  <a:lnTo>
                    <a:pt x="5213" y="882"/>
                  </a:lnTo>
                  <a:lnTo>
                    <a:pt x="5224" y="894"/>
                  </a:lnTo>
                  <a:lnTo>
                    <a:pt x="5237" y="905"/>
                  </a:lnTo>
                  <a:lnTo>
                    <a:pt x="5250" y="915"/>
                  </a:lnTo>
                  <a:lnTo>
                    <a:pt x="5265" y="925"/>
                  </a:lnTo>
                  <a:lnTo>
                    <a:pt x="5279" y="934"/>
                  </a:lnTo>
                  <a:lnTo>
                    <a:pt x="5293" y="942"/>
                  </a:lnTo>
                  <a:lnTo>
                    <a:pt x="5308" y="949"/>
                  </a:lnTo>
                  <a:lnTo>
                    <a:pt x="5324" y="957"/>
                  </a:lnTo>
                  <a:lnTo>
                    <a:pt x="5340" y="964"/>
                  </a:lnTo>
                  <a:lnTo>
                    <a:pt x="5356" y="968"/>
                  </a:lnTo>
                  <a:lnTo>
                    <a:pt x="5372" y="973"/>
                  </a:lnTo>
                  <a:lnTo>
                    <a:pt x="5390" y="978"/>
                  </a:lnTo>
                  <a:lnTo>
                    <a:pt x="5406" y="980"/>
                  </a:lnTo>
                  <a:lnTo>
                    <a:pt x="5424" y="982"/>
                  </a:lnTo>
                  <a:lnTo>
                    <a:pt x="5442" y="984"/>
                  </a:lnTo>
                  <a:lnTo>
                    <a:pt x="5459" y="985"/>
                  </a:lnTo>
                  <a:lnTo>
                    <a:pt x="5478" y="984"/>
                  </a:lnTo>
                  <a:lnTo>
                    <a:pt x="5496" y="982"/>
                  </a:lnTo>
                  <a:lnTo>
                    <a:pt x="5514" y="980"/>
                  </a:lnTo>
                  <a:lnTo>
                    <a:pt x="5530" y="978"/>
                  </a:lnTo>
                  <a:lnTo>
                    <a:pt x="5547" y="973"/>
                  </a:lnTo>
                  <a:lnTo>
                    <a:pt x="5563" y="968"/>
                  </a:lnTo>
                  <a:lnTo>
                    <a:pt x="5580" y="964"/>
                  </a:lnTo>
                  <a:lnTo>
                    <a:pt x="5596" y="957"/>
                  </a:lnTo>
                  <a:lnTo>
                    <a:pt x="5612" y="949"/>
                  </a:lnTo>
                  <a:lnTo>
                    <a:pt x="5627" y="942"/>
                  </a:lnTo>
                  <a:lnTo>
                    <a:pt x="5641" y="934"/>
                  </a:lnTo>
                  <a:lnTo>
                    <a:pt x="5656" y="925"/>
                  </a:lnTo>
                  <a:lnTo>
                    <a:pt x="5670" y="915"/>
                  </a:lnTo>
                  <a:lnTo>
                    <a:pt x="5683" y="905"/>
                  </a:lnTo>
                  <a:lnTo>
                    <a:pt x="5694" y="894"/>
                  </a:lnTo>
                  <a:lnTo>
                    <a:pt x="5707" y="882"/>
                  </a:lnTo>
                  <a:lnTo>
                    <a:pt x="5719" y="870"/>
                  </a:lnTo>
                  <a:lnTo>
                    <a:pt x="5730" y="857"/>
                  </a:lnTo>
                  <a:lnTo>
                    <a:pt x="5741" y="844"/>
                  </a:lnTo>
                  <a:lnTo>
                    <a:pt x="5750" y="830"/>
                  </a:lnTo>
                  <a:lnTo>
                    <a:pt x="5759" y="816"/>
                  </a:lnTo>
                  <a:lnTo>
                    <a:pt x="5768" y="802"/>
                  </a:lnTo>
                  <a:lnTo>
                    <a:pt x="5776" y="786"/>
                  </a:lnTo>
                  <a:lnTo>
                    <a:pt x="5783" y="771"/>
                  </a:lnTo>
                  <a:lnTo>
                    <a:pt x="5789" y="755"/>
                  </a:lnTo>
                  <a:lnTo>
                    <a:pt x="5795" y="738"/>
                  </a:lnTo>
                  <a:lnTo>
                    <a:pt x="5800" y="722"/>
                  </a:lnTo>
                  <a:lnTo>
                    <a:pt x="5803" y="705"/>
                  </a:lnTo>
                  <a:lnTo>
                    <a:pt x="5805" y="687"/>
                  </a:lnTo>
                  <a:lnTo>
                    <a:pt x="5808" y="671"/>
                  </a:lnTo>
                  <a:lnTo>
                    <a:pt x="5809" y="652"/>
                  </a:lnTo>
                  <a:lnTo>
                    <a:pt x="5810" y="634"/>
                  </a:lnTo>
                  <a:lnTo>
                    <a:pt x="5809" y="616"/>
                  </a:lnTo>
                  <a:lnTo>
                    <a:pt x="5808" y="599"/>
                  </a:lnTo>
                  <a:lnTo>
                    <a:pt x="5805" y="581"/>
                  </a:lnTo>
                  <a:lnTo>
                    <a:pt x="5803" y="564"/>
                  </a:lnTo>
                  <a:lnTo>
                    <a:pt x="5800" y="547"/>
                  </a:lnTo>
                  <a:lnTo>
                    <a:pt x="5795" y="530"/>
                  </a:lnTo>
                  <a:lnTo>
                    <a:pt x="5789" y="515"/>
                  </a:lnTo>
                  <a:lnTo>
                    <a:pt x="5783" y="498"/>
                  </a:lnTo>
                  <a:lnTo>
                    <a:pt x="5776" y="483"/>
                  </a:lnTo>
                  <a:lnTo>
                    <a:pt x="5768" y="468"/>
                  </a:lnTo>
                  <a:lnTo>
                    <a:pt x="5759" y="454"/>
                  </a:lnTo>
                  <a:lnTo>
                    <a:pt x="5750" y="439"/>
                  </a:lnTo>
                  <a:lnTo>
                    <a:pt x="5741" y="425"/>
                  </a:lnTo>
                  <a:lnTo>
                    <a:pt x="5730" y="412"/>
                  </a:lnTo>
                  <a:lnTo>
                    <a:pt x="5719" y="399"/>
                  </a:lnTo>
                  <a:lnTo>
                    <a:pt x="5707" y="387"/>
                  </a:lnTo>
                  <a:lnTo>
                    <a:pt x="5694" y="376"/>
                  </a:lnTo>
                  <a:lnTo>
                    <a:pt x="5683" y="365"/>
                  </a:lnTo>
                  <a:lnTo>
                    <a:pt x="5670" y="354"/>
                  </a:lnTo>
                  <a:lnTo>
                    <a:pt x="5656" y="345"/>
                  </a:lnTo>
                  <a:lnTo>
                    <a:pt x="5641" y="335"/>
                  </a:lnTo>
                  <a:lnTo>
                    <a:pt x="5627" y="327"/>
                  </a:lnTo>
                  <a:lnTo>
                    <a:pt x="5612" y="319"/>
                  </a:lnTo>
                  <a:lnTo>
                    <a:pt x="5596" y="312"/>
                  </a:lnTo>
                  <a:lnTo>
                    <a:pt x="5580" y="306"/>
                  </a:lnTo>
                  <a:lnTo>
                    <a:pt x="5563" y="300"/>
                  </a:lnTo>
                  <a:lnTo>
                    <a:pt x="5547" y="295"/>
                  </a:lnTo>
                  <a:lnTo>
                    <a:pt x="5530" y="292"/>
                  </a:lnTo>
                  <a:lnTo>
                    <a:pt x="5514" y="288"/>
                  </a:lnTo>
                  <a:lnTo>
                    <a:pt x="5496" y="286"/>
                  </a:lnTo>
                  <a:lnTo>
                    <a:pt x="5478" y="285"/>
                  </a:lnTo>
                  <a:lnTo>
                    <a:pt x="5459" y="285"/>
                  </a:lnTo>
                  <a:close/>
                  <a:moveTo>
                    <a:pt x="5459" y="2318"/>
                  </a:moveTo>
                  <a:lnTo>
                    <a:pt x="5459" y="2318"/>
                  </a:lnTo>
                  <a:lnTo>
                    <a:pt x="5442" y="2318"/>
                  </a:lnTo>
                  <a:lnTo>
                    <a:pt x="5424" y="2319"/>
                  </a:lnTo>
                  <a:lnTo>
                    <a:pt x="5406" y="2321"/>
                  </a:lnTo>
                  <a:lnTo>
                    <a:pt x="5390" y="2325"/>
                  </a:lnTo>
                  <a:lnTo>
                    <a:pt x="5372" y="2329"/>
                  </a:lnTo>
                  <a:lnTo>
                    <a:pt x="5356" y="2333"/>
                  </a:lnTo>
                  <a:lnTo>
                    <a:pt x="5340" y="2339"/>
                  </a:lnTo>
                  <a:lnTo>
                    <a:pt x="5324" y="2345"/>
                  </a:lnTo>
                  <a:lnTo>
                    <a:pt x="5308" y="2352"/>
                  </a:lnTo>
                  <a:lnTo>
                    <a:pt x="5293" y="2360"/>
                  </a:lnTo>
                  <a:lnTo>
                    <a:pt x="5279" y="2369"/>
                  </a:lnTo>
                  <a:lnTo>
                    <a:pt x="5265" y="2378"/>
                  </a:lnTo>
                  <a:lnTo>
                    <a:pt x="5250" y="2388"/>
                  </a:lnTo>
                  <a:lnTo>
                    <a:pt x="5237" y="2398"/>
                  </a:lnTo>
                  <a:lnTo>
                    <a:pt x="5224" y="2409"/>
                  </a:lnTo>
                  <a:lnTo>
                    <a:pt x="5213" y="2421"/>
                  </a:lnTo>
                  <a:lnTo>
                    <a:pt x="5201" y="2432"/>
                  </a:lnTo>
                  <a:lnTo>
                    <a:pt x="5190" y="2445"/>
                  </a:lnTo>
                  <a:lnTo>
                    <a:pt x="5180" y="2458"/>
                  </a:lnTo>
                  <a:lnTo>
                    <a:pt x="5170" y="2473"/>
                  </a:lnTo>
                  <a:lnTo>
                    <a:pt x="5161" y="2487"/>
                  </a:lnTo>
                  <a:lnTo>
                    <a:pt x="5152" y="2501"/>
                  </a:lnTo>
                  <a:lnTo>
                    <a:pt x="5144" y="2516"/>
                  </a:lnTo>
                  <a:lnTo>
                    <a:pt x="5137" y="2532"/>
                  </a:lnTo>
                  <a:lnTo>
                    <a:pt x="5131" y="2548"/>
                  </a:lnTo>
                  <a:lnTo>
                    <a:pt x="5125" y="2564"/>
                  </a:lnTo>
                  <a:lnTo>
                    <a:pt x="5121" y="2580"/>
                  </a:lnTo>
                  <a:lnTo>
                    <a:pt x="5117" y="2598"/>
                  </a:lnTo>
                  <a:lnTo>
                    <a:pt x="5115" y="2614"/>
                  </a:lnTo>
                  <a:lnTo>
                    <a:pt x="5112" y="2632"/>
                  </a:lnTo>
                  <a:lnTo>
                    <a:pt x="5111" y="2650"/>
                  </a:lnTo>
                  <a:lnTo>
                    <a:pt x="5110" y="2667"/>
                  </a:lnTo>
                  <a:lnTo>
                    <a:pt x="5111" y="2686"/>
                  </a:lnTo>
                  <a:lnTo>
                    <a:pt x="5112" y="2704"/>
                  </a:lnTo>
                  <a:lnTo>
                    <a:pt x="5115" y="2721"/>
                  </a:lnTo>
                  <a:lnTo>
                    <a:pt x="5117" y="2738"/>
                  </a:lnTo>
                  <a:lnTo>
                    <a:pt x="5121" y="2755"/>
                  </a:lnTo>
                  <a:lnTo>
                    <a:pt x="5125" y="2771"/>
                  </a:lnTo>
                  <a:lnTo>
                    <a:pt x="5131" y="2788"/>
                  </a:lnTo>
                  <a:lnTo>
                    <a:pt x="5137" y="2804"/>
                  </a:lnTo>
                  <a:lnTo>
                    <a:pt x="5144" y="2820"/>
                  </a:lnTo>
                  <a:lnTo>
                    <a:pt x="5152" y="2835"/>
                  </a:lnTo>
                  <a:lnTo>
                    <a:pt x="5161" y="2849"/>
                  </a:lnTo>
                  <a:lnTo>
                    <a:pt x="5170" y="2863"/>
                  </a:lnTo>
                  <a:lnTo>
                    <a:pt x="5180" y="2878"/>
                  </a:lnTo>
                  <a:lnTo>
                    <a:pt x="5190" y="2891"/>
                  </a:lnTo>
                  <a:lnTo>
                    <a:pt x="5201" y="2904"/>
                  </a:lnTo>
                  <a:lnTo>
                    <a:pt x="5213" y="2915"/>
                  </a:lnTo>
                  <a:lnTo>
                    <a:pt x="5224" y="2927"/>
                  </a:lnTo>
                  <a:lnTo>
                    <a:pt x="5237" y="2938"/>
                  </a:lnTo>
                  <a:lnTo>
                    <a:pt x="5250" y="2948"/>
                  </a:lnTo>
                  <a:lnTo>
                    <a:pt x="5265" y="2958"/>
                  </a:lnTo>
                  <a:lnTo>
                    <a:pt x="5279" y="2967"/>
                  </a:lnTo>
                  <a:lnTo>
                    <a:pt x="5293" y="2976"/>
                  </a:lnTo>
                  <a:lnTo>
                    <a:pt x="5308" y="2983"/>
                  </a:lnTo>
                  <a:lnTo>
                    <a:pt x="5324" y="2990"/>
                  </a:lnTo>
                  <a:lnTo>
                    <a:pt x="5340" y="2997"/>
                  </a:lnTo>
                  <a:lnTo>
                    <a:pt x="5356" y="3002"/>
                  </a:lnTo>
                  <a:lnTo>
                    <a:pt x="5372" y="3006"/>
                  </a:lnTo>
                  <a:lnTo>
                    <a:pt x="5390" y="3011"/>
                  </a:lnTo>
                  <a:lnTo>
                    <a:pt x="5406" y="3013"/>
                  </a:lnTo>
                  <a:lnTo>
                    <a:pt x="5424" y="3016"/>
                  </a:lnTo>
                  <a:lnTo>
                    <a:pt x="5442" y="3017"/>
                  </a:lnTo>
                  <a:lnTo>
                    <a:pt x="5459" y="3018"/>
                  </a:lnTo>
                  <a:lnTo>
                    <a:pt x="5478" y="3017"/>
                  </a:lnTo>
                  <a:lnTo>
                    <a:pt x="5496" y="3016"/>
                  </a:lnTo>
                  <a:lnTo>
                    <a:pt x="5514" y="3013"/>
                  </a:lnTo>
                  <a:lnTo>
                    <a:pt x="5530" y="3011"/>
                  </a:lnTo>
                  <a:lnTo>
                    <a:pt x="5547" y="3006"/>
                  </a:lnTo>
                  <a:lnTo>
                    <a:pt x="5563" y="3002"/>
                  </a:lnTo>
                  <a:lnTo>
                    <a:pt x="5580" y="2997"/>
                  </a:lnTo>
                  <a:lnTo>
                    <a:pt x="5596" y="2990"/>
                  </a:lnTo>
                  <a:lnTo>
                    <a:pt x="5612" y="2983"/>
                  </a:lnTo>
                  <a:lnTo>
                    <a:pt x="5627" y="2976"/>
                  </a:lnTo>
                  <a:lnTo>
                    <a:pt x="5641" y="2967"/>
                  </a:lnTo>
                  <a:lnTo>
                    <a:pt x="5656" y="2958"/>
                  </a:lnTo>
                  <a:lnTo>
                    <a:pt x="5670" y="2948"/>
                  </a:lnTo>
                  <a:lnTo>
                    <a:pt x="5683" y="2938"/>
                  </a:lnTo>
                  <a:lnTo>
                    <a:pt x="5694" y="2927"/>
                  </a:lnTo>
                  <a:lnTo>
                    <a:pt x="5707" y="2915"/>
                  </a:lnTo>
                  <a:lnTo>
                    <a:pt x="5719" y="2904"/>
                  </a:lnTo>
                  <a:lnTo>
                    <a:pt x="5730" y="2891"/>
                  </a:lnTo>
                  <a:lnTo>
                    <a:pt x="5741" y="2878"/>
                  </a:lnTo>
                  <a:lnTo>
                    <a:pt x="5750" y="2863"/>
                  </a:lnTo>
                  <a:lnTo>
                    <a:pt x="5759" y="2849"/>
                  </a:lnTo>
                  <a:lnTo>
                    <a:pt x="5768" y="2835"/>
                  </a:lnTo>
                  <a:lnTo>
                    <a:pt x="5776" y="2820"/>
                  </a:lnTo>
                  <a:lnTo>
                    <a:pt x="5783" y="2804"/>
                  </a:lnTo>
                  <a:lnTo>
                    <a:pt x="5789" y="2788"/>
                  </a:lnTo>
                  <a:lnTo>
                    <a:pt x="5795" y="2771"/>
                  </a:lnTo>
                  <a:lnTo>
                    <a:pt x="5800" y="2755"/>
                  </a:lnTo>
                  <a:lnTo>
                    <a:pt x="5803" y="2738"/>
                  </a:lnTo>
                  <a:lnTo>
                    <a:pt x="5805" y="2721"/>
                  </a:lnTo>
                  <a:lnTo>
                    <a:pt x="5808" y="2704"/>
                  </a:lnTo>
                  <a:lnTo>
                    <a:pt x="5809" y="2686"/>
                  </a:lnTo>
                  <a:lnTo>
                    <a:pt x="5810" y="2667"/>
                  </a:lnTo>
                  <a:lnTo>
                    <a:pt x="5809" y="2650"/>
                  </a:lnTo>
                  <a:lnTo>
                    <a:pt x="5808" y="2632"/>
                  </a:lnTo>
                  <a:lnTo>
                    <a:pt x="5805" y="2614"/>
                  </a:lnTo>
                  <a:lnTo>
                    <a:pt x="5803" y="2598"/>
                  </a:lnTo>
                  <a:lnTo>
                    <a:pt x="5800" y="2580"/>
                  </a:lnTo>
                  <a:lnTo>
                    <a:pt x="5795" y="2564"/>
                  </a:lnTo>
                  <a:lnTo>
                    <a:pt x="5789" y="2548"/>
                  </a:lnTo>
                  <a:lnTo>
                    <a:pt x="5783" y="2532"/>
                  </a:lnTo>
                  <a:lnTo>
                    <a:pt x="5776" y="2516"/>
                  </a:lnTo>
                  <a:lnTo>
                    <a:pt x="5768" y="2501"/>
                  </a:lnTo>
                  <a:lnTo>
                    <a:pt x="5759" y="2487"/>
                  </a:lnTo>
                  <a:lnTo>
                    <a:pt x="5750" y="2473"/>
                  </a:lnTo>
                  <a:lnTo>
                    <a:pt x="5741" y="2458"/>
                  </a:lnTo>
                  <a:lnTo>
                    <a:pt x="5730" y="2445"/>
                  </a:lnTo>
                  <a:lnTo>
                    <a:pt x="5719" y="2432"/>
                  </a:lnTo>
                  <a:lnTo>
                    <a:pt x="5707" y="2421"/>
                  </a:lnTo>
                  <a:lnTo>
                    <a:pt x="5694" y="2409"/>
                  </a:lnTo>
                  <a:lnTo>
                    <a:pt x="5683" y="2398"/>
                  </a:lnTo>
                  <a:lnTo>
                    <a:pt x="5670" y="2388"/>
                  </a:lnTo>
                  <a:lnTo>
                    <a:pt x="5656" y="2378"/>
                  </a:lnTo>
                  <a:lnTo>
                    <a:pt x="5641" y="2369"/>
                  </a:lnTo>
                  <a:lnTo>
                    <a:pt x="5627" y="2360"/>
                  </a:lnTo>
                  <a:lnTo>
                    <a:pt x="5612" y="2352"/>
                  </a:lnTo>
                  <a:lnTo>
                    <a:pt x="5596" y="2345"/>
                  </a:lnTo>
                  <a:lnTo>
                    <a:pt x="5580" y="2339"/>
                  </a:lnTo>
                  <a:lnTo>
                    <a:pt x="5563" y="2333"/>
                  </a:lnTo>
                  <a:lnTo>
                    <a:pt x="5547" y="2329"/>
                  </a:lnTo>
                  <a:lnTo>
                    <a:pt x="5530" y="2325"/>
                  </a:lnTo>
                  <a:lnTo>
                    <a:pt x="5514" y="2321"/>
                  </a:lnTo>
                  <a:lnTo>
                    <a:pt x="5496" y="2319"/>
                  </a:lnTo>
                  <a:lnTo>
                    <a:pt x="5478" y="2318"/>
                  </a:lnTo>
                  <a:lnTo>
                    <a:pt x="5459" y="2318"/>
                  </a:lnTo>
                  <a:close/>
                  <a:moveTo>
                    <a:pt x="5578" y="2549"/>
                  </a:moveTo>
                  <a:lnTo>
                    <a:pt x="5578" y="2549"/>
                  </a:lnTo>
                  <a:lnTo>
                    <a:pt x="5566" y="2539"/>
                  </a:lnTo>
                  <a:lnTo>
                    <a:pt x="5553" y="2529"/>
                  </a:lnTo>
                  <a:lnTo>
                    <a:pt x="5540" y="2521"/>
                  </a:lnTo>
                  <a:lnTo>
                    <a:pt x="5524" y="2514"/>
                  </a:lnTo>
                  <a:lnTo>
                    <a:pt x="5509" y="2509"/>
                  </a:lnTo>
                  <a:lnTo>
                    <a:pt x="5494" y="2504"/>
                  </a:lnTo>
                  <a:lnTo>
                    <a:pt x="5477" y="2502"/>
                  </a:lnTo>
                  <a:lnTo>
                    <a:pt x="5459" y="2501"/>
                  </a:lnTo>
                  <a:lnTo>
                    <a:pt x="5443" y="2502"/>
                  </a:lnTo>
                  <a:lnTo>
                    <a:pt x="5426" y="2504"/>
                  </a:lnTo>
                  <a:lnTo>
                    <a:pt x="5411" y="2509"/>
                  </a:lnTo>
                  <a:lnTo>
                    <a:pt x="5396" y="2514"/>
                  </a:lnTo>
                  <a:lnTo>
                    <a:pt x="5380" y="2521"/>
                  </a:lnTo>
                  <a:lnTo>
                    <a:pt x="5367" y="2529"/>
                  </a:lnTo>
                  <a:lnTo>
                    <a:pt x="5354" y="2540"/>
                  </a:lnTo>
                  <a:lnTo>
                    <a:pt x="5343" y="2551"/>
                  </a:lnTo>
                  <a:lnTo>
                    <a:pt x="5343" y="2549"/>
                  </a:lnTo>
                  <a:lnTo>
                    <a:pt x="5332" y="2562"/>
                  </a:lnTo>
                  <a:lnTo>
                    <a:pt x="5322" y="2574"/>
                  </a:lnTo>
                  <a:lnTo>
                    <a:pt x="5314" y="2588"/>
                  </a:lnTo>
                  <a:lnTo>
                    <a:pt x="5307" y="2602"/>
                  </a:lnTo>
                  <a:lnTo>
                    <a:pt x="5301" y="2618"/>
                  </a:lnTo>
                  <a:lnTo>
                    <a:pt x="5297" y="2634"/>
                  </a:lnTo>
                  <a:lnTo>
                    <a:pt x="5294" y="2651"/>
                  </a:lnTo>
                  <a:lnTo>
                    <a:pt x="5294" y="2667"/>
                  </a:lnTo>
                  <a:lnTo>
                    <a:pt x="5294" y="2685"/>
                  </a:lnTo>
                  <a:lnTo>
                    <a:pt x="5297" y="2702"/>
                  </a:lnTo>
                  <a:lnTo>
                    <a:pt x="5301" y="2717"/>
                  </a:lnTo>
                  <a:lnTo>
                    <a:pt x="5307" y="2732"/>
                  </a:lnTo>
                  <a:lnTo>
                    <a:pt x="5314" y="2747"/>
                  </a:lnTo>
                  <a:lnTo>
                    <a:pt x="5322" y="2761"/>
                  </a:lnTo>
                  <a:lnTo>
                    <a:pt x="5332" y="2774"/>
                  </a:lnTo>
                  <a:lnTo>
                    <a:pt x="5343" y="2785"/>
                  </a:lnTo>
                  <a:lnTo>
                    <a:pt x="5354" y="2796"/>
                  </a:lnTo>
                  <a:lnTo>
                    <a:pt x="5367" y="2806"/>
                  </a:lnTo>
                  <a:lnTo>
                    <a:pt x="5380" y="2814"/>
                  </a:lnTo>
                  <a:lnTo>
                    <a:pt x="5396" y="2821"/>
                  </a:lnTo>
                  <a:lnTo>
                    <a:pt x="5411" y="2827"/>
                  </a:lnTo>
                  <a:lnTo>
                    <a:pt x="5426" y="2830"/>
                  </a:lnTo>
                  <a:lnTo>
                    <a:pt x="5443" y="2833"/>
                  </a:lnTo>
                  <a:lnTo>
                    <a:pt x="5459" y="2834"/>
                  </a:lnTo>
                  <a:lnTo>
                    <a:pt x="5477" y="2833"/>
                  </a:lnTo>
                  <a:lnTo>
                    <a:pt x="5494" y="2830"/>
                  </a:lnTo>
                  <a:lnTo>
                    <a:pt x="5509" y="2827"/>
                  </a:lnTo>
                  <a:lnTo>
                    <a:pt x="5524" y="2821"/>
                  </a:lnTo>
                  <a:lnTo>
                    <a:pt x="5540" y="2814"/>
                  </a:lnTo>
                  <a:lnTo>
                    <a:pt x="5553" y="2806"/>
                  </a:lnTo>
                  <a:lnTo>
                    <a:pt x="5566" y="2796"/>
                  </a:lnTo>
                  <a:lnTo>
                    <a:pt x="5578" y="2785"/>
                  </a:lnTo>
                  <a:lnTo>
                    <a:pt x="5588" y="2774"/>
                  </a:lnTo>
                  <a:lnTo>
                    <a:pt x="5598" y="2761"/>
                  </a:lnTo>
                  <a:lnTo>
                    <a:pt x="5606" y="2747"/>
                  </a:lnTo>
                  <a:lnTo>
                    <a:pt x="5613" y="2732"/>
                  </a:lnTo>
                  <a:lnTo>
                    <a:pt x="5619" y="2717"/>
                  </a:lnTo>
                  <a:lnTo>
                    <a:pt x="5622" y="2702"/>
                  </a:lnTo>
                  <a:lnTo>
                    <a:pt x="5626" y="2685"/>
                  </a:lnTo>
                  <a:lnTo>
                    <a:pt x="5626" y="2667"/>
                  </a:lnTo>
                  <a:lnTo>
                    <a:pt x="5626" y="2651"/>
                  </a:lnTo>
                  <a:lnTo>
                    <a:pt x="5624" y="2634"/>
                  </a:lnTo>
                  <a:lnTo>
                    <a:pt x="5619" y="2618"/>
                  </a:lnTo>
                  <a:lnTo>
                    <a:pt x="5613" y="2602"/>
                  </a:lnTo>
                  <a:lnTo>
                    <a:pt x="5606" y="2588"/>
                  </a:lnTo>
                  <a:lnTo>
                    <a:pt x="5598" y="2574"/>
                  </a:lnTo>
                  <a:lnTo>
                    <a:pt x="5588" y="2562"/>
                  </a:lnTo>
                  <a:lnTo>
                    <a:pt x="5578" y="2549"/>
                  </a:lnTo>
                  <a:close/>
                  <a:moveTo>
                    <a:pt x="5459" y="1295"/>
                  </a:moveTo>
                  <a:lnTo>
                    <a:pt x="5459" y="1295"/>
                  </a:lnTo>
                  <a:lnTo>
                    <a:pt x="5442" y="1297"/>
                  </a:lnTo>
                  <a:lnTo>
                    <a:pt x="5424" y="1298"/>
                  </a:lnTo>
                  <a:lnTo>
                    <a:pt x="5406" y="1300"/>
                  </a:lnTo>
                  <a:lnTo>
                    <a:pt x="5390" y="1302"/>
                  </a:lnTo>
                  <a:lnTo>
                    <a:pt x="5372" y="1307"/>
                  </a:lnTo>
                  <a:lnTo>
                    <a:pt x="5356" y="1312"/>
                  </a:lnTo>
                  <a:lnTo>
                    <a:pt x="5340" y="1317"/>
                  </a:lnTo>
                  <a:lnTo>
                    <a:pt x="5324" y="1324"/>
                  </a:lnTo>
                  <a:lnTo>
                    <a:pt x="5308" y="1331"/>
                  </a:lnTo>
                  <a:lnTo>
                    <a:pt x="5293" y="1338"/>
                  </a:lnTo>
                  <a:lnTo>
                    <a:pt x="5279" y="1346"/>
                  </a:lnTo>
                  <a:lnTo>
                    <a:pt x="5265" y="1356"/>
                  </a:lnTo>
                  <a:lnTo>
                    <a:pt x="5250" y="1365"/>
                  </a:lnTo>
                  <a:lnTo>
                    <a:pt x="5237" y="1376"/>
                  </a:lnTo>
                  <a:lnTo>
                    <a:pt x="5224" y="1386"/>
                  </a:lnTo>
                  <a:lnTo>
                    <a:pt x="5213" y="1398"/>
                  </a:lnTo>
                  <a:lnTo>
                    <a:pt x="5201" y="1411"/>
                  </a:lnTo>
                  <a:lnTo>
                    <a:pt x="5190" y="1424"/>
                  </a:lnTo>
                  <a:lnTo>
                    <a:pt x="5180" y="1437"/>
                  </a:lnTo>
                  <a:lnTo>
                    <a:pt x="5170" y="1450"/>
                  </a:lnTo>
                  <a:lnTo>
                    <a:pt x="5161" y="1464"/>
                  </a:lnTo>
                  <a:lnTo>
                    <a:pt x="5152" y="1480"/>
                  </a:lnTo>
                  <a:lnTo>
                    <a:pt x="5144" y="1494"/>
                  </a:lnTo>
                  <a:lnTo>
                    <a:pt x="5137" y="1510"/>
                  </a:lnTo>
                  <a:lnTo>
                    <a:pt x="5131" y="1526"/>
                  </a:lnTo>
                  <a:lnTo>
                    <a:pt x="5125" y="1542"/>
                  </a:lnTo>
                  <a:lnTo>
                    <a:pt x="5121" y="1559"/>
                  </a:lnTo>
                  <a:lnTo>
                    <a:pt x="5117" y="1575"/>
                  </a:lnTo>
                  <a:lnTo>
                    <a:pt x="5115" y="1593"/>
                  </a:lnTo>
                  <a:lnTo>
                    <a:pt x="5112" y="1609"/>
                  </a:lnTo>
                  <a:lnTo>
                    <a:pt x="5111" y="1627"/>
                  </a:lnTo>
                  <a:lnTo>
                    <a:pt x="5110" y="1646"/>
                  </a:lnTo>
                  <a:lnTo>
                    <a:pt x="5111" y="1664"/>
                  </a:lnTo>
                  <a:lnTo>
                    <a:pt x="5112" y="1681"/>
                  </a:lnTo>
                  <a:lnTo>
                    <a:pt x="5115" y="1699"/>
                  </a:lnTo>
                  <a:lnTo>
                    <a:pt x="5117" y="1716"/>
                  </a:lnTo>
                  <a:lnTo>
                    <a:pt x="5121" y="1733"/>
                  </a:lnTo>
                  <a:lnTo>
                    <a:pt x="5125" y="1750"/>
                  </a:lnTo>
                  <a:lnTo>
                    <a:pt x="5131" y="1767"/>
                  </a:lnTo>
                  <a:lnTo>
                    <a:pt x="5137" y="1782"/>
                  </a:lnTo>
                  <a:lnTo>
                    <a:pt x="5144" y="1797"/>
                  </a:lnTo>
                  <a:lnTo>
                    <a:pt x="5152" y="1813"/>
                  </a:lnTo>
                  <a:lnTo>
                    <a:pt x="5161" y="1827"/>
                  </a:lnTo>
                  <a:lnTo>
                    <a:pt x="5170" y="1841"/>
                  </a:lnTo>
                  <a:lnTo>
                    <a:pt x="5180" y="1855"/>
                  </a:lnTo>
                  <a:lnTo>
                    <a:pt x="5190" y="1868"/>
                  </a:lnTo>
                  <a:lnTo>
                    <a:pt x="5201" y="1881"/>
                  </a:lnTo>
                  <a:lnTo>
                    <a:pt x="5213" y="1893"/>
                  </a:lnTo>
                  <a:lnTo>
                    <a:pt x="5224" y="1905"/>
                  </a:lnTo>
                  <a:lnTo>
                    <a:pt x="5237" y="1915"/>
                  </a:lnTo>
                  <a:lnTo>
                    <a:pt x="5250" y="1926"/>
                  </a:lnTo>
                  <a:lnTo>
                    <a:pt x="5265" y="1937"/>
                  </a:lnTo>
                  <a:lnTo>
                    <a:pt x="5279" y="1945"/>
                  </a:lnTo>
                  <a:lnTo>
                    <a:pt x="5293" y="1953"/>
                  </a:lnTo>
                  <a:lnTo>
                    <a:pt x="5308" y="1961"/>
                  </a:lnTo>
                  <a:lnTo>
                    <a:pt x="5324" y="1968"/>
                  </a:lnTo>
                  <a:lnTo>
                    <a:pt x="5340" y="1974"/>
                  </a:lnTo>
                  <a:lnTo>
                    <a:pt x="5356" y="1980"/>
                  </a:lnTo>
                  <a:lnTo>
                    <a:pt x="5372" y="1985"/>
                  </a:lnTo>
                  <a:lnTo>
                    <a:pt x="5390" y="1988"/>
                  </a:lnTo>
                  <a:lnTo>
                    <a:pt x="5406" y="1992"/>
                  </a:lnTo>
                  <a:lnTo>
                    <a:pt x="5424" y="1994"/>
                  </a:lnTo>
                  <a:lnTo>
                    <a:pt x="5442" y="1996"/>
                  </a:lnTo>
                  <a:lnTo>
                    <a:pt x="5459" y="1996"/>
                  </a:lnTo>
                  <a:lnTo>
                    <a:pt x="5478" y="1996"/>
                  </a:lnTo>
                  <a:lnTo>
                    <a:pt x="5496" y="1994"/>
                  </a:lnTo>
                  <a:lnTo>
                    <a:pt x="5514" y="1992"/>
                  </a:lnTo>
                  <a:lnTo>
                    <a:pt x="5530" y="1988"/>
                  </a:lnTo>
                  <a:lnTo>
                    <a:pt x="5547" y="1985"/>
                  </a:lnTo>
                  <a:lnTo>
                    <a:pt x="5563" y="1980"/>
                  </a:lnTo>
                  <a:lnTo>
                    <a:pt x="5580" y="1974"/>
                  </a:lnTo>
                  <a:lnTo>
                    <a:pt x="5596" y="1968"/>
                  </a:lnTo>
                  <a:lnTo>
                    <a:pt x="5612" y="1961"/>
                  </a:lnTo>
                  <a:lnTo>
                    <a:pt x="5627" y="1953"/>
                  </a:lnTo>
                  <a:lnTo>
                    <a:pt x="5641" y="1945"/>
                  </a:lnTo>
                  <a:lnTo>
                    <a:pt x="5656" y="1937"/>
                  </a:lnTo>
                  <a:lnTo>
                    <a:pt x="5670" y="1926"/>
                  </a:lnTo>
                  <a:lnTo>
                    <a:pt x="5683" y="1915"/>
                  </a:lnTo>
                  <a:lnTo>
                    <a:pt x="5694" y="1905"/>
                  </a:lnTo>
                  <a:lnTo>
                    <a:pt x="5707" y="1893"/>
                  </a:lnTo>
                  <a:lnTo>
                    <a:pt x="5719" y="1881"/>
                  </a:lnTo>
                  <a:lnTo>
                    <a:pt x="5730" y="1868"/>
                  </a:lnTo>
                  <a:lnTo>
                    <a:pt x="5741" y="1855"/>
                  </a:lnTo>
                  <a:lnTo>
                    <a:pt x="5750" y="1841"/>
                  </a:lnTo>
                  <a:lnTo>
                    <a:pt x="5759" y="1827"/>
                  </a:lnTo>
                  <a:lnTo>
                    <a:pt x="5768" y="1813"/>
                  </a:lnTo>
                  <a:lnTo>
                    <a:pt x="5776" y="1797"/>
                  </a:lnTo>
                  <a:lnTo>
                    <a:pt x="5783" y="1782"/>
                  </a:lnTo>
                  <a:lnTo>
                    <a:pt x="5789" y="1767"/>
                  </a:lnTo>
                  <a:lnTo>
                    <a:pt x="5795" y="1750"/>
                  </a:lnTo>
                  <a:lnTo>
                    <a:pt x="5800" y="1733"/>
                  </a:lnTo>
                  <a:lnTo>
                    <a:pt x="5803" y="1716"/>
                  </a:lnTo>
                  <a:lnTo>
                    <a:pt x="5805" y="1699"/>
                  </a:lnTo>
                  <a:lnTo>
                    <a:pt x="5808" y="1681"/>
                  </a:lnTo>
                  <a:lnTo>
                    <a:pt x="5809" y="1664"/>
                  </a:lnTo>
                  <a:lnTo>
                    <a:pt x="5810" y="1646"/>
                  </a:lnTo>
                  <a:lnTo>
                    <a:pt x="5809" y="1627"/>
                  </a:lnTo>
                  <a:lnTo>
                    <a:pt x="5808" y="1609"/>
                  </a:lnTo>
                  <a:lnTo>
                    <a:pt x="5805" y="1593"/>
                  </a:lnTo>
                  <a:lnTo>
                    <a:pt x="5803" y="1575"/>
                  </a:lnTo>
                  <a:lnTo>
                    <a:pt x="5800" y="1559"/>
                  </a:lnTo>
                  <a:lnTo>
                    <a:pt x="5795" y="1542"/>
                  </a:lnTo>
                  <a:lnTo>
                    <a:pt x="5789" y="1526"/>
                  </a:lnTo>
                  <a:lnTo>
                    <a:pt x="5783" y="1510"/>
                  </a:lnTo>
                  <a:lnTo>
                    <a:pt x="5776" y="1494"/>
                  </a:lnTo>
                  <a:lnTo>
                    <a:pt x="5768" y="1480"/>
                  </a:lnTo>
                  <a:lnTo>
                    <a:pt x="5759" y="1464"/>
                  </a:lnTo>
                  <a:lnTo>
                    <a:pt x="5750" y="1450"/>
                  </a:lnTo>
                  <a:lnTo>
                    <a:pt x="5741" y="1437"/>
                  </a:lnTo>
                  <a:lnTo>
                    <a:pt x="5730" y="1424"/>
                  </a:lnTo>
                  <a:lnTo>
                    <a:pt x="5719" y="1411"/>
                  </a:lnTo>
                  <a:lnTo>
                    <a:pt x="5707" y="1398"/>
                  </a:lnTo>
                  <a:lnTo>
                    <a:pt x="5694" y="1386"/>
                  </a:lnTo>
                  <a:lnTo>
                    <a:pt x="5683" y="1376"/>
                  </a:lnTo>
                  <a:lnTo>
                    <a:pt x="5670" y="1365"/>
                  </a:lnTo>
                  <a:lnTo>
                    <a:pt x="5656" y="1356"/>
                  </a:lnTo>
                  <a:lnTo>
                    <a:pt x="5641" y="1346"/>
                  </a:lnTo>
                  <a:lnTo>
                    <a:pt x="5627" y="1338"/>
                  </a:lnTo>
                  <a:lnTo>
                    <a:pt x="5612" y="1331"/>
                  </a:lnTo>
                  <a:lnTo>
                    <a:pt x="5596" y="1324"/>
                  </a:lnTo>
                  <a:lnTo>
                    <a:pt x="5580" y="1317"/>
                  </a:lnTo>
                  <a:lnTo>
                    <a:pt x="5563" y="1312"/>
                  </a:lnTo>
                  <a:lnTo>
                    <a:pt x="5547" y="1307"/>
                  </a:lnTo>
                  <a:lnTo>
                    <a:pt x="5530" y="1302"/>
                  </a:lnTo>
                  <a:lnTo>
                    <a:pt x="5514" y="1300"/>
                  </a:lnTo>
                  <a:lnTo>
                    <a:pt x="5496" y="1298"/>
                  </a:lnTo>
                  <a:lnTo>
                    <a:pt x="5478" y="1297"/>
                  </a:lnTo>
                  <a:lnTo>
                    <a:pt x="5459" y="1295"/>
                  </a:lnTo>
                  <a:close/>
                  <a:moveTo>
                    <a:pt x="5578" y="1528"/>
                  </a:moveTo>
                  <a:lnTo>
                    <a:pt x="5578" y="1528"/>
                  </a:lnTo>
                  <a:lnTo>
                    <a:pt x="5566" y="1517"/>
                  </a:lnTo>
                  <a:lnTo>
                    <a:pt x="5553" y="1508"/>
                  </a:lnTo>
                  <a:lnTo>
                    <a:pt x="5540" y="1500"/>
                  </a:lnTo>
                  <a:lnTo>
                    <a:pt x="5524" y="1493"/>
                  </a:lnTo>
                  <a:lnTo>
                    <a:pt x="5509" y="1487"/>
                  </a:lnTo>
                  <a:lnTo>
                    <a:pt x="5494" y="1483"/>
                  </a:lnTo>
                  <a:lnTo>
                    <a:pt x="5477" y="1481"/>
                  </a:lnTo>
                  <a:lnTo>
                    <a:pt x="5459" y="1480"/>
                  </a:lnTo>
                  <a:lnTo>
                    <a:pt x="5443" y="1481"/>
                  </a:lnTo>
                  <a:lnTo>
                    <a:pt x="5426" y="1483"/>
                  </a:lnTo>
                  <a:lnTo>
                    <a:pt x="5411" y="1487"/>
                  </a:lnTo>
                  <a:lnTo>
                    <a:pt x="5396" y="1493"/>
                  </a:lnTo>
                  <a:lnTo>
                    <a:pt x="5380" y="1500"/>
                  </a:lnTo>
                  <a:lnTo>
                    <a:pt x="5367" y="1508"/>
                  </a:lnTo>
                  <a:lnTo>
                    <a:pt x="5354" y="1517"/>
                  </a:lnTo>
                  <a:lnTo>
                    <a:pt x="5343" y="1528"/>
                  </a:lnTo>
                  <a:lnTo>
                    <a:pt x="5332" y="1540"/>
                  </a:lnTo>
                  <a:lnTo>
                    <a:pt x="5322" y="1553"/>
                  </a:lnTo>
                  <a:lnTo>
                    <a:pt x="5314" y="1566"/>
                  </a:lnTo>
                  <a:lnTo>
                    <a:pt x="5307" y="1581"/>
                  </a:lnTo>
                  <a:lnTo>
                    <a:pt x="5301" y="1596"/>
                  </a:lnTo>
                  <a:lnTo>
                    <a:pt x="5297" y="1612"/>
                  </a:lnTo>
                  <a:lnTo>
                    <a:pt x="5294" y="1628"/>
                  </a:lnTo>
                  <a:lnTo>
                    <a:pt x="5294" y="1646"/>
                  </a:lnTo>
                  <a:lnTo>
                    <a:pt x="5294" y="1663"/>
                  </a:lnTo>
                  <a:lnTo>
                    <a:pt x="5297" y="1679"/>
                  </a:lnTo>
                  <a:lnTo>
                    <a:pt x="5301" y="1696"/>
                  </a:lnTo>
                  <a:lnTo>
                    <a:pt x="5307" y="1711"/>
                  </a:lnTo>
                  <a:lnTo>
                    <a:pt x="5314" y="1725"/>
                  </a:lnTo>
                  <a:lnTo>
                    <a:pt x="5322" y="1738"/>
                  </a:lnTo>
                  <a:lnTo>
                    <a:pt x="5332" y="1751"/>
                  </a:lnTo>
                  <a:lnTo>
                    <a:pt x="5343" y="1763"/>
                  </a:lnTo>
                  <a:lnTo>
                    <a:pt x="5354" y="1774"/>
                  </a:lnTo>
                  <a:lnTo>
                    <a:pt x="5367" y="1783"/>
                  </a:lnTo>
                  <a:lnTo>
                    <a:pt x="5380" y="1792"/>
                  </a:lnTo>
                  <a:lnTo>
                    <a:pt x="5396" y="1798"/>
                  </a:lnTo>
                  <a:lnTo>
                    <a:pt x="5411" y="1804"/>
                  </a:lnTo>
                  <a:lnTo>
                    <a:pt x="5426" y="1809"/>
                  </a:lnTo>
                  <a:lnTo>
                    <a:pt x="5443" y="1811"/>
                  </a:lnTo>
                  <a:lnTo>
                    <a:pt x="5459" y="1813"/>
                  </a:lnTo>
                  <a:lnTo>
                    <a:pt x="5477" y="1811"/>
                  </a:lnTo>
                  <a:lnTo>
                    <a:pt x="5494" y="1809"/>
                  </a:lnTo>
                  <a:lnTo>
                    <a:pt x="5509" y="1804"/>
                  </a:lnTo>
                  <a:lnTo>
                    <a:pt x="5524" y="1800"/>
                  </a:lnTo>
                  <a:lnTo>
                    <a:pt x="5540" y="1792"/>
                  </a:lnTo>
                  <a:lnTo>
                    <a:pt x="5553" y="1784"/>
                  </a:lnTo>
                  <a:lnTo>
                    <a:pt x="5566" y="1775"/>
                  </a:lnTo>
                  <a:lnTo>
                    <a:pt x="5578" y="1763"/>
                  </a:lnTo>
                  <a:lnTo>
                    <a:pt x="5588" y="1751"/>
                  </a:lnTo>
                  <a:lnTo>
                    <a:pt x="5598" y="1738"/>
                  </a:lnTo>
                  <a:lnTo>
                    <a:pt x="5606" y="1725"/>
                  </a:lnTo>
                  <a:lnTo>
                    <a:pt x="5613" y="1711"/>
                  </a:lnTo>
                  <a:lnTo>
                    <a:pt x="5619" y="1696"/>
                  </a:lnTo>
                  <a:lnTo>
                    <a:pt x="5622" y="1679"/>
                  </a:lnTo>
                  <a:lnTo>
                    <a:pt x="5626" y="1663"/>
                  </a:lnTo>
                  <a:lnTo>
                    <a:pt x="5626" y="1646"/>
                  </a:lnTo>
                  <a:lnTo>
                    <a:pt x="5626" y="1628"/>
                  </a:lnTo>
                  <a:lnTo>
                    <a:pt x="5624" y="1612"/>
                  </a:lnTo>
                  <a:lnTo>
                    <a:pt x="5619" y="1596"/>
                  </a:lnTo>
                  <a:lnTo>
                    <a:pt x="5613" y="1581"/>
                  </a:lnTo>
                  <a:lnTo>
                    <a:pt x="5606" y="1566"/>
                  </a:lnTo>
                  <a:lnTo>
                    <a:pt x="5598" y="1553"/>
                  </a:lnTo>
                  <a:lnTo>
                    <a:pt x="5588" y="1540"/>
                  </a:lnTo>
                  <a:lnTo>
                    <a:pt x="5578" y="1528"/>
                  </a:lnTo>
                  <a:close/>
                  <a:moveTo>
                    <a:pt x="5578" y="517"/>
                  </a:moveTo>
                  <a:lnTo>
                    <a:pt x="5578" y="517"/>
                  </a:lnTo>
                  <a:lnTo>
                    <a:pt x="5566" y="505"/>
                  </a:lnTo>
                  <a:lnTo>
                    <a:pt x="5553" y="496"/>
                  </a:lnTo>
                  <a:lnTo>
                    <a:pt x="5540" y="488"/>
                  </a:lnTo>
                  <a:lnTo>
                    <a:pt x="5524" y="481"/>
                  </a:lnTo>
                  <a:lnTo>
                    <a:pt x="5509" y="476"/>
                  </a:lnTo>
                  <a:lnTo>
                    <a:pt x="5494" y="471"/>
                  </a:lnTo>
                  <a:lnTo>
                    <a:pt x="5477" y="469"/>
                  </a:lnTo>
                  <a:lnTo>
                    <a:pt x="5459" y="468"/>
                  </a:lnTo>
                  <a:lnTo>
                    <a:pt x="5443" y="469"/>
                  </a:lnTo>
                  <a:lnTo>
                    <a:pt x="5426" y="471"/>
                  </a:lnTo>
                  <a:lnTo>
                    <a:pt x="5411" y="476"/>
                  </a:lnTo>
                  <a:lnTo>
                    <a:pt x="5396" y="482"/>
                  </a:lnTo>
                  <a:lnTo>
                    <a:pt x="5380" y="488"/>
                  </a:lnTo>
                  <a:lnTo>
                    <a:pt x="5367" y="497"/>
                  </a:lnTo>
                  <a:lnTo>
                    <a:pt x="5354" y="507"/>
                  </a:lnTo>
                  <a:lnTo>
                    <a:pt x="5343" y="517"/>
                  </a:lnTo>
                  <a:lnTo>
                    <a:pt x="5332" y="529"/>
                  </a:lnTo>
                  <a:lnTo>
                    <a:pt x="5322" y="541"/>
                  </a:lnTo>
                  <a:lnTo>
                    <a:pt x="5314" y="555"/>
                  </a:lnTo>
                  <a:lnTo>
                    <a:pt x="5307" y="569"/>
                  </a:lnTo>
                  <a:lnTo>
                    <a:pt x="5301" y="585"/>
                  </a:lnTo>
                  <a:lnTo>
                    <a:pt x="5297" y="601"/>
                  </a:lnTo>
                  <a:lnTo>
                    <a:pt x="5294" y="618"/>
                  </a:lnTo>
                  <a:lnTo>
                    <a:pt x="5294" y="634"/>
                  </a:lnTo>
                  <a:lnTo>
                    <a:pt x="5294" y="652"/>
                  </a:lnTo>
                  <a:lnTo>
                    <a:pt x="5297" y="668"/>
                  </a:lnTo>
                  <a:lnTo>
                    <a:pt x="5301" y="684"/>
                  </a:lnTo>
                  <a:lnTo>
                    <a:pt x="5307" y="699"/>
                  </a:lnTo>
                  <a:lnTo>
                    <a:pt x="5314" y="713"/>
                  </a:lnTo>
                  <a:lnTo>
                    <a:pt x="5322" y="727"/>
                  </a:lnTo>
                  <a:lnTo>
                    <a:pt x="5332" y="740"/>
                  </a:lnTo>
                  <a:lnTo>
                    <a:pt x="5343" y="752"/>
                  </a:lnTo>
                  <a:lnTo>
                    <a:pt x="5354" y="763"/>
                  </a:lnTo>
                  <a:lnTo>
                    <a:pt x="5367" y="772"/>
                  </a:lnTo>
                  <a:lnTo>
                    <a:pt x="5380" y="781"/>
                  </a:lnTo>
                  <a:lnTo>
                    <a:pt x="5396" y="788"/>
                  </a:lnTo>
                  <a:lnTo>
                    <a:pt x="5411" y="794"/>
                  </a:lnTo>
                  <a:lnTo>
                    <a:pt x="5426" y="797"/>
                  </a:lnTo>
                  <a:lnTo>
                    <a:pt x="5443" y="799"/>
                  </a:lnTo>
                  <a:lnTo>
                    <a:pt x="5459" y="801"/>
                  </a:lnTo>
                  <a:lnTo>
                    <a:pt x="5477" y="799"/>
                  </a:lnTo>
                  <a:lnTo>
                    <a:pt x="5494" y="797"/>
                  </a:lnTo>
                  <a:lnTo>
                    <a:pt x="5509" y="794"/>
                  </a:lnTo>
                  <a:lnTo>
                    <a:pt x="5524" y="788"/>
                  </a:lnTo>
                  <a:lnTo>
                    <a:pt x="5540" y="781"/>
                  </a:lnTo>
                  <a:lnTo>
                    <a:pt x="5553" y="772"/>
                  </a:lnTo>
                  <a:lnTo>
                    <a:pt x="5566" y="763"/>
                  </a:lnTo>
                  <a:lnTo>
                    <a:pt x="5578" y="752"/>
                  </a:lnTo>
                  <a:lnTo>
                    <a:pt x="5588" y="740"/>
                  </a:lnTo>
                  <a:lnTo>
                    <a:pt x="5598" y="727"/>
                  </a:lnTo>
                  <a:lnTo>
                    <a:pt x="5606" y="713"/>
                  </a:lnTo>
                  <a:lnTo>
                    <a:pt x="5613" y="699"/>
                  </a:lnTo>
                  <a:lnTo>
                    <a:pt x="5619" y="684"/>
                  </a:lnTo>
                  <a:lnTo>
                    <a:pt x="5622" y="668"/>
                  </a:lnTo>
                  <a:lnTo>
                    <a:pt x="5626" y="652"/>
                  </a:lnTo>
                  <a:lnTo>
                    <a:pt x="5626" y="634"/>
                  </a:lnTo>
                  <a:lnTo>
                    <a:pt x="5626" y="618"/>
                  </a:lnTo>
                  <a:lnTo>
                    <a:pt x="5624" y="601"/>
                  </a:lnTo>
                  <a:lnTo>
                    <a:pt x="5619" y="585"/>
                  </a:lnTo>
                  <a:lnTo>
                    <a:pt x="5613" y="569"/>
                  </a:lnTo>
                  <a:lnTo>
                    <a:pt x="5606" y="555"/>
                  </a:lnTo>
                  <a:lnTo>
                    <a:pt x="5598" y="541"/>
                  </a:lnTo>
                  <a:lnTo>
                    <a:pt x="5588" y="529"/>
                  </a:lnTo>
                  <a:lnTo>
                    <a:pt x="5578" y="517"/>
                  </a:lnTo>
                  <a:close/>
                </a:path>
              </a:pathLst>
            </a:custGeom>
            <a:solidFill>
              <a:srgbClr val="9BC7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A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B16BCBE6-6DD3-4CFE-8291-DF588F548315}"/>
              </a:ext>
            </a:extLst>
          </p:cNvPr>
          <p:cNvSpPr txBox="1"/>
          <p:nvPr/>
        </p:nvSpPr>
        <p:spPr>
          <a:xfrm>
            <a:off x="1772768" y="2651571"/>
            <a:ext cx="89217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关键测试：以基线为准，完成类似于会议预定的小节点进行单元测试，完成类似于核心基础功能的大节点进行集成测试，最终完成系统测试。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2E992C6-1CE3-448E-9F19-F9A0A9169C90}"/>
              </a:ext>
            </a:extLst>
          </p:cNvPr>
          <p:cNvSpPr txBox="1"/>
          <p:nvPr/>
        </p:nvSpPr>
        <p:spPr>
          <a:xfrm>
            <a:off x="1779905" y="1027471"/>
            <a:ext cx="8727109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情况预估：第一次迭代预留时间为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个故事点，预估使用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个故事点；第二次迭代预留时间为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个故事点，预估使用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个故事点；第三次迭代预留时间为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个故事点，预估使用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个故事点。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53D1922-0457-4064-AFF2-202CE0A780BA}"/>
              </a:ext>
            </a:extLst>
          </p:cNvPr>
          <p:cNvSpPr txBox="1"/>
          <p:nvPr/>
        </p:nvSpPr>
        <p:spPr>
          <a:xfrm>
            <a:off x="1779905" y="3560603"/>
            <a:ext cx="8727109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成员分工：通过计划进行人员分配变动，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最终分工，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 UI-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王宇辰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移动端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UI&amp;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中控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UI-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付彤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后端逻辑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刘孟骁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白振宇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智能模块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周韬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931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9" grpId="0"/>
      <p:bldP spid="30" grpId="0"/>
      <p:bldP spid="3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|1.4|0.9|1.4|1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|1.4|0.9|1.4|1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|1.4|0.9|1.4|1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1|1.6|1.2|1.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1.4|2.3|2.2|2.1|1.1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1.5|2.2|2.2|2.4|1.4|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9|1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9|2.5|1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9|2.5|1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9|2.5|1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|1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|1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|1.9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</TotalTime>
  <Words>1103</Words>
  <Application>Microsoft Office PowerPoint</Application>
  <PresentationFormat>宽屏</PresentationFormat>
  <Paragraphs>107</Paragraphs>
  <Slides>13</Slides>
  <Notes>13</Notes>
  <HiddenSlides>0</HiddenSlides>
  <MMClips>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 </cp:lastModifiedBy>
  <cp:revision>46</cp:revision>
  <dcterms:created xsi:type="dcterms:W3CDTF">2017-11-20T11:44:00Z</dcterms:created>
  <dcterms:modified xsi:type="dcterms:W3CDTF">2019-03-28T16:53:16Z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